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9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Generators are a simple way of </a:t>
            </a:r>
            <a:r>
              <a:rPr lang="en-US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dirty="0"/>
              <a:t>A generator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returns an object (iterator)</a:t>
            </a:r>
          </a:p>
          <a:p>
            <a:r>
              <a:rPr lang="en-US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9999790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iter()</a:t>
            </a:r>
            <a:r>
              <a:rPr lang="en-US" dirty="0"/>
              <a:t> function (which calls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 which is internally caught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1554</Words>
  <Application>Microsoft Office PowerPoint</Application>
  <PresentationFormat>Widescreen</PresentationFormat>
  <Paragraphs>234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94</cp:revision>
  <dcterms:created xsi:type="dcterms:W3CDTF">2018-05-23T13:08:44Z</dcterms:created>
  <dcterms:modified xsi:type="dcterms:W3CDTF">2020-05-19T09:24:36Z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