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7" r:id="rId5"/>
    <p:sldId id="498" r:id="rId6"/>
    <p:sldId id="532" r:id="rId7"/>
    <p:sldId id="530" r:id="rId8"/>
    <p:sldId id="500" r:id="rId9"/>
    <p:sldId id="503" r:id="rId10"/>
    <p:sldId id="501" r:id="rId11"/>
    <p:sldId id="502" r:id="rId12"/>
    <p:sldId id="504" r:id="rId13"/>
    <p:sldId id="505" r:id="rId14"/>
    <p:sldId id="506" r:id="rId15"/>
    <p:sldId id="507" r:id="rId16"/>
    <p:sldId id="533" r:id="rId17"/>
    <p:sldId id="508" r:id="rId18"/>
    <p:sldId id="528" r:id="rId19"/>
    <p:sldId id="509" r:id="rId20"/>
    <p:sldId id="510" r:id="rId21"/>
    <p:sldId id="534" r:id="rId22"/>
    <p:sldId id="535" r:id="rId23"/>
    <p:sldId id="536" r:id="rId24"/>
    <p:sldId id="537" r:id="rId25"/>
    <p:sldId id="353" r:id="rId26"/>
    <p:sldId id="406" r:id="rId27"/>
    <p:sldId id="527" r:id="rId28"/>
    <p:sldId id="407" r:id="rId29"/>
    <p:sldId id="494" r:id="rId30"/>
    <p:sldId id="495" r:id="rId31"/>
    <p:sldId id="496" r:id="rId32"/>
    <p:sldId id="538" r:id="rId33"/>
    <p:sldId id="521" r:id="rId34"/>
    <p:sldId id="349" r:id="rId35"/>
    <p:sldId id="401" r:id="rId36"/>
    <p:sldId id="570" r:id="rId37"/>
    <p:sldId id="579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690CA6E-F2B1-40C3-BFE0-40C8466F1637}">
          <p14:sldIdLst>
            <p14:sldId id="274"/>
            <p14:sldId id="276"/>
            <p14:sldId id="492"/>
          </p14:sldIdLst>
        </p14:section>
        <p14:section name="Objects" id="{0DC856AA-3CA0-4B0D-B7B1-B2F7415BF785}">
          <p14:sldIdLst>
            <p14:sldId id="497"/>
            <p14:sldId id="498"/>
            <p14:sldId id="532"/>
            <p14:sldId id="530"/>
            <p14:sldId id="500"/>
            <p14:sldId id="503"/>
            <p14:sldId id="501"/>
            <p14:sldId id="502"/>
            <p14:sldId id="504"/>
            <p14:sldId id="505"/>
          </p14:sldIdLst>
        </p14:section>
        <p14:section name="JSON" id="{B4EAD03D-4494-4E1F-9BAD-4EA0CD32AE9F}">
          <p14:sldIdLst>
            <p14:sldId id="506"/>
            <p14:sldId id="507"/>
            <p14:sldId id="533"/>
            <p14:sldId id="508"/>
            <p14:sldId id="528"/>
            <p14:sldId id="509"/>
            <p14:sldId id="510"/>
            <p14:sldId id="534"/>
            <p14:sldId id="535"/>
            <p14:sldId id="536"/>
            <p14:sldId id="537"/>
          </p14:sldIdLst>
        </p14:section>
        <p14:section name="Classes" id="{ED855162-5207-41AA-9EB9-04B21D443E76}">
          <p14:sldIdLst>
            <p14:sldId id="353"/>
            <p14:sldId id="406"/>
            <p14:sldId id="527"/>
            <p14:sldId id="407"/>
            <p14:sldId id="494"/>
            <p14:sldId id="495"/>
            <p14:sldId id="496"/>
            <p14:sldId id="538"/>
            <p14:sldId id="521"/>
          </p14:sldIdLst>
        </p14:section>
        <p14:section name="Conclusion" id="{DE425282-9F2B-4B2A-9F54-7CA2103C4F68}">
          <p14:sldIdLst>
            <p14:sldId id="349"/>
            <p14:sldId id="401"/>
            <p14:sldId id="570"/>
            <p14:sldId id="57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D13FFC2-F9D2-4836-8F8E-0DD9FD4FD4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2A6CA05-A2DD-45D6-B1C5-1C64467DAD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D3F1773-8FCA-4C19-A277-57FC1F2B8E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33BA2F-13D5-49C3-93AA-9B0392FB6E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B331D3B-8904-40FD-BDE8-98FF52D713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C7436EE-43E9-418C-9BBD-875D8CB73A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F0A40C4-D825-4514-BD28-46BADD0D22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E94C01-099E-4AD0-B7E7-5F189C1368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3F70A3-03E5-4135-8EFF-65183E072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9A8200A-DDF1-478A-9935-0AD6E0C81B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ADE1BB-0E6A-4926-BFB5-9A5CC819A3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3C516A-06A4-4363-BC9B-396133A40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160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9D48E7F-ADF6-4E89-9B92-5EFA805C9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B441DB-6D1D-42C8-B47C-E93E3CC3D2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94CD699-2975-40B3-A021-F385CB8158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FFA251-F875-463B-A0C8-2374957BC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AC36B75-1004-4AF6-8DBC-B7F95F556F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CDC6CE5-A6B1-4B2B-BEAC-A9D58F319E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71DDD1-BD38-4486-9C47-9E7F153032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76ED10-98B0-42DB-A8F6-89D5413407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6410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9032F35-3342-4963-A96E-F8DAF86CD4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9030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0C90417-1DD7-4C39-8A72-99E89D3D84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870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385430-86AE-44A0-956A-6300D2A28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6492DB-4BEC-4D02-A006-116ECBED58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2242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BD868B-DCC2-449E-B9AE-583FA2663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85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E8DDD-E175-4915-A1D9-ED6FB98B66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931DBB8-47E1-472A-B88A-C8DF98A1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2E03258-6D36-40C6-9BFC-60F350FEC5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9B9B392-B5BD-49F5-B41F-DEFCD1FF6C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2F61E26-08CF-4063-819D-0AFDDBFA50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67B810D-6EBC-403A-9CF4-9FCBA54EAD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Print the entries of a given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E4A075-2FDC-406D-9205-879CC25A8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first name, last name and age</a:t>
            </a:r>
          </a:p>
          <a:p>
            <a:r>
              <a:rPr lang="en-US" sz="3200" dirty="0"/>
              <a:t>Loop through the object properties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for-in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48219" y="3966438"/>
            <a:ext cx="9933964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 in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console.log(`${key}: ${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person[key]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3F0889-3222-49B1-9036-097D5F870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will holds </a:t>
            </a:r>
            <a:r>
              <a:rPr lang="en-US" sz="3200" dirty="0"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country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>
                <a:latin typeface="+mj-lt"/>
              </a:rPr>
              <a:t>post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code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01378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173793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C1E624-07A0-48D3-BD8C-CD7D7AF2E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648219" y="3932312"/>
            <a:ext cx="993396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 </a:t>
            </a:r>
            <a:r>
              <a:rPr lang="en-GB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reate the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city object</a:t>
            </a:r>
            <a:r>
              <a:rPr lang="bg-BG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set the properties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 and set the properties</a:t>
            </a:r>
          </a:p>
          <a:p>
            <a:r>
              <a:rPr lang="en-US" sz="3200" dirty="0"/>
              <a:t>Get the object entries</a:t>
            </a:r>
          </a:p>
          <a:p>
            <a:r>
              <a:rPr lang="en-US" sz="3200" dirty="0"/>
              <a:t>Loop through the object entries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keys and values</a:t>
            </a:r>
            <a:endParaRPr lang="bg-BG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A02B3B-B921-4E25-A221-6DD4BDF6B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4EA202-6908-4A8F-A11C-6F6AA49317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FAB35AA-1B64-425C-9555-CA31DB1C22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1D98F97-D066-44E8-818A-480DBDA146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CA4306-95BC-4586-81F2-64C2C8EB59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Brackets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define a JSON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E5A4FEE-0611-4EE7-B116-29DF101F1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sz="3200" dirty="0">
                <a:latin typeface="Consolas" panose="020B0609020204030204" pitchFamily="49" charset="0"/>
              </a:rPr>
              <a:t>(text)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DC942A-4B41-4362-BDEB-A7E6E875F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1AAF0D5-FB60-4739-BABF-9CE97D16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600" dirty="0"/>
              <a:t>Object iteration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600" dirty="0"/>
              <a:t>Classes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2B6EA63-F38B-4329-A318-B22CE3E1D1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DEA831-8B43-4A07-85F4-3B68B8A0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F0E6D69-6B30-4673-A382-7CBAF0092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>
                <a:latin typeface="+mj-lt"/>
              </a:rPr>
              <a:t>first name, last name,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hair color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53402"/>
            <a:chOff x="689065" y="3737143"/>
            <a:chExt cx="8961340" cy="125340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12534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err="1">
                  <a:cs typeface="Courier New" panose="02070309020205020404" pitchFamily="49" charset="0"/>
                </a:rPr>
                <a:t>firstN</a:t>
              </a:r>
              <a:r>
                <a:rPr lang="bg-BG" altLang="bg-BG" dirty="0">
                  <a:cs typeface="Courier New" panose="02070309020205020404" pitchFamily="49" charset="0"/>
                </a:rPr>
                <a:t>ame":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18AFE0-7AA3-4477-BCE4-1003D9086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5130F3-8010-4CC5-AB30-9AEB27365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5076FC-719E-400F-9C34-6F08E643A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B694-BE4C-4BAA-AF32-97B6ED0EFF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7F1FBA8-3EB6-4B46-B3DF-C011FF87E88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808468-AD3B-4F5C-9D6A-421D1104A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337A3C4-BE42-419E-A6F1-502FACE21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DBE3AD1-5656-4F36-9486-BAF34E86E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7D4608-9873-44B8-819A-3576E4BDD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165DB5-F98C-458A-A60E-81F5B03AF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0B64F8-C8A7-49FB-A926-78074D479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DBF5C7-3FC0-416B-A7DB-435B0F2F2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	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[name, age] = [catData[0],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[1]];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Cat(name, age)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36033E-01B1-4C6C-8B78-ABCFECB30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B9484-EB7A-42B3-8DAF-4802FF3522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key-value</a:t>
            </a:r>
            <a:r>
              <a:rPr lang="en-US" b="1" dirty="0">
                <a:solidFill>
                  <a:schemeClr val="bg1"/>
                </a:solidFill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 </a:t>
            </a:r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in loops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bg2"/>
                </a:solidFill>
              </a:rPr>
              <a:t>'key name'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value with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obj.key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Methods</a:t>
            </a:r>
            <a:r>
              <a:rPr lang="en-US" b="1" dirty="0"/>
              <a:t> </a:t>
            </a:r>
            <a:r>
              <a:rPr lang="en-US" dirty="0"/>
              <a:t>such as: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51E9E0E-6D53-48AC-B1AC-4D208665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029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56F75A0-1E95-4590-8145-D77FDCAB5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0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91697AE-D584-442E-A132-464A35FC2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2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16D403-816C-4901-A870-FD05BCB6EC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B3D8D5-A4EF-4D12-B185-F270A091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42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B9B9-EE3B-4FAA-9A13-5ADF91137B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3AA7AC0-90F6-4A8C-B69E-CEADEAB060D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Objects 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149" y="4589061"/>
            <a:ext cx="8316993" cy="11264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416845" y="3834581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275595" y="5437443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17230" y="3834581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6A387BF-8C4C-4314-BF24-DC12459FBA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85000" lnSpcReduction="20000"/>
          </a:bodyPr>
          <a:lstStyle/>
          <a:p>
            <a:r>
              <a:rPr lang="bg-BG" sz="2800" dirty="0"/>
              <a:t> </a:t>
            </a:r>
            <a:r>
              <a:rPr lang="en-US" sz="3800" dirty="0"/>
              <a:t>We can create an object with an </a:t>
            </a:r>
            <a:r>
              <a:rPr lang="en-US" sz="3800" b="1" dirty="0">
                <a:solidFill>
                  <a:schemeClr val="bg1"/>
                </a:solidFill>
              </a:rPr>
              <a:t>object literal</a:t>
            </a:r>
            <a:r>
              <a:rPr lang="en-US" sz="3800" dirty="0"/>
              <a:t>, using the following</a:t>
            </a:r>
            <a:br>
              <a:rPr lang="en-US" sz="3800" dirty="0"/>
            </a:br>
            <a:r>
              <a:rPr lang="en-US" sz="3800" dirty="0"/>
              <a:t> syntax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37BD93-7A85-4A33-9DC3-E2F5A6CCC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832A11-9A51-4C25-BD36-FCD045416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2984214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800" dirty="0"/>
              <a:t> </a:t>
            </a:r>
            <a:r>
              <a:rPr lang="en-US" altLang="bg-BG" sz="38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of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232787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8" y="5084985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320D024-324D-499F-99C5-DDBD5390D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200" dirty="0"/>
              <a:t>Use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altLang="bg-BG" sz="32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24208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696451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75C9F9-622C-406B-88B7-FD2653838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2570</Words>
  <Application>Microsoft Office PowerPoint</Application>
  <PresentationFormat>Widescreen</PresentationFormat>
  <Paragraphs>371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Object Methods</vt:lpstr>
      <vt:lpstr>The Object Methods</vt:lpstr>
      <vt:lpstr>Iterate Through Keys</vt:lpstr>
      <vt:lpstr>Problem: Person Info</vt:lpstr>
      <vt:lpstr>Solution: Person Info</vt:lpstr>
      <vt:lpstr>Problem: City</vt:lpstr>
      <vt:lpstr>Solution: City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4</cp:revision>
  <dcterms:created xsi:type="dcterms:W3CDTF">2018-05-23T13:08:44Z</dcterms:created>
  <dcterms:modified xsi:type="dcterms:W3CDTF">2019-12-04T11:23:00Z</dcterms:modified>
  <cp:category>programming;computer programming;software development;web development</cp:category>
</cp:coreProperties>
</file>