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5" r:id="rId10"/>
    <p:sldId id="267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99D75C-A3DF-176A-EE29-58871CE00D20}" v="376" dt="2025-06-10T06:50:15.7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37BE3C-87BC-44BB-9EC3-2A4D91268503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87410B9-C5D1-44ED-BF50-2A8CC1BFF66B}">
      <dgm:prSet phldr="0"/>
      <dgm:spPr/>
      <dgm:t>
        <a:bodyPr/>
        <a:lstStyle/>
        <a:p>
          <a:pPr algn="l"/>
          <a:r>
            <a:rPr lang="en-US" dirty="0">
              <a:latin typeface="Univers"/>
            </a:rPr>
            <a:t>Authentication and authorization</a:t>
          </a:r>
        </a:p>
      </dgm:t>
    </dgm:pt>
    <dgm:pt modelId="{616BADD5-2ED7-4701-8AA1-0A2B11FCC578}" type="parTrans" cxnId="{553EC1EE-523A-4A47-A68D-F812452ECFF9}">
      <dgm:prSet/>
      <dgm:spPr/>
    </dgm:pt>
    <dgm:pt modelId="{62D85CC6-2AEA-4C93-888D-8BB38FF5CFE3}" type="sibTrans" cxnId="{553EC1EE-523A-4A47-A68D-F812452ECFF9}">
      <dgm:prSet/>
      <dgm:spPr/>
    </dgm:pt>
    <dgm:pt modelId="{875A5257-7E22-4E5C-91CF-A2F07762E251}">
      <dgm:prSet phldr="0"/>
      <dgm:spPr/>
      <dgm:t>
        <a:bodyPr/>
        <a:lstStyle/>
        <a:p>
          <a:pPr algn="l"/>
          <a:r>
            <a:rPr lang="en-US" dirty="0">
              <a:latin typeface="Univers"/>
            </a:rPr>
            <a:t>Group Policy management</a:t>
          </a:r>
        </a:p>
      </dgm:t>
    </dgm:pt>
    <dgm:pt modelId="{A39A8B96-09EC-4A2E-B669-1F93C69171CD}" type="parTrans" cxnId="{1E77BF17-3C24-4376-A717-42D77D2AE051}">
      <dgm:prSet/>
      <dgm:spPr/>
    </dgm:pt>
    <dgm:pt modelId="{22893E6E-BA64-4AD1-A79F-1790923FB011}" type="sibTrans" cxnId="{1E77BF17-3C24-4376-A717-42D77D2AE051}">
      <dgm:prSet/>
      <dgm:spPr/>
    </dgm:pt>
    <dgm:pt modelId="{F900428C-E6BE-4427-AEF4-231F8A034BA4}">
      <dgm:prSet phldr="0"/>
      <dgm:spPr/>
      <dgm:t>
        <a:bodyPr/>
        <a:lstStyle/>
        <a:p>
          <a:pPr algn="l"/>
          <a:r>
            <a:rPr lang="en-US" dirty="0">
              <a:latin typeface="Univers"/>
            </a:rPr>
            <a:t>Scalability and replication</a:t>
          </a:r>
        </a:p>
      </dgm:t>
    </dgm:pt>
    <dgm:pt modelId="{27A5556F-6885-4343-BEEB-BB9E02990A00}" type="parTrans" cxnId="{581E1E46-D6CB-4607-82E2-89BD1A108B82}">
      <dgm:prSet/>
      <dgm:spPr/>
    </dgm:pt>
    <dgm:pt modelId="{369BDF74-F6C1-4CFC-B9F9-70302293D358}" type="sibTrans" cxnId="{581E1E46-D6CB-4607-82E2-89BD1A108B82}">
      <dgm:prSet/>
      <dgm:spPr/>
    </dgm:pt>
    <dgm:pt modelId="{0F4E02EF-8E9F-47B9-84F9-D746EE72C1D2}">
      <dgm:prSet phldr="0"/>
      <dgm:spPr/>
      <dgm:t>
        <a:bodyPr/>
        <a:lstStyle/>
        <a:p>
          <a:pPr algn="l"/>
          <a:r>
            <a:rPr lang="en-US" dirty="0">
              <a:latin typeface="Univers"/>
            </a:rPr>
            <a:t>Integration with other Microsoft services</a:t>
          </a:r>
        </a:p>
      </dgm:t>
    </dgm:pt>
    <dgm:pt modelId="{CB13A1FE-E9C4-43FA-8201-155415E7D318}" type="parTrans" cxnId="{C7A38285-DD21-4384-BE07-C976BFC37715}">
      <dgm:prSet/>
      <dgm:spPr/>
    </dgm:pt>
    <dgm:pt modelId="{505CAC90-3C00-444E-876D-C5EE923574B0}" type="sibTrans" cxnId="{C7A38285-DD21-4384-BE07-C976BFC37715}">
      <dgm:prSet/>
      <dgm:spPr/>
    </dgm:pt>
    <dgm:pt modelId="{71FAB6DE-D3C0-435F-9F90-2031B25BF1B4}">
      <dgm:prSet phldr="0"/>
      <dgm:spPr/>
      <dgm:t>
        <a:bodyPr/>
        <a:lstStyle/>
        <a:p>
          <a:pPr algn="l" rtl="0"/>
          <a:r>
            <a:rPr lang="en-US" dirty="0">
              <a:latin typeface="Univers"/>
            </a:rPr>
            <a:t>Centralized resource and user management</a:t>
          </a:r>
        </a:p>
      </dgm:t>
    </dgm:pt>
    <dgm:pt modelId="{B2ECA9A2-BDC3-428B-B189-58896D719059}" type="parTrans" cxnId="{0AE85350-E499-4CBC-AD5E-F63A14F9CD36}">
      <dgm:prSet/>
      <dgm:spPr/>
    </dgm:pt>
    <dgm:pt modelId="{924BAA80-FE11-4592-840E-D2368FFFB75F}" type="sibTrans" cxnId="{0AE85350-E499-4CBC-AD5E-F63A14F9CD36}">
      <dgm:prSet/>
      <dgm:spPr/>
    </dgm:pt>
    <dgm:pt modelId="{29EA9F1E-1A41-490A-8440-184EB1ABC8F5}" type="pres">
      <dgm:prSet presAssocID="{6E37BE3C-87BC-44BB-9EC3-2A4D9126850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1AB8DCD-E171-40A1-9E0E-6B72252D350D}" type="pres">
      <dgm:prSet presAssocID="{71FAB6DE-D3C0-435F-9F90-2031B25BF1B4}" presName="hierRoot1" presStyleCnt="0"/>
      <dgm:spPr/>
    </dgm:pt>
    <dgm:pt modelId="{6C0D106F-74E2-4FB6-A749-A909F708E739}" type="pres">
      <dgm:prSet presAssocID="{71FAB6DE-D3C0-435F-9F90-2031B25BF1B4}" presName="composite" presStyleCnt="0"/>
      <dgm:spPr/>
    </dgm:pt>
    <dgm:pt modelId="{A3A4F488-B949-42FC-ADB4-5CFB1C9AC2E6}" type="pres">
      <dgm:prSet presAssocID="{71FAB6DE-D3C0-435F-9F90-2031B25BF1B4}" presName="background" presStyleLbl="node0" presStyleIdx="0" presStyleCnt="5"/>
      <dgm:spPr/>
    </dgm:pt>
    <dgm:pt modelId="{73802D0F-AA44-423D-8E58-90275EBB6BAB}" type="pres">
      <dgm:prSet presAssocID="{71FAB6DE-D3C0-435F-9F90-2031B25BF1B4}" presName="text" presStyleLbl="fgAcc0" presStyleIdx="0" presStyleCnt="5">
        <dgm:presLayoutVars>
          <dgm:chPref val="3"/>
        </dgm:presLayoutVars>
      </dgm:prSet>
      <dgm:spPr/>
    </dgm:pt>
    <dgm:pt modelId="{D35F8AA6-4711-4C98-A87F-AAA21C3AA294}" type="pres">
      <dgm:prSet presAssocID="{71FAB6DE-D3C0-435F-9F90-2031B25BF1B4}" presName="hierChild2" presStyleCnt="0"/>
      <dgm:spPr/>
    </dgm:pt>
    <dgm:pt modelId="{F506BE26-06CE-454C-BACB-E2D4A05D45D6}" type="pres">
      <dgm:prSet presAssocID="{A87410B9-C5D1-44ED-BF50-2A8CC1BFF66B}" presName="hierRoot1" presStyleCnt="0"/>
      <dgm:spPr/>
    </dgm:pt>
    <dgm:pt modelId="{4DB32784-FAF3-4EC2-979F-67D4860A0513}" type="pres">
      <dgm:prSet presAssocID="{A87410B9-C5D1-44ED-BF50-2A8CC1BFF66B}" presName="composite" presStyleCnt="0"/>
      <dgm:spPr/>
    </dgm:pt>
    <dgm:pt modelId="{F1EAA7D6-474A-4D75-8F23-907FB88C8229}" type="pres">
      <dgm:prSet presAssocID="{A87410B9-C5D1-44ED-BF50-2A8CC1BFF66B}" presName="background" presStyleLbl="node0" presStyleIdx="1" presStyleCnt="5"/>
      <dgm:spPr/>
    </dgm:pt>
    <dgm:pt modelId="{B1091C85-20B9-4764-BDE2-2DBD1E9249E1}" type="pres">
      <dgm:prSet presAssocID="{A87410B9-C5D1-44ED-BF50-2A8CC1BFF66B}" presName="text" presStyleLbl="fgAcc0" presStyleIdx="1" presStyleCnt="5">
        <dgm:presLayoutVars>
          <dgm:chPref val="3"/>
        </dgm:presLayoutVars>
      </dgm:prSet>
      <dgm:spPr/>
    </dgm:pt>
    <dgm:pt modelId="{F7AD83CE-4535-4544-BBF8-12C957B7BBC7}" type="pres">
      <dgm:prSet presAssocID="{A87410B9-C5D1-44ED-BF50-2A8CC1BFF66B}" presName="hierChild2" presStyleCnt="0"/>
      <dgm:spPr/>
    </dgm:pt>
    <dgm:pt modelId="{69C4207E-9D0B-446B-9B25-F9CC5DAC33B8}" type="pres">
      <dgm:prSet presAssocID="{875A5257-7E22-4E5C-91CF-A2F07762E251}" presName="hierRoot1" presStyleCnt="0"/>
      <dgm:spPr/>
    </dgm:pt>
    <dgm:pt modelId="{F507C11A-3F14-439C-B99C-4EB4B61A3409}" type="pres">
      <dgm:prSet presAssocID="{875A5257-7E22-4E5C-91CF-A2F07762E251}" presName="composite" presStyleCnt="0"/>
      <dgm:spPr/>
    </dgm:pt>
    <dgm:pt modelId="{EF986515-AD26-4853-9EC0-14B617C09067}" type="pres">
      <dgm:prSet presAssocID="{875A5257-7E22-4E5C-91CF-A2F07762E251}" presName="background" presStyleLbl="node0" presStyleIdx="2" presStyleCnt="5"/>
      <dgm:spPr/>
    </dgm:pt>
    <dgm:pt modelId="{0B5AF6ED-5289-4F82-B8E8-53DE900EE880}" type="pres">
      <dgm:prSet presAssocID="{875A5257-7E22-4E5C-91CF-A2F07762E251}" presName="text" presStyleLbl="fgAcc0" presStyleIdx="2" presStyleCnt="5">
        <dgm:presLayoutVars>
          <dgm:chPref val="3"/>
        </dgm:presLayoutVars>
      </dgm:prSet>
      <dgm:spPr/>
    </dgm:pt>
    <dgm:pt modelId="{5DCA9F12-A342-45AD-B69D-FE706425036D}" type="pres">
      <dgm:prSet presAssocID="{875A5257-7E22-4E5C-91CF-A2F07762E251}" presName="hierChild2" presStyleCnt="0"/>
      <dgm:spPr/>
    </dgm:pt>
    <dgm:pt modelId="{2544761D-19C6-4E3D-93A2-6052134E5C01}" type="pres">
      <dgm:prSet presAssocID="{F900428C-E6BE-4427-AEF4-231F8A034BA4}" presName="hierRoot1" presStyleCnt="0"/>
      <dgm:spPr/>
    </dgm:pt>
    <dgm:pt modelId="{6BC2F847-3981-4EA3-931A-462DCD74069D}" type="pres">
      <dgm:prSet presAssocID="{F900428C-E6BE-4427-AEF4-231F8A034BA4}" presName="composite" presStyleCnt="0"/>
      <dgm:spPr/>
    </dgm:pt>
    <dgm:pt modelId="{365EA1DB-B478-41C3-8229-A64B0EFAD562}" type="pres">
      <dgm:prSet presAssocID="{F900428C-E6BE-4427-AEF4-231F8A034BA4}" presName="background" presStyleLbl="node0" presStyleIdx="3" presStyleCnt="5"/>
      <dgm:spPr/>
    </dgm:pt>
    <dgm:pt modelId="{6872080D-5B29-4A90-BE56-9A4C890794EC}" type="pres">
      <dgm:prSet presAssocID="{F900428C-E6BE-4427-AEF4-231F8A034BA4}" presName="text" presStyleLbl="fgAcc0" presStyleIdx="3" presStyleCnt="5">
        <dgm:presLayoutVars>
          <dgm:chPref val="3"/>
        </dgm:presLayoutVars>
      </dgm:prSet>
      <dgm:spPr/>
    </dgm:pt>
    <dgm:pt modelId="{5F875C08-6682-4452-BB3A-B6F44BE1BB92}" type="pres">
      <dgm:prSet presAssocID="{F900428C-E6BE-4427-AEF4-231F8A034BA4}" presName="hierChild2" presStyleCnt="0"/>
      <dgm:spPr/>
    </dgm:pt>
    <dgm:pt modelId="{2DB71BFB-98D8-481E-8DEB-62B2BA0EB615}" type="pres">
      <dgm:prSet presAssocID="{0F4E02EF-8E9F-47B9-84F9-D746EE72C1D2}" presName="hierRoot1" presStyleCnt="0"/>
      <dgm:spPr/>
    </dgm:pt>
    <dgm:pt modelId="{2F7B5419-AA20-446A-A842-9DB4430E8A7F}" type="pres">
      <dgm:prSet presAssocID="{0F4E02EF-8E9F-47B9-84F9-D746EE72C1D2}" presName="composite" presStyleCnt="0"/>
      <dgm:spPr/>
    </dgm:pt>
    <dgm:pt modelId="{FD12D6C5-E41E-4832-B62B-0F9361735E83}" type="pres">
      <dgm:prSet presAssocID="{0F4E02EF-8E9F-47B9-84F9-D746EE72C1D2}" presName="background" presStyleLbl="node0" presStyleIdx="4" presStyleCnt="5"/>
      <dgm:spPr/>
    </dgm:pt>
    <dgm:pt modelId="{6A71BC38-218C-48F6-9F88-5E5B8F069DCE}" type="pres">
      <dgm:prSet presAssocID="{0F4E02EF-8E9F-47B9-84F9-D746EE72C1D2}" presName="text" presStyleLbl="fgAcc0" presStyleIdx="4" presStyleCnt="5">
        <dgm:presLayoutVars>
          <dgm:chPref val="3"/>
        </dgm:presLayoutVars>
      </dgm:prSet>
      <dgm:spPr/>
    </dgm:pt>
    <dgm:pt modelId="{8C364DD8-91F1-40A6-AD59-1D71E8A9D319}" type="pres">
      <dgm:prSet presAssocID="{0F4E02EF-8E9F-47B9-84F9-D746EE72C1D2}" presName="hierChild2" presStyleCnt="0"/>
      <dgm:spPr/>
    </dgm:pt>
  </dgm:ptLst>
  <dgm:cxnLst>
    <dgm:cxn modelId="{1E77BF17-3C24-4376-A717-42D77D2AE051}" srcId="{6E37BE3C-87BC-44BB-9EC3-2A4D91268503}" destId="{875A5257-7E22-4E5C-91CF-A2F07762E251}" srcOrd="2" destOrd="0" parTransId="{A39A8B96-09EC-4A2E-B669-1F93C69171CD}" sibTransId="{22893E6E-BA64-4AD1-A79F-1790923FB011}"/>
    <dgm:cxn modelId="{CC7F0B29-1140-4628-979A-53D65DB6CC27}" type="presOf" srcId="{875A5257-7E22-4E5C-91CF-A2F07762E251}" destId="{0B5AF6ED-5289-4F82-B8E8-53DE900EE880}" srcOrd="0" destOrd="0" presId="urn:microsoft.com/office/officeart/2005/8/layout/hierarchy1"/>
    <dgm:cxn modelId="{05B0D631-AC46-4419-B226-D8337E7DA76F}" type="presOf" srcId="{0F4E02EF-8E9F-47B9-84F9-D746EE72C1D2}" destId="{6A71BC38-218C-48F6-9F88-5E5B8F069DCE}" srcOrd="0" destOrd="0" presId="urn:microsoft.com/office/officeart/2005/8/layout/hierarchy1"/>
    <dgm:cxn modelId="{581E1E46-D6CB-4607-82E2-89BD1A108B82}" srcId="{6E37BE3C-87BC-44BB-9EC3-2A4D91268503}" destId="{F900428C-E6BE-4427-AEF4-231F8A034BA4}" srcOrd="3" destOrd="0" parTransId="{27A5556F-6885-4343-BEEB-BB9E02990A00}" sibTransId="{369BDF74-F6C1-4CFC-B9F9-70302293D358}"/>
    <dgm:cxn modelId="{0AE85350-E499-4CBC-AD5E-F63A14F9CD36}" srcId="{6E37BE3C-87BC-44BB-9EC3-2A4D91268503}" destId="{71FAB6DE-D3C0-435F-9F90-2031B25BF1B4}" srcOrd="0" destOrd="0" parTransId="{B2ECA9A2-BDC3-428B-B189-58896D719059}" sibTransId="{924BAA80-FE11-4592-840E-D2368FFFB75F}"/>
    <dgm:cxn modelId="{C7A38285-DD21-4384-BE07-C976BFC37715}" srcId="{6E37BE3C-87BC-44BB-9EC3-2A4D91268503}" destId="{0F4E02EF-8E9F-47B9-84F9-D746EE72C1D2}" srcOrd="4" destOrd="0" parTransId="{CB13A1FE-E9C4-43FA-8201-155415E7D318}" sibTransId="{505CAC90-3C00-444E-876D-C5EE923574B0}"/>
    <dgm:cxn modelId="{A5F13989-3EFE-47D4-BD02-B02C34C3307B}" type="presOf" srcId="{6E37BE3C-87BC-44BB-9EC3-2A4D91268503}" destId="{29EA9F1E-1A41-490A-8440-184EB1ABC8F5}" srcOrd="0" destOrd="0" presId="urn:microsoft.com/office/officeart/2005/8/layout/hierarchy1"/>
    <dgm:cxn modelId="{45FCEA9D-201B-432E-A0C0-5BBCB645F3C8}" type="presOf" srcId="{F900428C-E6BE-4427-AEF4-231F8A034BA4}" destId="{6872080D-5B29-4A90-BE56-9A4C890794EC}" srcOrd="0" destOrd="0" presId="urn:microsoft.com/office/officeart/2005/8/layout/hierarchy1"/>
    <dgm:cxn modelId="{231554C4-5E9C-4847-9217-286E14A02255}" type="presOf" srcId="{A87410B9-C5D1-44ED-BF50-2A8CC1BFF66B}" destId="{B1091C85-20B9-4764-BDE2-2DBD1E9249E1}" srcOrd="0" destOrd="0" presId="urn:microsoft.com/office/officeart/2005/8/layout/hierarchy1"/>
    <dgm:cxn modelId="{4B00FDD8-4778-4336-8752-AA05B1335ADB}" type="presOf" srcId="{71FAB6DE-D3C0-435F-9F90-2031B25BF1B4}" destId="{73802D0F-AA44-423D-8E58-90275EBB6BAB}" srcOrd="0" destOrd="0" presId="urn:microsoft.com/office/officeart/2005/8/layout/hierarchy1"/>
    <dgm:cxn modelId="{553EC1EE-523A-4A47-A68D-F812452ECFF9}" srcId="{6E37BE3C-87BC-44BB-9EC3-2A4D91268503}" destId="{A87410B9-C5D1-44ED-BF50-2A8CC1BFF66B}" srcOrd="1" destOrd="0" parTransId="{616BADD5-2ED7-4701-8AA1-0A2B11FCC578}" sibTransId="{62D85CC6-2AEA-4C93-888D-8BB38FF5CFE3}"/>
    <dgm:cxn modelId="{4BD84A8E-0566-4D6D-9271-3714D9C889A1}" type="presParOf" srcId="{29EA9F1E-1A41-490A-8440-184EB1ABC8F5}" destId="{11AB8DCD-E171-40A1-9E0E-6B72252D350D}" srcOrd="0" destOrd="0" presId="urn:microsoft.com/office/officeart/2005/8/layout/hierarchy1"/>
    <dgm:cxn modelId="{67A860E4-AAC4-47B1-8A97-8E12C27C05AE}" type="presParOf" srcId="{11AB8DCD-E171-40A1-9E0E-6B72252D350D}" destId="{6C0D106F-74E2-4FB6-A749-A909F708E739}" srcOrd="0" destOrd="0" presId="urn:microsoft.com/office/officeart/2005/8/layout/hierarchy1"/>
    <dgm:cxn modelId="{DFF3D332-4C42-4CB5-93D0-CB2A660AC0D3}" type="presParOf" srcId="{6C0D106F-74E2-4FB6-A749-A909F708E739}" destId="{A3A4F488-B949-42FC-ADB4-5CFB1C9AC2E6}" srcOrd="0" destOrd="0" presId="urn:microsoft.com/office/officeart/2005/8/layout/hierarchy1"/>
    <dgm:cxn modelId="{FCFCCAE9-44B6-4FD2-A81A-A90360E5547B}" type="presParOf" srcId="{6C0D106F-74E2-4FB6-A749-A909F708E739}" destId="{73802D0F-AA44-423D-8E58-90275EBB6BAB}" srcOrd="1" destOrd="0" presId="urn:microsoft.com/office/officeart/2005/8/layout/hierarchy1"/>
    <dgm:cxn modelId="{E5CBA203-2593-45F6-B33F-768CEDD1E493}" type="presParOf" srcId="{11AB8DCD-E171-40A1-9E0E-6B72252D350D}" destId="{D35F8AA6-4711-4C98-A87F-AAA21C3AA294}" srcOrd="1" destOrd="0" presId="urn:microsoft.com/office/officeart/2005/8/layout/hierarchy1"/>
    <dgm:cxn modelId="{6B85302B-2E5F-48FF-87E9-6EBD1B961BA7}" type="presParOf" srcId="{29EA9F1E-1A41-490A-8440-184EB1ABC8F5}" destId="{F506BE26-06CE-454C-BACB-E2D4A05D45D6}" srcOrd="1" destOrd="0" presId="urn:microsoft.com/office/officeart/2005/8/layout/hierarchy1"/>
    <dgm:cxn modelId="{73E31262-54C6-44B5-ABBC-DB91251E5BBA}" type="presParOf" srcId="{F506BE26-06CE-454C-BACB-E2D4A05D45D6}" destId="{4DB32784-FAF3-4EC2-979F-67D4860A0513}" srcOrd="0" destOrd="0" presId="urn:microsoft.com/office/officeart/2005/8/layout/hierarchy1"/>
    <dgm:cxn modelId="{CBF8D308-7874-44B0-B6DB-060CD27D0DDF}" type="presParOf" srcId="{4DB32784-FAF3-4EC2-979F-67D4860A0513}" destId="{F1EAA7D6-474A-4D75-8F23-907FB88C8229}" srcOrd="0" destOrd="0" presId="urn:microsoft.com/office/officeart/2005/8/layout/hierarchy1"/>
    <dgm:cxn modelId="{393C8235-E863-4ECC-A067-199077667A2A}" type="presParOf" srcId="{4DB32784-FAF3-4EC2-979F-67D4860A0513}" destId="{B1091C85-20B9-4764-BDE2-2DBD1E9249E1}" srcOrd="1" destOrd="0" presId="urn:microsoft.com/office/officeart/2005/8/layout/hierarchy1"/>
    <dgm:cxn modelId="{93CA2C86-BFAE-4FB7-8A98-3F1B8CDD72F9}" type="presParOf" srcId="{F506BE26-06CE-454C-BACB-E2D4A05D45D6}" destId="{F7AD83CE-4535-4544-BBF8-12C957B7BBC7}" srcOrd="1" destOrd="0" presId="urn:microsoft.com/office/officeart/2005/8/layout/hierarchy1"/>
    <dgm:cxn modelId="{D23B5EC6-CB31-4F68-80CE-4A1ED7F95637}" type="presParOf" srcId="{29EA9F1E-1A41-490A-8440-184EB1ABC8F5}" destId="{69C4207E-9D0B-446B-9B25-F9CC5DAC33B8}" srcOrd="2" destOrd="0" presId="urn:microsoft.com/office/officeart/2005/8/layout/hierarchy1"/>
    <dgm:cxn modelId="{7A399372-431E-40B1-9AA9-36E2A112B234}" type="presParOf" srcId="{69C4207E-9D0B-446B-9B25-F9CC5DAC33B8}" destId="{F507C11A-3F14-439C-B99C-4EB4B61A3409}" srcOrd="0" destOrd="0" presId="urn:microsoft.com/office/officeart/2005/8/layout/hierarchy1"/>
    <dgm:cxn modelId="{29BC6BB4-5D23-4023-863B-C7D9935EC5BF}" type="presParOf" srcId="{F507C11A-3F14-439C-B99C-4EB4B61A3409}" destId="{EF986515-AD26-4853-9EC0-14B617C09067}" srcOrd="0" destOrd="0" presId="urn:microsoft.com/office/officeart/2005/8/layout/hierarchy1"/>
    <dgm:cxn modelId="{28FE2645-EF44-49DD-ABE0-DF4BAC1D34FA}" type="presParOf" srcId="{F507C11A-3F14-439C-B99C-4EB4B61A3409}" destId="{0B5AF6ED-5289-4F82-B8E8-53DE900EE880}" srcOrd="1" destOrd="0" presId="urn:microsoft.com/office/officeart/2005/8/layout/hierarchy1"/>
    <dgm:cxn modelId="{F87ED782-1495-489A-870B-D91FBCE37711}" type="presParOf" srcId="{69C4207E-9D0B-446B-9B25-F9CC5DAC33B8}" destId="{5DCA9F12-A342-45AD-B69D-FE706425036D}" srcOrd="1" destOrd="0" presId="urn:microsoft.com/office/officeart/2005/8/layout/hierarchy1"/>
    <dgm:cxn modelId="{9447B8CD-3D11-4143-B927-E6FD23F2FEB7}" type="presParOf" srcId="{29EA9F1E-1A41-490A-8440-184EB1ABC8F5}" destId="{2544761D-19C6-4E3D-93A2-6052134E5C01}" srcOrd="3" destOrd="0" presId="urn:microsoft.com/office/officeart/2005/8/layout/hierarchy1"/>
    <dgm:cxn modelId="{8481016A-A4C5-4FA2-A3F4-BE34B33A1853}" type="presParOf" srcId="{2544761D-19C6-4E3D-93A2-6052134E5C01}" destId="{6BC2F847-3981-4EA3-931A-462DCD74069D}" srcOrd="0" destOrd="0" presId="urn:microsoft.com/office/officeart/2005/8/layout/hierarchy1"/>
    <dgm:cxn modelId="{F90D1788-7EBA-41F2-87E5-FFB5D8744ADD}" type="presParOf" srcId="{6BC2F847-3981-4EA3-931A-462DCD74069D}" destId="{365EA1DB-B478-41C3-8229-A64B0EFAD562}" srcOrd="0" destOrd="0" presId="urn:microsoft.com/office/officeart/2005/8/layout/hierarchy1"/>
    <dgm:cxn modelId="{5A86C005-DA0C-410F-8750-D0A4121EB566}" type="presParOf" srcId="{6BC2F847-3981-4EA3-931A-462DCD74069D}" destId="{6872080D-5B29-4A90-BE56-9A4C890794EC}" srcOrd="1" destOrd="0" presId="urn:microsoft.com/office/officeart/2005/8/layout/hierarchy1"/>
    <dgm:cxn modelId="{0FA0E2E9-C48B-4880-9349-4FA7134F06ED}" type="presParOf" srcId="{2544761D-19C6-4E3D-93A2-6052134E5C01}" destId="{5F875C08-6682-4452-BB3A-B6F44BE1BB92}" srcOrd="1" destOrd="0" presId="urn:microsoft.com/office/officeart/2005/8/layout/hierarchy1"/>
    <dgm:cxn modelId="{17D71B96-D6BD-41C6-991B-2491938C209B}" type="presParOf" srcId="{29EA9F1E-1A41-490A-8440-184EB1ABC8F5}" destId="{2DB71BFB-98D8-481E-8DEB-62B2BA0EB615}" srcOrd="4" destOrd="0" presId="urn:microsoft.com/office/officeart/2005/8/layout/hierarchy1"/>
    <dgm:cxn modelId="{B51C08E6-31C0-4214-ACE8-BC1705D2256B}" type="presParOf" srcId="{2DB71BFB-98D8-481E-8DEB-62B2BA0EB615}" destId="{2F7B5419-AA20-446A-A842-9DB4430E8A7F}" srcOrd="0" destOrd="0" presId="urn:microsoft.com/office/officeart/2005/8/layout/hierarchy1"/>
    <dgm:cxn modelId="{E72FAF41-1544-4F88-A7E1-8F6234711CAD}" type="presParOf" srcId="{2F7B5419-AA20-446A-A842-9DB4430E8A7F}" destId="{FD12D6C5-E41E-4832-B62B-0F9361735E83}" srcOrd="0" destOrd="0" presId="urn:microsoft.com/office/officeart/2005/8/layout/hierarchy1"/>
    <dgm:cxn modelId="{DC244C10-50B7-4E19-9E8D-7EDC83869E7F}" type="presParOf" srcId="{2F7B5419-AA20-446A-A842-9DB4430E8A7F}" destId="{6A71BC38-218C-48F6-9F88-5E5B8F069DCE}" srcOrd="1" destOrd="0" presId="urn:microsoft.com/office/officeart/2005/8/layout/hierarchy1"/>
    <dgm:cxn modelId="{83CA4FAE-4324-4782-A314-5A5A8C71A46F}" type="presParOf" srcId="{2DB71BFB-98D8-481E-8DEB-62B2BA0EB615}" destId="{8C364DD8-91F1-40A6-AD59-1D71E8A9D31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DFA341-FB18-4F64-8358-3BB959B857A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2D1AEF7-A3EE-46DE-9958-E57EBD51884B}">
      <dgm:prSet/>
      <dgm:spPr/>
      <dgm:t>
        <a:bodyPr/>
        <a:lstStyle/>
        <a:p>
          <a:r>
            <a:rPr lang="en-US"/>
            <a:t>Domain – Logical group of network objects (users, computers)</a:t>
          </a:r>
        </a:p>
      </dgm:t>
    </dgm:pt>
    <dgm:pt modelId="{1C747180-C42B-440F-B2CC-D228095BA39E}" type="parTrans" cxnId="{A4460BFE-01C8-4C26-9E17-2AC3F4C1042B}">
      <dgm:prSet/>
      <dgm:spPr/>
      <dgm:t>
        <a:bodyPr/>
        <a:lstStyle/>
        <a:p>
          <a:endParaRPr lang="en-US"/>
        </a:p>
      </dgm:t>
    </dgm:pt>
    <dgm:pt modelId="{68273538-D68A-47B5-9F9B-2B34D62FA8FF}" type="sibTrans" cxnId="{A4460BFE-01C8-4C26-9E17-2AC3F4C1042B}">
      <dgm:prSet/>
      <dgm:spPr/>
      <dgm:t>
        <a:bodyPr/>
        <a:lstStyle/>
        <a:p>
          <a:endParaRPr lang="en-US"/>
        </a:p>
      </dgm:t>
    </dgm:pt>
    <dgm:pt modelId="{25DEB783-47E7-4049-9F58-593AB0D2C4E8}">
      <dgm:prSet/>
      <dgm:spPr/>
      <dgm:t>
        <a:bodyPr/>
        <a:lstStyle/>
        <a:p>
          <a:r>
            <a:rPr lang="en-US"/>
            <a:t>Tree – Collection of one or more domains</a:t>
          </a:r>
        </a:p>
      </dgm:t>
    </dgm:pt>
    <dgm:pt modelId="{9AB71608-506F-4C01-83F1-CD357CF56E2A}" type="parTrans" cxnId="{BE212EF2-AEC4-4E0D-A089-5CC7C60A09BC}">
      <dgm:prSet/>
      <dgm:spPr/>
      <dgm:t>
        <a:bodyPr/>
        <a:lstStyle/>
        <a:p>
          <a:endParaRPr lang="en-US"/>
        </a:p>
      </dgm:t>
    </dgm:pt>
    <dgm:pt modelId="{B006A73C-3D80-4FDA-B67F-55B75A4BF1CC}" type="sibTrans" cxnId="{BE212EF2-AEC4-4E0D-A089-5CC7C60A09BC}">
      <dgm:prSet/>
      <dgm:spPr/>
      <dgm:t>
        <a:bodyPr/>
        <a:lstStyle/>
        <a:p>
          <a:endParaRPr lang="en-US"/>
        </a:p>
      </dgm:t>
    </dgm:pt>
    <dgm:pt modelId="{5FE9834B-59E8-4A8B-BCEA-CC3B278F14CE}">
      <dgm:prSet/>
      <dgm:spPr/>
      <dgm:t>
        <a:bodyPr/>
        <a:lstStyle/>
        <a:p>
          <a:r>
            <a:rPr lang="en-US"/>
            <a:t>Forest – Collection of trees sharing a common schema</a:t>
          </a:r>
        </a:p>
      </dgm:t>
    </dgm:pt>
    <dgm:pt modelId="{4FAD021A-3D89-43FD-B3D7-72280E614F45}" type="parTrans" cxnId="{F1A1E185-5BD6-4790-9374-D21EEC06625D}">
      <dgm:prSet/>
      <dgm:spPr/>
      <dgm:t>
        <a:bodyPr/>
        <a:lstStyle/>
        <a:p>
          <a:endParaRPr lang="en-US"/>
        </a:p>
      </dgm:t>
    </dgm:pt>
    <dgm:pt modelId="{667561C9-3130-4507-8772-586B6BCE3904}" type="sibTrans" cxnId="{F1A1E185-5BD6-4790-9374-D21EEC06625D}">
      <dgm:prSet/>
      <dgm:spPr/>
      <dgm:t>
        <a:bodyPr/>
        <a:lstStyle/>
        <a:p>
          <a:endParaRPr lang="en-US"/>
        </a:p>
      </dgm:t>
    </dgm:pt>
    <dgm:pt modelId="{FD7D2449-A3DC-4063-899A-BAD76ED960AA}">
      <dgm:prSet/>
      <dgm:spPr/>
      <dgm:t>
        <a:bodyPr/>
        <a:lstStyle/>
        <a:p>
          <a:r>
            <a:rPr lang="en-US"/>
            <a:t>Organizational Units (OUs) – Containers for organizing objects</a:t>
          </a:r>
        </a:p>
      </dgm:t>
    </dgm:pt>
    <dgm:pt modelId="{6C4A8867-6B6D-41FD-9176-D82553C9BE9A}" type="parTrans" cxnId="{47F530CB-B9FB-49C2-9997-18BB3226E99D}">
      <dgm:prSet/>
      <dgm:spPr/>
      <dgm:t>
        <a:bodyPr/>
        <a:lstStyle/>
        <a:p>
          <a:endParaRPr lang="en-US"/>
        </a:p>
      </dgm:t>
    </dgm:pt>
    <dgm:pt modelId="{B34B7BD7-FF29-4BC6-A868-0C0897EB4A58}" type="sibTrans" cxnId="{47F530CB-B9FB-49C2-9997-18BB3226E99D}">
      <dgm:prSet/>
      <dgm:spPr/>
      <dgm:t>
        <a:bodyPr/>
        <a:lstStyle/>
        <a:p>
          <a:endParaRPr lang="en-US"/>
        </a:p>
      </dgm:t>
    </dgm:pt>
    <dgm:pt modelId="{F79ADC8F-8DBE-486D-A038-85D9FFFBAC8F}">
      <dgm:prSet/>
      <dgm:spPr/>
      <dgm:t>
        <a:bodyPr/>
        <a:lstStyle/>
        <a:p>
          <a:r>
            <a:rPr lang="en-US"/>
            <a:t>Objects – Users, groups, computers, printers, etc.</a:t>
          </a:r>
        </a:p>
      </dgm:t>
    </dgm:pt>
    <dgm:pt modelId="{E8E44D78-641A-458F-955A-A35774A535C8}" type="parTrans" cxnId="{56C52478-9B61-4ADC-9326-63E5C92DB348}">
      <dgm:prSet/>
      <dgm:spPr/>
      <dgm:t>
        <a:bodyPr/>
        <a:lstStyle/>
        <a:p>
          <a:endParaRPr lang="en-US"/>
        </a:p>
      </dgm:t>
    </dgm:pt>
    <dgm:pt modelId="{9D4C1915-C608-4AFA-B40C-40C3B1430ADB}" type="sibTrans" cxnId="{56C52478-9B61-4ADC-9326-63E5C92DB348}">
      <dgm:prSet/>
      <dgm:spPr/>
      <dgm:t>
        <a:bodyPr/>
        <a:lstStyle/>
        <a:p>
          <a:endParaRPr lang="en-US"/>
        </a:p>
      </dgm:t>
    </dgm:pt>
    <dgm:pt modelId="{C16D8E09-6A96-49F1-8A60-DAD5788A8A1C}" type="pres">
      <dgm:prSet presAssocID="{5ADFA341-FB18-4F64-8358-3BB959B857A7}" presName="root" presStyleCnt="0">
        <dgm:presLayoutVars>
          <dgm:dir/>
          <dgm:resizeHandles val="exact"/>
        </dgm:presLayoutVars>
      </dgm:prSet>
      <dgm:spPr/>
    </dgm:pt>
    <dgm:pt modelId="{1A1BE17D-61C6-4713-92C7-FC72192EFE4E}" type="pres">
      <dgm:prSet presAssocID="{52D1AEF7-A3EE-46DE-9958-E57EBD51884B}" presName="compNode" presStyleCnt="0"/>
      <dgm:spPr/>
    </dgm:pt>
    <dgm:pt modelId="{D9782ECF-C06C-45C0-9811-F97A4A5BAE34}" type="pres">
      <dgm:prSet presAssocID="{52D1AEF7-A3EE-46DE-9958-E57EBD51884B}" presName="bgRect" presStyleLbl="bgShp" presStyleIdx="0" presStyleCnt="5"/>
      <dgm:spPr/>
    </dgm:pt>
    <dgm:pt modelId="{1D34ADB0-8B30-40E7-84BC-9E0AC623796F}" type="pres">
      <dgm:prSet presAssocID="{52D1AEF7-A3EE-46DE-9958-E57EBD51884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B34F80E9-FF95-4844-8EFA-1B1A2A15EFE5}" type="pres">
      <dgm:prSet presAssocID="{52D1AEF7-A3EE-46DE-9958-E57EBD51884B}" presName="spaceRect" presStyleCnt="0"/>
      <dgm:spPr/>
    </dgm:pt>
    <dgm:pt modelId="{AFD11D31-83BB-4D10-A955-D84FE281B8E8}" type="pres">
      <dgm:prSet presAssocID="{52D1AEF7-A3EE-46DE-9958-E57EBD51884B}" presName="parTx" presStyleLbl="revTx" presStyleIdx="0" presStyleCnt="5">
        <dgm:presLayoutVars>
          <dgm:chMax val="0"/>
          <dgm:chPref val="0"/>
        </dgm:presLayoutVars>
      </dgm:prSet>
      <dgm:spPr/>
    </dgm:pt>
    <dgm:pt modelId="{E396173E-B3E4-4487-A604-2AD1D58C7330}" type="pres">
      <dgm:prSet presAssocID="{68273538-D68A-47B5-9F9B-2B34D62FA8FF}" presName="sibTrans" presStyleCnt="0"/>
      <dgm:spPr/>
    </dgm:pt>
    <dgm:pt modelId="{F71D5B08-D586-4A7B-8727-3049E887BB7E}" type="pres">
      <dgm:prSet presAssocID="{25DEB783-47E7-4049-9F58-593AB0D2C4E8}" presName="compNode" presStyleCnt="0"/>
      <dgm:spPr/>
    </dgm:pt>
    <dgm:pt modelId="{5C4119DD-B45D-4BA5-8713-9BB5E7040866}" type="pres">
      <dgm:prSet presAssocID="{25DEB783-47E7-4049-9F58-593AB0D2C4E8}" presName="bgRect" presStyleLbl="bgShp" presStyleIdx="1" presStyleCnt="5"/>
      <dgm:spPr/>
    </dgm:pt>
    <dgm:pt modelId="{D05D063D-1B01-4DED-BC02-4FDCC2B9241D}" type="pres">
      <dgm:prSet presAssocID="{25DEB783-47E7-4049-9F58-593AB0D2C4E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12BF344F-736F-4B1B-B6F9-4D2D510FEAD5}" type="pres">
      <dgm:prSet presAssocID="{25DEB783-47E7-4049-9F58-593AB0D2C4E8}" presName="spaceRect" presStyleCnt="0"/>
      <dgm:spPr/>
    </dgm:pt>
    <dgm:pt modelId="{27D7769A-F4CC-4E50-B613-394171C6D936}" type="pres">
      <dgm:prSet presAssocID="{25DEB783-47E7-4049-9F58-593AB0D2C4E8}" presName="parTx" presStyleLbl="revTx" presStyleIdx="1" presStyleCnt="5">
        <dgm:presLayoutVars>
          <dgm:chMax val="0"/>
          <dgm:chPref val="0"/>
        </dgm:presLayoutVars>
      </dgm:prSet>
      <dgm:spPr/>
    </dgm:pt>
    <dgm:pt modelId="{F19C6C65-5752-41F7-A346-B251F3F3FC44}" type="pres">
      <dgm:prSet presAssocID="{B006A73C-3D80-4FDA-B67F-55B75A4BF1CC}" presName="sibTrans" presStyleCnt="0"/>
      <dgm:spPr/>
    </dgm:pt>
    <dgm:pt modelId="{C186779F-D0E4-436B-8605-48E07947A749}" type="pres">
      <dgm:prSet presAssocID="{5FE9834B-59E8-4A8B-BCEA-CC3B278F14CE}" presName="compNode" presStyleCnt="0"/>
      <dgm:spPr/>
    </dgm:pt>
    <dgm:pt modelId="{AB007DD3-8889-48F2-8ACD-A53F5623FF15}" type="pres">
      <dgm:prSet presAssocID="{5FE9834B-59E8-4A8B-BCEA-CC3B278F14CE}" presName="bgRect" presStyleLbl="bgShp" presStyleIdx="2" presStyleCnt="5"/>
      <dgm:spPr/>
    </dgm:pt>
    <dgm:pt modelId="{A9AF0912-20A4-4D58-ABBE-07C8CB2201BD}" type="pres">
      <dgm:prSet presAssocID="{5FE9834B-59E8-4A8B-BCEA-CC3B278F14C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est scene"/>
        </a:ext>
      </dgm:extLst>
    </dgm:pt>
    <dgm:pt modelId="{BD29BEE0-9745-4F71-8399-95ECEB561F09}" type="pres">
      <dgm:prSet presAssocID="{5FE9834B-59E8-4A8B-BCEA-CC3B278F14CE}" presName="spaceRect" presStyleCnt="0"/>
      <dgm:spPr/>
    </dgm:pt>
    <dgm:pt modelId="{2B6DAFBC-BDF4-4590-AC99-623713814E9A}" type="pres">
      <dgm:prSet presAssocID="{5FE9834B-59E8-4A8B-BCEA-CC3B278F14CE}" presName="parTx" presStyleLbl="revTx" presStyleIdx="2" presStyleCnt="5">
        <dgm:presLayoutVars>
          <dgm:chMax val="0"/>
          <dgm:chPref val="0"/>
        </dgm:presLayoutVars>
      </dgm:prSet>
      <dgm:spPr/>
    </dgm:pt>
    <dgm:pt modelId="{C92075F4-CC62-44C1-A77D-DABF3EEBE7CE}" type="pres">
      <dgm:prSet presAssocID="{667561C9-3130-4507-8772-586B6BCE3904}" presName="sibTrans" presStyleCnt="0"/>
      <dgm:spPr/>
    </dgm:pt>
    <dgm:pt modelId="{A63B3D9D-40FB-429B-A8E2-C0724BACA520}" type="pres">
      <dgm:prSet presAssocID="{FD7D2449-A3DC-4063-899A-BAD76ED960AA}" presName="compNode" presStyleCnt="0"/>
      <dgm:spPr/>
    </dgm:pt>
    <dgm:pt modelId="{8C64A905-4075-42BD-A1EA-EA1F815F7C9A}" type="pres">
      <dgm:prSet presAssocID="{FD7D2449-A3DC-4063-899A-BAD76ED960AA}" presName="bgRect" presStyleLbl="bgShp" presStyleIdx="3" presStyleCnt="5"/>
      <dgm:spPr/>
    </dgm:pt>
    <dgm:pt modelId="{98FBB03C-8B9D-4A9E-8FD6-60510432735F}" type="pres">
      <dgm:prSet presAssocID="{FD7D2449-A3DC-4063-899A-BAD76ED960A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3982776F-E47B-4116-89CE-AC57F835DD62}" type="pres">
      <dgm:prSet presAssocID="{FD7D2449-A3DC-4063-899A-BAD76ED960AA}" presName="spaceRect" presStyleCnt="0"/>
      <dgm:spPr/>
    </dgm:pt>
    <dgm:pt modelId="{E580F222-1DA0-4EAA-B898-E1D1E0B38EA5}" type="pres">
      <dgm:prSet presAssocID="{FD7D2449-A3DC-4063-899A-BAD76ED960AA}" presName="parTx" presStyleLbl="revTx" presStyleIdx="3" presStyleCnt="5">
        <dgm:presLayoutVars>
          <dgm:chMax val="0"/>
          <dgm:chPref val="0"/>
        </dgm:presLayoutVars>
      </dgm:prSet>
      <dgm:spPr/>
    </dgm:pt>
    <dgm:pt modelId="{B854A1C5-1211-4938-9F67-DD7809A80E55}" type="pres">
      <dgm:prSet presAssocID="{B34B7BD7-FF29-4BC6-A868-0C0897EB4A58}" presName="sibTrans" presStyleCnt="0"/>
      <dgm:spPr/>
    </dgm:pt>
    <dgm:pt modelId="{5B987401-E39A-47AF-8685-6B31437E6476}" type="pres">
      <dgm:prSet presAssocID="{F79ADC8F-8DBE-486D-A038-85D9FFFBAC8F}" presName="compNode" presStyleCnt="0"/>
      <dgm:spPr/>
    </dgm:pt>
    <dgm:pt modelId="{D49B924D-B991-4D21-A881-440B35CCA4A4}" type="pres">
      <dgm:prSet presAssocID="{F79ADC8F-8DBE-486D-A038-85D9FFFBAC8F}" presName="bgRect" presStyleLbl="bgShp" presStyleIdx="4" presStyleCnt="5"/>
      <dgm:spPr/>
    </dgm:pt>
    <dgm:pt modelId="{F2D9F318-59F3-4C61-9DC2-AD8EC153202D}" type="pres">
      <dgm:prSet presAssocID="{F79ADC8F-8DBE-486D-A038-85D9FFFBAC8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inter"/>
        </a:ext>
      </dgm:extLst>
    </dgm:pt>
    <dgm:pt modelId="{16F3ACE5-D6A1-4B01-B62C-3ABD33136BF0}" type="pres">
      <dgm:prSet presAssocID="{F79ADC8F-8DBE-486D-A038-85D9FFFBAC8F}" presName="spaceRect" presStyleCnt="0"/>
      <dgm:spPr/>
    </dgm:pt>
    <dgm:pt modelId="{6CE52594-D41E-40F4-A614-A8D347AC8271}" type="pres">
      <dgm:prSet presAssocID="{F79ADC8F-8DBE-486D-A038-85D9FFFBAC8F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79DA8610-AB11-4AE3-8F3F-FA1BFCA730A2}" type="presOf" srcId="{52D1AEF7-A3EE-46DE-9958-E57EBD51884B}" destId="{AFD11D31-83BB-4D10-A955-D84FE281B8E8}" srcOrd="0" destOrd="0" presId="urn:microsoft.com/office/officeart/2018/2/layout/IconVerticalSolidList"/>
    <dgm:cxn modelId="{56C52478-9B61-4ADC-9326-63E5C92DB348}" srcId="{5ADFA341-FB18-4F64-8358-3BB959B857A7}" destId="{F79ADC8F-8DBE-486D-A038-85D9FFFBAC8F}" srcOrd="4" destOrd="0" parTransId="{E8E44D78-641A-458F-955A-A35774A535C8}" sibTransId="{9D4C1915-C608-4AFA-B40C-40C3B1430ADB}"/>
    <dgm:cxn modelId="{F1A1E185-5BD6-4790-9374-D21EEC06625D}" srcId="{5ADFA341-FB18-4F64-8358-3BB959B857A7}" destId="{5FE9834B-59E8-4A8B-BCEA-CC3B278F14CE}" srcOrd="2" destOrd="0" parTransId="{4FAD021A-3D89-43FD-B3D7-72280E614F45}" sibTransId="{667561C9-3130-4507-8772-586B6BCE3904}"/>
    <dgm:cxn modelId="{868355C5-DCA6-4C88-B76A-4EEF125CCE20}" type="presOf" srcId="{F79ADC8F-8DBE-486D-A038-85D9FFFBAC8F}" destId="{6CE52594-D41E-40F4-A614-A8D347AC8271}" srcOrd="0" destOrd="0" presId="urn:microsoft.com/office/officeart/2018/2/layout/IconVerticalSolidList"/>
    <dgm:cxn modelId="{47F530CB-B9FB-49C2-9997-18BB3226E99D}" srcId="{5ADFA341-FB18-4F64-8358-3BB959B857A7}" destId="{FD7D2449-A3DC-4063-899A-BAD76ED960AA}" srcOrd="3" destOrd="0" parTransId="{6C4A8867-6B6D-41FD-9176-D82553C9BE9A}" sibTransId="{B34B7BD7-FF29-4BC6-A868-0C0897EB4A58}"/>
    <dgm:cxn modelId="{FF02EDCE-0D9F-4844-988F-193D5E68880C}" type="presOf" srcId="{25DEB783-47E7-4049-9F58-593AB0D2C4E8}" destId="{27D7769A-F4CC-4E50-B613-394171C6D936}" srcOrd="0" destOrd="0" presId="urn:microsoft.com/office/officeart/2018/2/layout/IconVerticalSolidList"/>
    <dgm:cxn modelId="{CD1F2FD7-2138-4577-94C8-678086ACFE6A}" type="presOf" srcId="{5FE9834B-59E8-4A8B-BCEA-CC3B278F14CE}" destId="{2B6DAFBC-BDF4-4590-AC99-623713814E9A}" srcOrd="0" destOrd="0" presId="urn:microsoft.com/office/officeart/2018/2/layout/IconVerticalSolidList"/>
    <dgm:cxn modelId="{64DD5EE3-5FBA-4338-98E5-36B8A30C0B16}" type="presOf" srcId="{FD7D2449-A3DC-4063-899A-BAD76ED960AA}" destId="{E580F222-1DA0-4EAA-B898-E1D1E0B38EA5}" srcOrd="0" destOrd="0" presId="urn:microsoft.com/office/officeart/2018/2/layout/IconVerticalSolidList"/>
    <dgm:cxn modelId="{BE212EF2-AEC4-4E0D-A089-5CC7C60A09BC}" srcId="{5ADFA341-FB18-4F64-8358-3BB959B857A7}" destId="{25DEB783-47E7-4049-9F58-593AB0D2C4E8}" srcOrd="1" destOrd="0" parTransId="{9AB71608-506F-4C01-83F1-CD357CF56E2A}" sibTransId="{B006A73C-3D80-4FDA-B67F-55B75A4BF1CC}"/>
    <dgm:cxn modelId="{1B375AF6-1518-4899-B705-F77B6091EE71}" type="presOf" srcId="{5ADFA341-FB18-4F64-8358-3BB959B857A7}" destId="{C16D8E09-6A96-49F1-8A60-DAD5788A8A1C}" srcOrd="0" destOrd="0" presId="urn:microsoft.com/office/officeart/2018/2/layout/IconVerticalSolidList"/>
    <dgm:cxn modelId="{A4460BFE-01C8-4C26-9E17-2AC3F4C1042B}" srcId="{5ADFA341-FB18-4F64-8358-3BB959B857A7}" destId="{52D1AEF7-A3EE-46DE-9958-E57EBD51884B}" srcOrd="0" destOrd="0" parTransId="{1C747180-C42B-440F-B2CC-D228095BA39E}" sibTransId="{68273538-D68A-47B5-9F9B-2B34D62FA8FF}"/>
    <dgm:cxn modelId="{1010DD9E-FA59-45D8-9636-E97C5BDD2CD8}" type="presParOf" srcId="{C16D8E09-6A96-49F1-8A60-DAD5788A8A1C}" destId="{1A1BE17D-61C6-4713-92C7-FC72192EFE4E}" srcOrd="0" destOrd="0" presId="urn:microsoft.com/office/officeart/2018/2/layout/IconVerticalSolidList"/>
    <dgm:cxn modelId="{03834820-B65B-4B75-97C5-6C1CD2BFB9F9}" type="presParOf" srcId="{1A1BE17D-61C6-4713-92C7-FC72192EFE4E}" destId="{D9782ECF-C06C-45C0-9811-F97A4A5BAE34}" srcOrd="0" destOrd="0" presId="urn:microsoft.com/office/officeart/2018/2/layout/IconVerticalSolidList"/>
    <dgm:cxn modelId="{DA2546F6-D98E-4AB9-AC51-B55C16F14DD6}" type="presParOf" srcId="{1A1BE17D-61C6-4713-92C7-FC72192EFE4E}" destId="{1D34ADB0-8B30-40E7-84BC-9E0AC623796F}" srcOrd="1" destOrd="0" presId="urn:microsoft.com/office/officeart/2018/2/layout/IconVerticalSolidList"/>
    <dgm:cxn modelId="{761FD778-004A-41A1-942B-AF97334D17A5}" type="presParOf" srcId="{1A1BE17D-61C6-4713-92C7-FC72192EFE4E}" destId="{B34F80E9-FF95-4844-8EFA-1B1A2A15EFE5}" srcOrd="2" destOrd="0" presId="urn:microsoft.com/office/officeart/2018/2/layout/IconVerticalSolidList"/>
    <dgm:cxn modelId="{FF47D327-3502-4303-BA4E-02EA1582D207}" type="presParOf" srcId="{1A1BE17D-61C6-4713-92C7-FC72192EFE4E}" destId="{AFD11D31-83BB-4D10-A955-D84FE281B8E8}" srcOrd="3" destOrd="0" presId="urn:microsoft.com/office/officeart/2018/2/layout/IconVerticalSolidList"/>
    <dgm:cxn modelId="{203486B9-D77C-4716-B00D-2B46EE3AF5F9}" type="presParOf" srcId="{C16D8E09-6A96-49F1-8A60-DAD5788A8A1C}" destId="{E396173E-B3E4-4487-A604-2AD1D58C7330}" srcOrd="1" destOrd="0" presId="urn:microsoft.com/office/officeart/2018/2/layout/IconVerticalSolidList"/>
    <dgm:cxn modelId="{5A79EB2B-A0FE-4CA3-8197-9EA19CF4B73B}" type="presParOf" srcId="{C16D8E09-6A96-49F1-8A60-DAD5788A8A1C}" destId="{F71D5B08-D586-4A7B-8727-3049E887BB7E}" srcOrd="2" destOrd="0" presId="urn:microsoft.com/office/officeart/2018/2/layout/IconVerticalSolidList"/>
    <dgm:cxn modelId="{83BFBBB1-1013-4C5B-AB38-89AFF8086AA0}" type="presParOf" srcId="{F71D5B08-D586-4A7B-8727-3049E887BB7E}" destId="{5C4119DD-B45D-4BA5-8713-9BB5E7040866}" srcOrd="0" destOrd="0" presId="urn:microsoft.com/office/officeart/2018/2/layout/IconVerticalSolidList"/>
    <dgm:cxn modelId="{ECE21156-953C-44E4-BAAE-0A9755B77298}" type="presParOf" srcId="{F71D5B08-D586-4A7B-8727-3049E887BB7E}" destId="{D05D063D-1B01-4DED-BC02-4FDCC2B9241D}" srcOrd="1" destOrd="0" presId="urn:microsoft.com/office/officeart/2018/2/layout/IconVerticalSolidList"/>
    <dgm:cxn modelId="{2FDE8EB4-46F6-476C-BC04-1CA8A27205A4}" type="presParOf" srcId="{F71D5B08-D586-4A7B-8727-3049E887BB7E}" destId="{12BF344F-736F-4B1B-B6F9-4D2D510FEAD5}" srcOrd="2" destOrd="0" presId="urn:microsoft.com/office/officeart/2018/2/layout/IconVerticalSolidList"/>
    <dgm:cxn modelId="{AFDEEBBF-6967-4DB7-A07F-CFF490B92AD0}" type="presParOf" srcId="{F71D5B08-D586-4A7B-8727-3049E887BB7E}" destId="{27D7769A-F4CC-4E50-B613-394171C6D936}" srcOrd="3" destOrd="0" presId="urn:microsoft.com/office/officeart/2018/2/layout/IconVerticalSolidList"/>
    <dgm:cxn modelId="{C5DDDA18-05C4-46A7-AAEB-C80842968B81}" type="presParOf" srcId="{C16D8E09-6A96-49F1-8A60-DAD5788A8A1C}" destId="{F19C6C65-5752-41F7-A346-B251F3F3FC44}" srcOrd="3" destOrd="0" presId="urn:microsoft.com/office/officeart/2018/2/layout/IconVerticalSolidList"/>
    <dgm:cxn modelId="{BC25AB9D-A1DA-4E92-B7AC-93240FD96CC9}" type="presParOf" srcId="{C16D8E09-6A96-49F1-8A60-DAD5788A8A1C}" destId="{C186779F-D0E4-436B-8605-48E07947A749}" srcOrd="4" destOrd="0" presId="urn:microsoft.com/office/officeart/2018/2/layout/IconVerticalSolidList"/>
    <dgm:cxn modelId="{48497CD8-6934-4468-A1F9-F6FEEBF08C9A}" type="presParOf" srcId="{C186779F-D0E4-436B-8605-48E07947A749}" destId="{AB007DD3-8889-48F2-8ACD-A53F5623FF15}" srcOrd="0" destOrd="0" presId="urn:microsoft.com/office/officeart/2018/2/layout/IconVerticalSolidList"/>
    <dgm:cxn modelId="{781DC924-391E-4A19-BE52-107B9A9147D2}" type="presParOf" srcId="{C186779F-D0E4-436B-8605-48E07947A749}" destId="{A9AF0912-20A4-4D58-ABBE-07C8CB2201BD}" srcOrd="1" destOrd="0" presId="urn:microsoft.com/office/officeart/2018/2/layout/IconVerticalSolidList"/>
    <dgm:cxn modelId="{0DBFAB31-62E1-4760-8FAF-4B144AAAEFFB}" type="presParOf" srcId="{C186779F-D0E4-436B-8605-48E07947A749}" destId="{BD29BEE0-9745-4F71-8399-95ECEB561F09}" srcOrd="2" destOrd="0" presId="urn:microsoft.com/office/officeart/2018/2/layout/IconVerticalSolidList"/>
    <dgm:cxn modelId="{ADE97DAB-B8B7-49FA-AA24-8E71343E66EB}" type="presParOf" srcId="{C186779F-D0E4-436B-8605-48E07947A749}" destId="{2B6DAFBC-BDF4-4590-AC99-623713814E9A}" srcOrd="3" destOrd="0" presId="urn:microsoft.com/office/officeart/2018/2/layout/IconVerticalSolidList"/>
    <dgm:cxn modelId="{0765CEA2-7BB5-4CD4-A114-9BE52F9AB5D6}" type="presParOf" srcId="{C16D8E09-6A96-49F1-8A60-DAD5788A8A1C}" destId="{C92075F4-CC62-44C1-A77D-DABF3EEBE7CE}" srcOrd="5" destOrd="0" presId="urn:microsoft.com/office/officeart/2018/2/layout/IconVerticalSolidList"/>
    <dgm:cxn modelId="{30AC1236-26B9-491D-9EB1-E40BE0958773}" type="presParOf" srcId="{C16D8E09-6A96-49F1-8A60-DAD5788A8A1C}" destId="{A63B3D9D-40FB-429B-A8E2-C0724BACA520}" srcOrd="6" destOrd="0" presId="urn:microsoft.com/office/officeart/2018/2/layout/IconVerticalSolidList"/>
    <dgm:cxn modelId="{BEF8AFFE-2A8B-481A-8AD8-BF015ABCD2EF}" type="presParOf" srcId="{A63B3D9D-40FB-429B-A8E2-C0724BACA520}" destId="{8C64A905-4075-42BD-A1EA-EA1F815F7C9A}" srcOrd="0" destOrd="0" presId="urn:microsoft.com/office/officeart/2018/2/layout/IconVerticalSolidList"/>
    <dgm:cxn modelId="{94DF05A8-B389-479B-BC11-7C9AD800FB7E}" type="presParOf" srcId="{A63B3D9D-40FB-429B-A8E2-C0724BACA520}" destId="{98FBB03C-8B9D-4A9E-8FD6-60510432735F}" srcOrd="1" destOrd="0" presId="urn:microsoft.com/office/officeart/2018/2/layout/IconVerticalSolidList"/>
    <dgm:cxn modelId="{88CC07F4-2E2F-43FD-AFCD-99E0199F1284}" type="presParOf" srcId="{A63B3D9D-40FB-429B-A8E2-C0724BACA520}" destId="{3982776F-E47B-4116-89CE-AC57F835DD62}" srcOrd="2" destOrd="0" presId="urn:microsoft.com/office/officeart/2018/2/layout/IconVerticalSolidList"/>
    <dgm:cxn modelId="{DECEEBCD-993E-47E6-8177-EDF1221A2418}" type="presParOf" srcId="{A63B3D9D-40FB-429B-A8E2-C0724BACA520}" destId="{E580F222-1DA0-4EAA-B898-E1D1E0B38EA5}" srcOrd="3" destOrd="0" presId="urn:microsoft.com/office/officeart/2018/2/layout/IconVerticalSolidList"/>
    <dgm:cxn modelId="{1F3BE381-4226-4A2F-A6F9-5C534326571B}" type="presParOf" srcId="{C16D8E09-6A96-49F1-8A60-DAD5788A8A1C}" destId="{B854A1C5-1211-4938-9F67-DD7809A80E55}" srcOrd="7" destOrd="0" presId="urn:microsoft.com/office/officeart/2018/2/layout/IconVerticalSolidList"/>
    <dgm:cxn modelId="{B954D447-F3E5-4527-8AC6-B29B8E5F9ACA}" type="presParOf" srcId="{C16D8E09-6A96-49F1-8A60-DAD5788A8A1C}" destId="{5B987401-E39A-47AF-8685-6B31437E6476}" srcOrd="8" destOrd="0" presId="urn:microsoft.com/office/officeart/2018/2/layout/IconVerticalSolidList"/>
    <dgm:cxn modelId="{4D1251BD-6F77-4E8A-8FA6-74AB440FC8B4}" type="presParOf" srcId="{5B987401-E39A-47AF-8685-6B31437E6476}" destId="{D49B924D-B991-4D21-A881-440B35CCA4A4}" srcOrd="0" destOrd="0" presId="urn:microsoft.com/office/officeart/2018/2/layout/IconVerticalSolidList"/>
    <dgm:cxn modelId="{720A6E38-67B3-4F52-8C9B-A48E8803715B}" type="presParOf" srcId="{5B987401-E39A-47AF-8685-6B31437E6476}" destId="{F2D9F318-59F3-4C61-9DC2-AD8EC153202D}" srcOrd="1" destOrd="0" presId="urn:microsoft.com/office/officeart/2018/2/layout/IconVerticalSolidList"/>
    <dgm:cxn modelId="{827BECA4-2661-4413-A9C9-F1D205F88A2A}" type="presParOf" srcId="{5B987401-E39A-47AF-8685-6B31437E6476}" destId="{16F3ACE5-D6A1-4B01-B62C-3ABD33136BF0}" srcOrd="2" destOrd="0" presId="urn:microsoft.com/office/officeart/2018/2/layout/IconVerticalSolidList"/>
    <dgm:cxn modelId="{07CE33EB-926C-495E-94B7-1824096E22E1}" type="presParOf" srcId="{5B987401-E39A-47AF-8685-6B31437E6476}" destId="{6CE52594-D41E-40F4-A614-A8D347AC827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B715E6C-89A5-404A-8818-8A6EECE3CFA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90E41A7-6DF1-429F-BAB9-9162A69AD131}">
      <dgm:prSet/>
      <dgm:spPr/>
      <dgm:t>
        <a:bodyPr/>
        <a:lstStyle/>
        <a:p>
          <a:r>
            <a:rPr lang="en-US"/>
            <a:t>AD DS (Directory Services) – Core service for storing directory data</a:t>
          </a:r>
        </a:p>
      </dgm:t>
    </dgm:pt>
    <dgm:pt modelId="{28B931C3-91FF-418A-9B51-5EC4038196A5}" type="parTrans" cxnId="{A2520C24-F4EA-4324-B32D-2D3F71AA2A43}">
      <dgm:prSet/>
      <dgm:spPr/>
      <dgm:t>
        <a:bodyPr/>
        <a:lstStyle/>
        <a:p>
          <a:endParaRPr lang="en-US"/>
        </a:p>
      </dgm:t>
    </dgm:pt>
    <dgm:pt modelId="{8A7F7003-88B3-4B26-96F6-16C6C41CD641}" type="sibTrans" cxnId="{A2520C24-F4EA-4324-B32D-2D3F71AA2A43}">
      <dgm:prSet/>
      <dgm:spPr/>
      <dgm:t>
        <a:bodyPr/>
        <a:lstStyle/>
        <a:p>
          <a:endParaRPr lang="en-US"/>
        </a:p>
      </dgm:t>
    </dgm:pt>
    <dgm:pt modelId="{CF1BCF87-2BAF-412A-8429-EA5BC3BB3E70}">
      <dgm:prSet/>
      <dgm:spPr/>
      <dgm:t>
        <a:bodyPr/>
        <a:lstStyle/>
        <a:p>
          <a:r>
            <a:rPr lang="en-US"/>
            <a:t>AD FS (Federation Services) – Single sign-on (SSO) across organizations</a:t>
          </a:r>
        </a:p>
      </dgm:t>
    </dgm:pt>
    <dgm:pt modelId="{551C5895-1BAC-474D-BF54-84C5BC92D955}" type="parTrans" cxnId="{0435F83D-EA07-45DB-A893-1A9915078576}">
      <dgm:prSet/>
      <dgm:spPr/>
      <dgm:t>
        <a:bodyPr/>
        <a:lstStyle/>
        <a:p>
          <a:endParaRPr lang="en-US"/>
        </a:p>
      </dgm:t>
    </dgm:pt>
    <dgm:pt modelId="{AB830B9C-392E-45EA-8DAD-A2EAA0399DC4}" type="sibTrans" cxnId="{0435F83D-EA07-45DB-A893-1A9915078576}">
      <dgm:prSet/>
      <dgm:spPr/>
      <dgm:t>
        <a:bodyPr/>
        <a:lstStyle/>
        <a:p>
          <a:endParaRPr lang="en-US"/>
        </a:p>
      </dgm:t>
    </dgm:pt>
    <dgm:pt modelId="{2C49371D-3785-4684-81DB-794085D26A57}">
      <dgm:prSet/>
      <dgm:spPr/>
      <dgm:t>
        <a:bodyPr/>
        <a:lstStyle/>
        <a:p>
          <a:r>
            <a:rPr lang="en-US"/>
            <a:t>AD CS (Certificate Services) – Manages digital certificates</a:t>
          </a:r>
        </a:p>
      </dgm:t>
    </dgm:pt>
    <dgm:pt modelId="{B00E2D5C-6225-4481-9575-4D88E1A4E9E4}" type="parTrans" cxnId="{174F5CDD-514F-462B-997A-B325EAD7617F}">
      <dgm:prSet/>
      <dgm:spPr/>
      <dgm:t>
        <a:bodyPr/>
        <a:lstStyle/>
        <a:p>
          <a:endParaRPr lang="en-US"/>
        </a:p>
      </dgm:t>
    </dgm:pt>
    <dgm:pt modelId="{1243FC74-9624-4659-9187-BD7B172470D7}" type="sibTrans" cxnId="{174F5CDD-514F-462B-997A-B325EAD7617F}">
      <dgm:prSet/>
      <dgm:spPr/>
      <dgm:t>
        <a:bodyPr/>
        <a:lstStyle/>
        <a:p>
          <a:endParaRPr lang="en-US"/>
        </a:p>
      </dgm:t>
    </dgm:pt>
    <dgm:pt modelId="{3DC44938-7F67-4AB0-9D20-B1D1D0FAC327}">
      <dgm:prSet/>
      <dgm:spPr/>
      <dgm:t>
        <a:bodyPr/>
        <a:lstStyle/>
        <a:p>
          <a:r>
            <a:rPr lang="en-US"/>
            <a:t>AD RMS (Rights Management Services) – Protects digital information</a:t>
          </a:r>
        </a:p>
      </dgm:t>
    </dgm:pt>
    <dgm:pt modelId="{5998D76A-E8FE-445A-8A89-395F4F1D1D68}" type="parTrans" cxnId="{E10326D7-C714-48E2-AF97-F6EE6770356A}">
      <dgm:prSet/>
      <dgm:spPr/>
      <dgm:t>
        <a:bodyPr/>
        <a:lstStyle/>
        <a:p>
          <a:endParaRPr lang="en-US"/>
        </a:p>
      </dgm:t>
    </dgm:pt>
    <dgm:pt modelId="{A2620F3D-9B10-4FC9-8CBE-9D94398685B6}" type="sibTrans" cxnId="{E10326D7-C714-48E2-AF97-F6EE6770356A}">
      <dgm:prSet/>
      <dgm:spPr/>
      <dgm:t>
        <a:bodyPr/>
        <a:lstStyle/>
        <a:p>
          <a:endParaRPr lang="en-US"/>
        </a:p>
      </dgm:t>
    </dgm:pt>
    <dgm:pt modelId="{D14D564E-D032-415A-BB75-AA71769B6764}" type="pres">
      <dgm:prSet presAssocID="{AB715E6C-89A5-404A-8818-8A6EECE3CFA4}" presName="root" presStyleCnt="0">
        <dgm:presLayoutVars>
          <dgm:dir/>
          <dgm:resizeHandles val="exact"/>
        </dgm:presLayoutVars>
      </dgm:prSet>
      <dgm:spPr/>
    </dgm:pt>
    <dgm:pt modelId="{8E4B7597-BA1B-49A0-A600-6545C0BF8AC3}" type="pres">
      <dgm:prSet presAssocID="{290E41A7-6DF1-429F-BAB9-9162A69AD131}" presName="compNode" presStyleCnt="0"/>
      <dgm:spPr/>
    </dgm:pt>
    <dgm:pt modelId="{F18E2C2B-0790-41C6-B2F1-81E61FF36CEE}" type="pres">
      <dgm:prSet presAssocID="{290E41A7-6DF1-429F-BAB9-9162A69AD13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14FC72D6-7015-46D5-B999-919C79BFE621}" type="pres">
      <dgm:prSet presAssocID="{290E41A7-6DF1-429F-BAB9-9162A69AD131}" presName="spaceRect" presStyleCnt="0"/>
      <dgm:spPr/>
    </dgm:pt>
    <dgm:pt modelId="{E9307DCB-037E-47E8-8D3E-99B4FE87FA6B}" type="pres">
      <dgm:prSet presAssocID="{290E41A7-6DF1-429F-BAB9-9162A69AD131}" presName="textRect" presStyleLbl="revTx" presStyleIdx="0" presStyleCnt="4">
        <dgm:presLayoutVars>
          <dgm:chMax val="1"/>
          <dgm:chPref val="1"/>
        </dgm:presLayoutVars>
      </dgm:prSet>
      <dgm:spPr/>
    </dgm:pt>
    <dgm:pt modelId="{7454FE69-EAED-4785-98B1-E8396D616057}" type="pres">
      <dgm:prSet presAssocID="{8A7F7003-88B3-4B26-96F6-16C6C41CD641}" presName="sibTrans" presStyleCnt="0"/>
      <dgm:spPr/>
    </dgm:pt>
    <dgm:pt modelId="{28547220-7C76-456C-A607-E3FF3A6DBE5F}" type="pres">
      <dgm:prSet presAssocID="{CF1BCF87-2BAF-412A-8429-EA5BC3BB3E70}" presName="compNode" presStyleCnt="0"/>
      <dgm:spPr/>
    </dgm:pt>
    <dgm:pt modelId="{FF5EC032-A66F-4EF7-9031-858AFE244102}" type="pres">
      <dgm:prSet presAssocID="{CF1BCF87-2BAF-412A-8429-EA5BC3BB3E7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B28FD548-6EE2-43E2-AAAB-2F165805D28D}" type="pres">
      <dgm:prSet presAssocID="{CF1BCF87-2BAF-412A-8429-EA5BC3BB3E70}" presName="spaceRect" presStyleCnt="0"/>
      <dgm:spPr/>
    </dgm:pt>
    <dgm:pt modelId="{5DF7E5BA-3CE7-45A9-A3BF-DF78277BF429}" type="pres">
      <dgm:prSet presAssocID="{CF1BCF87-2BAF-412A-8429-EA5BC3BB3E70}" presName="textRect" presStyleLbl="revTx" presStyleIdx="1" presStyleCnt="4">
        <dgm:presLayoutVars>
          <dgm:chMax val="1"/>
          <dgm:chPref val="1"/>
        </dgm:presLayoutVars>
      </dgm:prSet>
      <dgm:spPr/>
    </dgm:pt>
    <dgm:pt modelId="{F6CA3072-71B9-4D28-AC9F-0E8A1B545DD6}" type="pres">
      <dgm:prSet presAssocID="{AB830B9C-392E-45EA-8DAD-A2EAA0399DC4}" presName="sibTrans" presStyleCnt="0"/>
      <dgm:spPr/>
    </dgm:pt>
    <dgm:pt modelId="{1996767B-9A3D-4768-AA3C-360A353D03D0}" type="pres">
      <dgm:prSet presAssocID="{2C49371D-3785-4684-81DB-794085D26A57}" presName="compNode" presStyleCnt="0"/>
      <dgm:spPr/>
    </dgm:pt>
    <dgm:pt modelId="{A85514F5-BE2D-4D4B-95D3-624AEA5E2640}" type="pres">
      <dgm:prSet presAssocID="{2C49371D-3785-4684-81DB-794085D26A5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"/>
        </a:ext>
      </dgm:extLst>
    </dgm:pt>
    <dgm:pt modelId="{AC356D75-3415-497E-85F8-15788638F6F9}" type="pres">
      <dgm:prSet presAssocID="{2C49371D-3785-4684-81DB-794085D26A57}" presName="spaceRect" presStyleCnt="0"/>
      <dgm:spPr/>
    </dgm:pt>
    <dgm:pt modelId="{4CF09294-5917-40F5-A5CB-8B28B95445ED}" type="pres">
      <dgm:prSet presAssocID="{2C49371D-3785-4684-81DB-794085D26A57}" presName="textRect" presStyleLbl="revTx" presStyleIdx="2" presStyleCnt="4">
        <dgm:presLayoutVars>
          <dgm:chMax val="1"/>
          <dgm:chPref val="1"/>
        </dgm:presLayoutVars>
      </dgm:prSet>
      <dgm:spPr/>
    </dgm:pt>
    <dgm:pt modelId="{665746E6-ED8F-4440-9FAB-B4394628826F}" type="pres">
      <dgm:prSet presAssocID="{1243FC74-9624-4659-9187-BD7B172470D7}" presName="sibTrans" presStyleCnt="0"/>
      <dgm:spPr/>
    </dgm:pt>
    <dgm:pt modelId="{9B63C7F6-F723-4D17-B3C1-A62FE3AC6F02}" type="pres">
      <dgm:prSet presAssocID="{3DC44938-7F67-4AB0-9D20-B1D1D0FAC327}" presName="compNode" presStyleCnt="0"/>
      <dgm:spPr/>
    </dgm:pt>
    <dgm:pt modelId="{E68EE8FF-EB75-4926-90EE-F45EABD29B14}" type="pres">
      <dgm:prSet presAssocID="{3DC44938-7F67-4AB0-9D20-B1D1D0FAC32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6388A9CB-B116-4D42-AAC5-DAD8E6C1B0D6}" type="pres">
      <dgm:prSet presAssocID="{3DC44938-7F67-4AB0-9D20-B1D1D0FAC327}" presName="spaceRect" presStyleCnt="0"/>
      <dgm:spPr/>
    </dgm:pt>
    <dgm:pt modelId="{1C0C137F-A9D8-4A94-B571-1CB280A158AE}" type="pres">
      <dgm:prSet presAssocID="{3DC44938-7F67-4AB0-9D20-B1D1D0FAC32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2520C24-F4EA-4324-B32D-2D3F71AA2A43}" srcId="{AB715E6C-89A5-404A-8818-8A6EECE3CFA4}" destId="{290E41A7-6DF1-429F-BAB9-9162A69AD131}" srcOrd="0" destOrd="0" parTransId="{28B931C3-91FF-418A-9B51-5EC4038196A5}" sibTransId="{8A7F7003-88B3-4B26-96F6-16C6C41CD641}"/>
    <dgm:cxn modelId="{0435F83D-EA07-45DB-A893-1A9915078576}" srcId="{AB715E6C-89A5-404A-8818-8A6EECE3CFA4}" destId="{CF1BCF87-2BAF-412A-8429-EA5BC3BB3E70}" srcOrd="1" destOrd="0" parTransId="{551C5895-1BAC-474D-BF54-84C5BC92D955}" sibTransId="{AB830B9C-392E-45EA-8DAD-A2EAA0399DC4}"/>
    <dgm:cxn modelId="{1D7C186E-4094-474D-B3B2-2D40B43174D7}" type="presOf" srcId="{AB715E6C-89A5-404A-8818-8A6EECE3CFA4}" destId="{D14D564E-D032-415A-BB75-AA71769B6764}" srcOrd="0" destOrd="0" presId="urn:microsoft.com/office/officeart/2018/2/layout/IconLabelList"/>
    <dgm:cxn modelId="{BCBCF271-DB5F-4047-B455-05049E842AD7}" type="presOf" srcId="{2C49371D-3785-4684-81DB-794085D26A57}" destId="{4CF09294-5917-40F5-A5CB-8B28B95445ED}" srcOrd="0" destOrd="0" presId="urn:microsoft.com/office/officeart/2018/2/layout/IconLabelList"/>
    <dgm:cxn modelId="{B8C12679-4B63-4878-85B0-393998156992}" type="presOf" srcId="{3DC44938-7F67-4AB0-9D20-B1D1D0FAC327}" destId="{1C0C137F-A9D8-4A94-B571-1CB280A158AE}" srcOrd="0" destOrd="0" presId="urn:microsoft.com/office/officeart/2018/2/layout/IconLabelList"/>
    <dgm:cxn modelId="{F830D659-494D-4455-AE93-DDD7C09C07B7}" type="presOf" srcId="{290E41A7-6DF1-429F-BAB9-9162A69AD131}" destId="{E9307DCB-037E-47E8-8D3E-99B4FE87FA6B}" srcOrd="0" destOrd="0" presId="urn:microsoft.com/office/officeart/2018/2/layout/IconLabelList"/>
    <dgm:cxn modelId="{EEFB8888-5A8D-4FF4-8B24-7374B21AF7B2}" type="presOf" srcId="{CF1BCF87-2BAF-412A-8429-EA5BC3BB3E70}" destId="{5DF7E5BA-3CE7-45A9-A3BF-DF78277BF429}" srcOrd="0" destOrd="0" presId="urn:microsoft.com/office/officeart/2018/2/layout/IconLabelList"/>
    <dgm:cxn modelId="{E10326D7-C714-48E2-AF97-F6EE6770356A}" srcId="{AB715E6C-89A5-404A-8818-8A6EECE3CFA4}" destId="{3DC44938-7F67-4AB0-9D20-B1D1D0FAC327}" srcOrd="3" destOrd="0" parTransId="{5998D76A-E8FE-445A-8A89-395F4F1D1D68}" sibTransId="{A2620F3D-9B10-4FC9-8CBE-9D94398685B6}"/>
    <dgm:cxn modelId="{174F5CDD-514F-462B-997A-B325EAD7617F}" srcId="{AB715E6C-89A5-404A-8818-8A6EECE3CFA4}" destId="{2C49371D-3785-4684-81DB-794085D26A57}" srcOrd="2" destOrd="0" parTransId="{B00E2D5C-6225-4481-9575-4D88E1A4E9E4}" sibTransId="{1243FC74-9624-4659-9187-BD7B172470D7}"/>
    <dgm:cxn modelId="{BA2F6543-74FF-4E29-8661-63159AAB101A}" type="presParOf" srcId="{D14D564E-D032-415A-BB75-AA71769B6764}" destId="{8E4B7597-BA1B-49A0-A600-6545C0BF8AC3}" srcOrd="0" destOrd="0" presId="urn:microsoft.com/office/officeart/2018/2/layout/IconLabelList"/>
    <dgm:cxn modelId="{5348B98D-C47D-41FD-848F-9DD3E80596B6}" type="presParOf" srcId="{8E4B7597-BA1B-49A0-A600-6545C0BF8AC3}" destId="{F18E2C2B-0790-41C6-B2F1-81E61FF36CEE}" srcOrd="0" destOrd="0" presId="urn:microsoft.com/office/officeart/2018/2/layout/IconLabelList"/>
    <dgm:cxn modelId="{8E17F459-5079-4C19-BE60-6887E3B3F96D}" type="presParOf" srcId="{8E4B7597-BA1B-49A0-A600-6545C0BF8AC3}" destId="{14FC72D6-7015-46D5-B999-919C79BFE621}" srcOrd="1" destOrd="0" presId="urn:microsoft.com/office/officeart/2018/2/layout/IconLabelList"/>
    <dgm:cxn modelId="{CE982990-51B9-421E-AD97-84293EE14283}" type="presParOf" srcId="{8E4B7597-BA1B-49A0-A600-6545C0BF8AC3}" destId="{E9307DCB-037E-47E8-8D3E-99B4FE87FA6B}" srcOrd="2" destOrd="0" presId="urn:microsoft.com/office/officeart/2018/2/layout/IconLabelList"/>
    <dgm:cxn modelId="{A723BB3E-AE54-4328-B1F8-C90F5F5C6C60}" type="presParOf" srcId="{D14D564E-D032-415A-BB75-AA71769B6764}" destId="{7454FE69-EAED-4785-98B1-E8396D616057}" srcOrd="1" destOrd="0" presId="urn:microsoft.com/office/officeart/2018/2/layout/IconLabelList"/>
    <dgm:cxn modelId="{71FDDDB4-038B-49B9-8E3B-A2E4321E1D15}" type="presParOf" srcId="{D14D564E-D032-415A-BB75-AA71769B6764}" destId="{28547220-7C76-456C-A607-E3FF3A6DBE5F}" srcOrd="2" destOrd="0" presId="urn:microsoft.com/office/officeart/2018/2/layout/IconLabelList"/>
    <dgm:cxn modelId="{8DA74377-928A-40E0-997C-DC7B5D1D6131}" type="presParOf" srcId="{28547220-7C76-456C-A607-E3FF3A6DBE5F}" destId="{FF5EC032-A66F-4EF7-9031-858AFE244102}" srcOrd="0" destOrd="0" presId="urn:microsoft.com/office/officeart/2018/2/layout/IconLabelList"/>
    <dgm:cxn modelId="{29A10374-07B6-4CF8-8228-E18B90860A66}" type="presParOf" srcId="{28547220-7C76-456C-A607-E3FF3A6DBE5F}" destId="{B28FD548-6EE2-43E2-AAAB-2F165805D28D}" srcOrd="1" destOrd="0" presId="urn:microsoft.com/office/officeart/2018/2/layout/IconLabelList"/>
    <dgm:cxn modelId="{859104D7-3F6D-4D3B-85F7-7E9D15A573D3}" type="presParOf" srcId="{28547220-7C76-456C-A607-E3FF3A6DBE5F}" destId="{5DF7E5BA-3CE7-45A9-A3BF-DF78277BF429}" srcOrd="2" destOrd="0" presId="urn:microsoft.com/office/officeart/2018/2/layout/IconLabelList"/>
    <dgm:cxn modelId="{26E0E996-C33C-422F-BDA5-C75E6559C358}" type="presParOf" srcId="{D14D564E-D032-415A-BB75-AA71769B6764}" destId="{F6CA3072-71B9-4D28-AC9F-0E8A1B545DD6}" srcOrd="3" destOrd="0" presId="urn:microsoft.com/office/officeart/2018/2/layout/IconLabelList"/>
    <dgm:cxn modelId="{2D69BBFC-F5CF-47D4-B2C5-CC2154CF5BB0}" type="presParOf" srcId="{D14D564E-D032-415A-BB75-AA71769B6764}" destId="{1996767B-9A3D-4768-AA3C-360A353D03D0}" srcOrd="4" destOrd="0" presId="urn:microsoft.com/office/officeart/2018/2/layout/IconLabelList"/>
    <dgm:cxn modelId="{B4A94B5F-A400-462E-BF1F-75926663918D}" type="presParOf" srcId="{1996767B-9A3D-4768-AA3C-360A353D03D0}" destId="{A85514F5-BE2D-4D4B-95D3-624AEA5E2640}" srcOrd="0" destOrd="0" presId="urn:microsoft.com/office/officeart/2018/2/layout/IconLabelList"/>
    <dgm:cxn modelId="{F309B420-328D-436F-A40C-568527CD3C44}" type="presParOf" srcId="{1996767B-9A3D-4768-AA3C-360A353D03D0}" destId="{AC356D75-3415-497E-85F8-15788638F6F9}" srcOrd="1" destOrd="0" presId="urn:microsoft.com/office/officeart/2018/2/layout/IconLabelList"/>
    <dgm:cxn modelId="{6A243FC6-065B-411C-864F-B6F7A316A649}" type="presParOf" srcId="{1996767B-9A3D-4768-AA3C-360A353D03D0}" destId="{4CF09294-5917-40F5-A5CB-8B28B95445ED}" srcOrd="2" destOrd="0" presId="urn:microsoft.com/office/officeart/2018/2/layout/IconLabelList"/>
    <dgm:cxn modelId="{53F8CFCA-860E-4C09-9E15-8E6A0F2F996D}" type="presParOf" srcId="{D14D564E-D032-415A-BB75-AA71769B6764}" destId="{665746E6-ED8F-4440-9FAB-B4394628826F}" srcOrd="5" destOrd="0" presId="urn:microsoft.com/office/officeart/2018/2/layout/IconLabelList"/>
    <dgm:cxn modelId="{90397B2B-F79F-448C-AE5E-66224406483A}" type="presParOf" srcId="{D14D564E-D032-415A-BB75-AA71769B6764}" destId="{9B63C7F6-F723-4D17-B3C1-A62FE3AC6F02}" srcOrd="6" destOrd="0" presId="urn:microsoft.com/office/officeart/2018/2/layout/IconLabelList"/>
    <dgm:cxn modelId="{58998BC3-308A-4816-B9B7-2B977DB972F2}" type="presParOf" srcId="{9B63C7F6-F723-4D17-B3C1-A62FE3AC6F02}" destId="{E68EE8FF-EB75-4926-90EE-F45EABD29B14}" srcOrd="0" destOrd="0" presId="urn:microsoft.com/office/officeart/2018/2/layout/IconLabelList"/>
    <dgm:cxn modelId="{AD93FF0D-00C6-44E8-9F6C-56792C8E9458}" type="presParOf" srcId="{9B63C7F6-F723-4D17-B3C1-A62FE3AC6F02}" destId="{6388A9CB-B116-4D42-AAC5-DAD8E6C1B0D6}" srcOrd="1" destOrd="0" presId="urn:microsoft.com/office/officeart/2018/2/layout/IconLabelList"/>
    <dgm:cxn modelId="{D6EAB7D9-74AA-4318-BA3A-18DD74E07608}" type="presParOf" srcId="{9B63C7F6-F723-4D17-B3C1-A62FE3AC6F02}" destId="{1C0C137F-A9D8-4A94-B571-1CB280A158A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7EF2CA6-9E64-4880-BED9-12CD4B2BD160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80B9B59-C6E5-4C8E-B901-0F7A5E17D31E}">
      <dgm:prSet/>
      <dgm:spPr/>
      <dgm:t>
        <a:bodyPr/>
        <a:lstStyle/>
        <a:p>
          <a:r>
            <a:rPr lang="en-US"/>
            <a:t>Centralized administration</a:t>
          </a:r>
        </a:p>
      </dgm:t>
    </dgm:pt>
    <dgm:pt modelId="{8C29CCA1-6F85-4B2C-AD5A-1539058069D7}" type="parTrans" cxnId="{939BABDD-C207-41CA-8C0D-9B46A07D99CE}">
      <dgm:prSet/>
      <dgm:spPr/>
      <dgm:t>
        <a:bodyPr/>
        <a:lstStyle/>
        <a:p>
          <a:endParaRPr lang="en-US"/>
        </a:p>
      </dgm:t>
    </dgm:pt>
    <dgm:pt modelId="{2032849F-1A99-42DF-ABF9-18FB036EC30D}" type="sibTrans" cxnId="{939BABDD-C207-41CA-8C0D-9B46A07D99CE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FFA92F19-B041-4D93-BE34-67065CF9FC9F}">
      <dgm:prSet/>
      <dgm:spPr/>
      <dgm:t>
        <a:bodyPr/>
        <a:lstStyle/>
        <a:p>
          <a:r>
            <a:rPr lang="en-US"/>
            <a:t>Improved security and access control</a:t>
          </a:r>
        </a:p>
      </dgm:t>
    </dgm:pt>
    <dgm:pt modelId="{685B35FC-1669-4B33-97D0-E05118C04F25}" type="parTrans" cxnId="{62A0E5B7-6817-450E-AF57-A04FEA12037E}">
      <dgm:prSet/>
      <dgm:spPr/>
      <dgm:t>
        <a:bodyPr/>
        <a:lstStyle/>
        <a:p>
          <a:endParaRPr lang="en-US"/>
        </a:p>
      </dgm:t>
    </dgm:pt>
    <dgm:pt modelId="{8E6AEBD1-F194-4A8F-A2A0-355CF9E37CF5}" type="sibTrans" cxnId="{62A0E5B7-6817-450E-AF57-A04FEA12037E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C482D635-BE73-4E65-8A40-4C9392DDF2C8}">
      <dgm:prSet/>
      <dgm:spPr/>
      <dgm:t>
        <a:bodyPr/>
        <a:lstStyle/>
        <a:p>
          <a:r>
            <a:rPr lang="en-US"/>
            <a:t>Scalability for large organizations</a:t>
          </a:r>
        </a:p>
      </dgm:t>
    </dgm:pt>
    <dgm:pt modelId="{411ABF94-9490-4016-81B7-A530262D4E63}" type="parTrans" cxnId="{23E6D47C-3BEF-4500-B196-FB8E5782801B}">
      <dgm:prSet/>
      <dgm:spPr/>
      <dgm:t>
        <a:bodyPr/>
        <a:lstStyle/>
        <a:p>
          <a:endParaRPr lang="en-US"/>
        </a:p>
      </dgm:t>
    </dgm:pt>
    <dgm:pt modelId="{1A0B73BE-6FA4-4A53-910D-330447391F12}" type="sibTrans" cxnId="{23E6D47C-3BEF-4500-B196-FB8E5782801B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60DC3D92-9751-422D-B85B-F9BE7C7C88BA}">
      <dgm:prSet/>
      <dgm:spPr/>
      <dgm:t>
        <a:bodyPr/>
        <a:lstStyle/>
        <a:p>
          <a:r>
            <a:rPr lang="en-US"/>
            <a:t>Simplified user and resource management</a:t>
          </a:r>
        </a:p>
      </dgm:t>
    </dgm:pt>
    <dgm:pt modelId="{0661BF59-7E03-4587-B90A-0767CABBC84B}" type="parTrans" cxnId="{803B77F4-8569-417E-A013-D0DA0EDA8A07}">
      <dgm:prSet/>
      <dgm:spPr/>
      <dgm:t>
        <a:bodyPr/>
        <a:lstStyle/>
        <a:p>
          <a:endParaRPr lang="en-US"/>
        </a:p>
      </dgm:t>
    </dgm:pt>
    <dgm:pt modelId="{075038AA-9602-44CB-B5C6-46305B6B9E77}" type="sibTrans" cxnId="{803B77F4-8569-417E-A013-D0DA0EDA8A07}">
      <dgm:prSet phldrT="04"/>
      <dgm:spPr/>
      <dgm:t>
        <a:bodyPr/>
        <a:lstStyle/>
        <a:p>
          <a:r>
            <a:rPr lang="en-US"/>
            <a:t>04</a:t>
          </a:r>
        </a:p>
      </dgm:t>
    </dgm:pt>
    <dgm:pt modelId="{C88C7B46-4D0B-403B-8C5A-0BB0D28D9510}" type="pres">
      <dgm:prSet presAssocID="{D7EF2CA6-9E64-4880-BED9-12CD4B2BD160}" presName="Name0" presStyleCnt="0">
        <dgm:presLayoutVars>
          <dgm:animLvl val="lvl"/>
          <dgm:resizeHandles val="exact"/>
        </dgm:presLayoutVars>
      </dgm:prSet>
      <dgm:spPr/>
    </dgm:pt>
    <dgm:pt modelId="{3634B8B8-5D42-4B4D-BD86-0141A2D05F16}" type="pres">
      <dgm:prSet presAssocID="{880B9B59-C6E5-4C8E-B901-0F7A5E17D31E}" presName="compositeNode" presStyleCnt="0">
        <dgm:presLayoutVars>
          <dgm:bulletEnabled val="1"/>
        </dgm:presLayoutVars>
      </dgm:prSet>
      <dgm:spPr/>
    </dgm:pt>
    <dgm:pt modelId="{D7EC8CF2-6BBC-450B-9BA0-E620A5F373D6}" type="pres">
      <dgm:prSet presAssocID="{880B9B59-C6E5-4C8E-B901-0F7A5E17D31E}" presName="bgRect" presStyleLbl="alignNode1" presStyleIdx="0" presStyleCnt="4"/>
      <dgm:spPr/>
    </dgm:pt>
    <dgm:pt modelId="{9CF23A28-0F80-40E1-B20A-A8A5DCB2799E}" type="pres">
      <dgm:prSet presAssocID="{2032849F-1A99-42DF-ABF9-18FB036EC30D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C795FD5A-C9F2-4831-9CD0-4D1CD0970383}" type="pres">
      <dgm:prSet presAssocID="{880B9B59-C6E5-4C8E-B901-0F7A5E17D31E}" presName="nodeRect" presStyleLbl="alignNode1" presStyleIdx="0" presStyleCnt="4">
        <dgm:presLayoutVars>
          <dgm:bulletEnabled val="1"/>
        </dgm:presLayoutVars>
      </dgm:prSet>
      <dgm:spPr/>
    </dgm:pt>
    <dgm:pt modelId="{28E08DE7-83BB-43E6-A4D7-422BF09F5C12}" type="pres">
      <dgm:prSet presAssocID="{2032849F-1A99-42DF-ABF9-18FB036EC30D}" presName="sibTrans" presStyleCnt="0"/>
      <dgm:spPr/>
    </dgm:pt>
    <dgm:pt modelId="{5B6FE763-20C5-4240-B2A4-36D84460BA56}" type="pres">
      <dgm:prSet presAssocID="{FFA92F19-B041-4D93-BE34-67065CF9FC9F}" presName="compositeNode" presStyleCnt="0">
        <dgm:presLayoutVars>
          <dgm:bulletEnabled val="1"/>
        </dgm:presLayoutVars>
      </dgm:prSet>
      <dgm:spPr/>
    </dgm:pt>
    <dgm:pt modelId="{DB6A8DC7-DC61-4638-A305-552350DD4E3B}" type="pres">
      <dgm:prSet presAssocID="{FFA92F19-B041-4D93-BE34-67065CF9FC9F}" presName="bgRect" presStyleLbl="alignNode1" presStyleIdx="1" presStyleCnt="4"/>
      <dgm:spPr/>
    </dgm:pt>
    <dgm:pt modelId="{A705E78F-05BF-4F00-BC1E-8A1541439698}" type="pres">
      <dgm:prSet presAssocID="{8E6AEBD1-F194-4A8F-A2A0-355CF9E37CF5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83BD52BE-D111-4910-957B-5BFCF0D673D1}" type="pres">
      <dgm:prSet presAssocID="{FFA92F19-B041-4D93-BE34-67065CF9FC9F}" presName="nodeRect" presStyleLbl="alignNode1" presStyleIdx="1" presStyleCnt="4">
        <dgm:presLayoutVars>
          <dgm:bulletEnabled val="1"/>
        </dgm:presLayoutVars>
      </dgm:prSet>
      <dgm:spPr/>
    </dgm:pt>
    <dgm:pt modelId="{F9571F9C-0880-419C-806F-52CD6CF2063F}" type="pres">
      <dgm:prSet presAssocID="{8E6AEBD1-F194-4A8F-A2A0-355CF9E37CF5}" presName="sibTrans" presStyleCnt="0"/>
      <dgm:spPr/>
    </dgm:pt>
    <dgm:pt modelId="{0C52943E-8E9E-4B7D-989B-6CA35350E5E2}" type="pres">
      <dgm:prSet presAssocID="{C482D635-BE73-4E65-8A40-4C9392DDF2C8}" presName="compositeNode" presStyleCnt="0">
        <dgm:presLayoutVars>
          <dgm:bulletEnabled val="1"/>
        </dgm:presLayoutVars>
      </dgm:prSet>
      <dgm:spPr/>
    </dgm:pt>
    <dgm:pt modelId="{7AB82C34-F6DD-4803-9B2C-3086CD68C11B}" type="pres">
      <dgm:prSet presAssocID="{C482D635-BE73-4E65-8A40-4C9392DDF2C8}" presName="bgRect" presStyleLbl="alignNode1" presStyleIdx="2" presStyleCnt="4"/>
      <dgm:spPr/>
    </dgm:pt>
    <dgm:pt modelId="{753F1A22-BF3D-4D92-96B9-60784BBC1CB9}" type="pres">
      <dgm:prSet presAssocID="{1A0B73BE-6FA4-4A53-910D-330447391F12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DEF2BA11-C70C-46E4-8B8A-208060C788F1}" type="pres">
      <dgm:prSet presAssocID="{C482D635-BE73-4E65-8A40-4C9392DDF2C8}" presName="nodeRect" presStyleLbl="alignNode1" presStyleIdx="2" presStyleCnt="4">
        <dgm:presLayoutVars>
          <dgm:bulletEnabled val="1"/>
        </dgm:presLayoutVars>
      </dgm:prSet>
      <dgm:spPr/>
    </dgm:pt>
    <dgm:pt modelId="{0A792C5A-5564-4C58-9E1D-EB1922E659C8}" type="pres">
      <dgm:prSet presAssocID="{1A0B73BE-6FA4-4A53-910D-330447391F12}" presName="sibTrans" presStyleCnt="0"/>
      <dgm:spPr/>
    </dgm:pt>
    <dgm:pt modelId="{D1DE73E4-8908-4ED8-BDDD-DCF15C78B027}" type="pres">
      <dgm:prSet presAssocID="{60DC3D92-9751-422D-B85B-F9BE7C7C88BA}" presName="compositeNode" presStyleCnt="0">
        <dgm:presLayoutVars>
          <dgm:bulletEnabled val="1"/>
        </dgm:presLayoutVars>
      </dgm:prSet>
      <dgm:spPr/>
    </dgm:pt>
    <dgm:pt modelId="{41C306EF-337F-45FE-952C-DF891FFE71BD}" type="pres">
      <dgm:prSet presAssocID="{60DC3D92-9751-422D-B85B-F9BE7C7C88BA}" presName="bgRect" presStyleLbl="alignNode1" presStyleIdx="3" presStyleCnt="4"/>
      <dgm:spPr/>
    </dgm:pt>
    <dgm:pt modelId="{89A23608-ADE6-4706-A54E-070AEF72E720}" type="pres">
      <dgm:prSet presAssocID="{075038AA-9602-44CB-B5C6-46305B6B9E77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CB3406B6-C603-42BE-BFC4-4657298F7312}" type="pres">
      <dgm:prSet presAssocID="{60DC3D92-9751-422D-B85B-F9BE7C7C88BA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B99F3D15-236F-4471-9DC3-56B4C392814F}" type="presOf" srcId="{D7EF2CA6-9E64-4880-BED9-12CD4B2BD160}" destId="{C88C7B46-4D0B-403B-8C5A-0BB0D28D9510}" srcOrd="0" destOrd="0" presId="urn:microsoft.com/office/officeart/2016/7/layout/LinearBlockProcessNumbered"/>
    <dgm:cxn modelId="{14C36129-D486-44A8-AF42-9912FE21EDD0}" type="presOf" srcId="{C482D635-BE73-4E65-8A40-4C9392DDF2C8}" destId="{7AB82C34-F6DD-4803-9B2C-3086CD68C11B}" srcOrd="0" destOrd="0" presId="urn:microsoft.com/office/officeart/2016/7/layout/LinearBlockProcessNumbered"/>
    <dgm:cxn modelId="{98D4AD2C-BD77-428F-B633-3E22B7BB4905}" type="presOf" srcId="{C482D635-BE73-4E65-8A40-4C9392DDF2C8}" destId="{DEF2BA11-C70C-46E4-8B8A-208060C788F1}" srcOrd="1" destOrd="0" presId="urn:microsoft.com/office/officeart/2016/7/layout/LinearBlockProcessNumbered"/>
    <dgm:cxn modelId="{1A187E64-6E2E-4990-A0F9-1710B1706223}" type="presOf" srcId="{880B9B59-C6E5-4C8E-B901-0F7A5E17D31E}" destId="{C795FD5A-C9F2-4831-9CD0-4D1CD0970383}" srcOrd="1" destOrd="0" presId="urn:microsoft.com/office/officeart/2016/7/layout/LinearBlockProcessNumbered"/>
    <dgm:cxn modelId="{39950672-19E9-4945-B4C3-ABA3BC07A846}" type="presOf" srcId="{60DC3D92-9751-422D-B85B-F9BE7C7C88BA}" destId="{41C306EF-337F-45FE-952C-DF891FFE71BD}" srcOrd="0" destOrd="0" presId="urn:microsoft.com/office/officeart/2016/7/layout/LinearBlockProcessNumbered"/>
    <dgm:cxn modelId="{F280EB7B-674F-4C67-9B95-A9686081192F}" type="presOf" srcId="{880B9B59-C6E5-4C8E-B901-0F7A5E17D31E}" destId="{D7EC8CF2-6BBC-450B-9BA0-E620A5F373D6}" srcOrd="0" destOrd="0" presId="urn:microsoft.com/office/officeart/2016/7/layout/LinearBlockProcessNumbered"/>
    <dgm:cxn modelId="{23E6D47C-3BEF-4500-B196-FB8E5782801B}" srcId="{D7EF2CA6-9E64-4880-BED9-12CD4B2BD160}" destId="{C482D635-BE73-4E65-8A40-4C9392DDF2C8}" srcOrd="2" destOrd="0" parTransId="{411ABF94-9490-4016-81B7-A530262D4E63}" sibTransId="{1A0B73BE-6FA4-4A53-910D-330447391F12}"/>
    <dgm:cxn modelId="{53E80F88-0028-4A2F-9E7F-E038EA5A5C61}" type="presOf" srcId="{60DC3D92-9751-422D-B85B-F9BE7C7C88BA}" destId="{CB3406B6-C603-42BE-BFC4-4657298F7312}" srcOrd="1" destOrd="0" presId="urn:microsoft.com/office/officeart/2016/7/layout/LinearBlockProcessNumbered"/>
    <dgm:cxn modelId="{07BA8E8A-D7C4-4F43-A91B-2F65E70A233F}" type="presOf" srcId="{1A0B73BE-6FA4-4A53-910D-330447391F12}" destId="{753F1A22-BF3D-4D92-96B9-60784BBC1CB9}" srcOrd="0" destOrd="0" presId="urn:microsoft.com/office/officeart/2016/7/layout/LinearBlockProcessNumbered"/>
    <dgm:cxn modelId="{E471C59D-D3E1-48C8-87A3-BE3D83367932}" type="presOf" srcId="{FFA92F19-B041-4D93-BE34-67065CF9FC9F}" destId="{83BD52BE-D111-4910-957B-5BFCF0D673D1}" srcOrd="1" destOrd="0" presId="urn:microsoft.com/office/officeart/2016/7/layout/LinearBlockProcessNumbered"/>
    <dgm:cxn modelId="{ACF88FAD-88F6-44E5-9EED-E7D49D7AA928}" type="presOf" srcId="{8E6AEBD1-F194-4A8F-A2A0-355CF9E37CF5}" destId="{A705E78F-05BF-4F00-BC1E-8A1541439698}" srcOrd="0" destOrd="0" presId="urn:microsoft.com/office/officeart/2016/7/layout/LinearBlockProcessNumbered"/>
    <dgm:cxn modelId="{167CF4B2-F247-4FA6-A0DD-24C652B8A65B}" type="presOf" srcId="{2032849F-1A99-42DF-ABF9-18FB036EC30D}" destId="{9CF23A28-0F80-40E1-B20A-A8A5DCB2799E}" srcOrd="0" destOrd="0" presId="urn:microsoft.com/office/officeart/2016/7/layout/LinearBlockProcessNumbered"/>
    <dgm:cxn modelId="{62A0E5B7-6817-450E-AF57-A04FEA12037E}" srcId="{D7EF2CA6-9E64-4880-BED9-12CD4B2BD160}" destId="{FFA92F19-B041-4D93-BE34-67065CF9FC9F}" srcOrd="1" destOrd="0" parTransId="{685B35FC-1669-4B33-97D0-E05118C04F25}" sibTransId="{8E6AEBD1-F194-4A8F-A2A0-355CF9E37CF5}"/>
    <dgm:cxn modelId="{351BADC3-9B35-452B-A154-A1956E54F5A7}" type="presOf" srcId="{075038AA-9602-44CB-B5C6-46305B6B9E77}" destId="{89A23608-ADE6-4706-A54E-070AEF72E720}" srcOrd="0" destOrd="0" presId="urn:microsoft.com/office/officeart/2016/7/layout/LinearBlockProcessNumbered"/>
    <dgm:cxn modelId="{939BABDD-C207-41CA-8C0D-9B46A07D99CE}" srcId="{D7EF2CA6-9E64-4880-BED9-12CD4B2BD160}" destId="{880B9B59-C6E5-4C8E-B901-0F7A5E17D31E}" srcOrd="0" destOrd="0" parTransId="{8C29CCA1-6F85-4B2C-AD5A-1539058069D7}" sibTransId="{2032849F-1A99-42DF-ABF9-18FB036EC30D}"/>
    <dgm:cxn modelId="{026006E9-6EBD-4814-9B08-72005F90B795}" type="presOf" srcId="{FFA92F19-B041-4D93-BE34-67065CF9FC9F}" destId="{DB6A8DC7-DC61-4638-A305-552350DD4E3B}" srcOrd="0" destOrd="0" presId="urn:microsoft.com/office/officeart/2016/7/layout/LinearBlockProcessNumbered"/>
    <dgm:cxn modelId="{803B77F4-8569-417E-A013-D0DA0EDA8A07}" srcId="{D7EF2CA6-9E64-4880-BED9-12CD4B2BD160}" destId="{60DC3D92-9751-422D-B85B-F9BE7C7C88BA}" srcOrd="3" destOrd="0" parTransId="{0661BF59-7E03-4587-B90A-0767CABBC84B}" sibTransId="{075038AA-9602-44CB-B5C6-46305B6B9E77}"/>
    <dgm:cxn modelId="{B44F086D-0083-4DAB-9254-C6BF0123C1A8}" type="presParOf" srcId="{C88C7B46-4D0B-403B-8C5A-0BB0D28D9510}" destId="{3634B8B8-5D42-4B4D-BD86-0141A2D05F16}" srcOrd="0" destOrd="0" presId="urn:microsoft.com/office/officeart/2016/7/layout/LinearBlockProcessNumbered"/>
    <dgm:cxn modelId="{89DDF7CD-AEF2-4E1B-972C-84A4E5EB6773}" type="presParOf" srcId="{3634B8B8-5D42-4B4D-BD86-0141A2D05F16}" destId="{D7EC8CF2-6BBC-450B-9BA0-E620A5F373D6}" srcOrd="0" destOrd="0" presId="urn:microsoft.com/office/officeart/2016/7/layout/LinearBlockProcessNumbered"/>
    <dgm:cxn modelId="{821A9AF7-F723-465E-A8F6-95F7B925FAD3}" type="presParOf" srcId="{3634B8B8-5D42-4B4D-BD86-0141A2D05F16}" destId="{9CF23A28-0F80-40E1-B20A-A8A5DCB2799E}" srcOrd="1" destOrd="0" presId="urn:microsoft.com/office/officeart/2016/7/layout/LinearBlockProcessNumbered"/>
    <dgm:cxn modelId="{C489794A-5B39-453B-8889-78CEA3FD2700}" type="presParOf" srcId="{3634B8B8-5D42-4B4D-BD86-0141A2D05F16}" destId="{C795FD5A-C9F2-4831-9CD0-4D1CD0970383}" srcOrd="2" destOrd="0" presId="urn:microsoft.com/office/officeart/2016/7/layout/LinearBlockProcessNumbered"/>
    <dgm:cxn modelId="{B0C57451-1810-4F19-A42D-5AA523293BFA}" type="presParOf" srcId="{C88C7B46-4D0B-403B-8C5A-0BB0D28D9510}" destId="{28E08DE7-83BB-43E6-A4D7-422BF09F5C12}" srcOrd="1" destOrd="0" presId="urn:microsoft.com/office/officeart/2016/7/layout/LinearBlockProcessNumbered"/>
    <dgm:cxn modelId="{CB6AA1DC-403E-43C1-B5E8-C3FD2817DFBD}" type="presParOf" srcId="{C88C7B46-4D0B-403B-8C5A-0BB0D28D9510}" destId="{5B6FE763-20C5-4240-B2A4-36D84460BA56}" srcOrd="2" destOrd="0" presId="urn:microsoft.com/office/officeart/2016/7/layout/LinearBlockProcessNumbered"/>
    <dgm:cxn modelId="{C2F0956C-554E-44AC-9601-AA1D427AC11C}" type="presParOf" srcId="{5B6FE763-20C5-4240-B2A4-36D84460BA56}" destId="{DB6A8DC7-DC61-4638-A305-552350DD4E3B}" srcOrd="0" destOrd="0" presId="urn:microsoft.com/office/officeart/2016/7/layout/LinearBlockProcessNumbered"/>
    <dgm:cxn modelId="{AEBC9254-07ED-4D55-AB32-163DDECCD8A2}" type="presParOf" srcId="{5B6FE763-20C5-4240-B2A4-36D84460BA56}" destId="{A705E78F-05BF-4F00-BC1E-8A1541439698}" srcOrd="1" destOrd="0" presId="urn:microsoft.com/office/officeart/2016/7/layout/LinearBlockProcessNumbered"/>
    <dgm:cxn modelId="{9ACD782B-28EC-4C7A-AC74-A2369A0583FD}" type="presParOf" srcId="{5B6FE763-20C5-4240-B2A4-36D84460BA56}" destId="{83BD52BE-D111-4910-957B-5BFCF0D673D1}" srcOrd="2" destOrd="0" presId="urn:microsoft.com/office/officeart/2016/7/layout/LinearBlockProcessNumbered"/>
    <dgm:cxn modelId="{A919C5A5-D4AC-454F-AF09-7259C91F17F1}" type="presParOf" srcId="{C88C7B46-4D0B-403B-8C5A-0BB0D28D9510}" destId="{F9571F9C-0880-419C-806F-52CD6CF2063F}" srcOrd="3" destOrd="0" presId="urn:microsoft.com/office/officeart/2016/7/layout/LinearBlockProcessNumbered"/>
    <dgm:cxn modelId="{A50B6504-4466-4366-8524-2CB52805A1AE}" type="presParOf" srcId="{C88C7B46-4D0B-403B-8C5A-0BB0D28D9510}" destId="{0C52943E-8E9E-4B7D-989B-6CA35350E5E2}" srcOrd="4" destOrd="0" presId="urn:microsoft.com/office/officeart/2016/7/layout/LinearBlockProcessNumbered"/>
    <dgm:cxn modelId="{1BFD21B9-C366-43E6-A3DC-18D5FD108E82}" type="presParOf" srcId="{0C52943E-8E9E-4B7D-989B-6CA35350E5E2}" destId="{7AB82C34-F6DD-4803-9B2C-3086CD68C11B}" srcOrd="0" destOrd="0" presId="urn:microsoft.com/office/officeart/2016/7/layout/LinearBlockProcessNumbered"/>
    <dgm:cxn modelId="{79274F26-765B-4E87-9E43-880262A4938B}" type="presParOf" srcId="{0C52943E-8E9E-4B7D-989B-6CA35350E5E2}" destId="{753F1A22-BF3D-4D92-96B9-60784BBC1CB9}" srcOrd="1" destOrd="0" presId="urn:microsoft.com/office/officeart/2016/7/layout/LinearBlockProcessNumbered"/>
    <dgm:cxn modelId="{DB540BB1-9651-43C7-8B54-BADA11B70F7A}" type="presParOf" srcId="{0C52943E-8E9E-4B7D-989B-6CA35350E5E2}" destId="{DEF2BA11-C70C-46E4-8B8A-208060C788F1}" srcOrd="2" destOrd="0" presId="urn:microsoft.com/office/officeart/2016/7/layout/LinearBlockProcessNumbered"/>
    <dgm:cxn modelId="{3D64CCC9-EB90-4572-B6FB-3C7DC6F75D42}" type="presParOf" srcId="{C88C7B46-4D0B-403B-8C5A-0BB0D28D9510}" destId="{0A792C5A-5564-4C58-9E1D-EB1922E659C8}" srcOrd="5" destOrd="0" presId="urn:microsoft.com/office/officeart/2016/7/layout/LinearBlockProcessNumbered"/>
    <dgm:cxn modelId="{F43F7065-D849-4FC0-951C-97DAB257ECAC}" type="presParOf" srcId="{C88C7B46-4D0B-403B-8C5A-0BB0D28D9510}" destId="{D1DE73E4-8908-4ED8-BDDD-DCF15C78B027}" srcOrd="6" destOrd="0" presId="urn:microsoft.com/office/officeart/2016/7/layout/LinearBlockProcessNumbered"/>
    <dgm:cxn modelId="{BCD192C8-EDEF-4195-AAF5-CD24BB28B0B5}" type="presParOf" srcId="{D1DE73E4-8908-4ED8-BDDD-DCF15C78B027}" destId="{41C306EF-337F-45FE-952C-DF891FFE71BD}" srcOrd="0" destOrd="0" presId="urn:microsoft.com/office/officeart/2016/7/layout/LinearBlockProcessNumbered"/>
    <dgm:cxn modelId="{966A76A8-2EE7-4A5C-B1AD-AB46FC50715C}" type="presParOf" srcId="{D1DE73E4-8908-4ED8-BDDD-DCF15C78B027}" destId="{89A23608-ADE6-4706-A54E-070AEF72E720}" srcOrd="1" destOrd="0" presId="urn:microsoft.com/office/officeart/2016/7/layout/LinearBlockProcessNumbered"/>
    <dgm:cxn modelId="{311A01D7-C678-46DC-A45A-58E4E445BB2B}" type="presParOf" srcId="{D1DE73E4-8908-4ED8-BDDD-DCF15C78B027}" destId="{CB3406B6-C603-42BE-BFC4-4657298F731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C2CB8B2-F074-4426-B193-3D6A340A0A4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2AAB462-7552-486B-B824-89FAC3622BB6}">
      <dgm:prSet/>
      <dgm:spPr/>
      <dgm:t>
        <a:bodyPr/>
        <a:lstStyle/>
        <a:p>
          <a:r>
            <a:rPr lang="en-US" dirty="0"/>
            <a:t>Managing employee access in corporate networks</a:t>
          </a:r>
        </a:p>
      </dgm:t>
    </dgm:pt>
    <dgm:pt modelId="{034743DA-BC61-4679-A812-5E4BC504E6F3}" type="parTrans" cxnId="{6E3076C5-8EBF-4ABF-8EE8-536E0E5841A3}">
      <dgm:prSet/>
      <dgm:spPr/>
      <dgm:t>
        <a:bodyPr/>
        <a:lstStyle/>
        <a:p>
          <a:endParaRPr lang="en-US"/>
        </a:p>
      </dgm:t>
    </dgm:pt>
    <dgm:pt modelId="{A01C9372-A636-4316-9FD4-E6AA61FF4493}" type="sibTrans" cxnId="{6E3076C5-8EBF-4ABF-8EE8-536E0E5841A3}">
      <dgm:prSet/>
      <dgm:spPr/>
      <dgm:t>
        <a:bodyPr/>
        <a:lstStyle/>
        <a:p>
          <a:endParaRPr lang="en-US"/>
        </a:p>
      </dgm:t>
    </dgm:pt>
    <dgm:pt modelId="{20EC75AE-562A-408D-8973-D56F8838F3F0}">
      <dgm:prSet/>
      <dgm:spPr/>
      <dgm:t>
        <a:bodyPr/>
        <a:lstStyle/>
        <a:p>
          <a:r>
            <a:rPr lang="en-US" dirty="0"/>
            <a:t>Enforcing security policies in schools and universities</a:t>
          </a:r>
        </a:p>
      </dgm:t>
    </dgm:pt>
    <dgm:pt modelId="{E33110D8-7034-4333-AEAD-B4BABAE47E6F}" type="parTrans" cxnId="{CFD6E162-3AA8-4816-BCD2-AA27BBDD27C5}">
      <dgm:prSet/>
      <dgm:spPr/>
      <dgm:t>
        <a:bodyPr/>
        <a:lstStyle/>
        <a:p>
          <a:endParaRPr lang="en-US"/>
        </a:p>
      </dgm:t>
    </dgm:pt>
    <dgm:pt modelId="{27CC91F0-5448-49DF-BBA1-1B9CB0E0F347}" type="sibTrans" cxnId="{CFD6E162-3AA8-4816-BCD2-AA27BBDD27C5}">
      <dgm:prSet/>
      <dgm:spPr/>
      <dgm:t>
        <a:bodyPr/>
        <a:lstStyle/>
        <a:p>
          <a:endParaRPr lang="en-US"/>
        </a:p>
      </dgm:t>
    </dgm:pt>
    <dgm:pt modelId="{8DF172E3-6675-4466-964D-4A3179580CEA}">
      <dgm:prSet/>
      <dgm:spPr/>
      <dgm:t>
        <a:bodyPr/>
        <a:lstStyle/>
        <a:p>
          <a:r>
            <a:rPr lang="en-US" dirty="0"/>
            <a:t>Integrating with cloud services like Azure AD</a:t>
          </a:r>
        </a:p>
      </dgm:t>
    </dgm:pt>
    <dgm:pt modelId="{5245BF12-D73A-4FB1-98DA-506935A13A99}" type="parTrans" cxnId="{BA64EB91-1B07-4325-B31B-430D3EFE116B}">
      <dgm:prSet/>
      <dgm:spPr/>
      <dgm:t>
        <a:bodyPr/>
        <a:lstStyle/>
        <a:p>
          <a:endParaRPr lang="en-US"/>
        </a:p>
      </dgm:t>
    </dgm:pt>
    <dgm:pt modelId="{5BAC8F16-78E0-4208-BD0E-0537D240783B}" type="sibTrans" cxnId="{BA64EB91-1B07-4325-B31B-430D3EFE116B}">
      <dgm:prSet/>
      <dgm:spPr/>
      <dgm:t>
        <a:bodyPr/>
        <a:lstStyle/>
        <a:p>
          <a:endParaRPr lang="en-US"/>
        </a:p>
      </dgm:t>
    </dgm:pt>
    <dgm:pt modelId="{B6307A44-EEFA-4BEE-9227-07616ED8CEF5}" type="pres">
      <dgm:prSet presAssocID="{3C2CB8B2-F074-4426-B193-3D6A340A0A4A}" presName="root" presStyleCnt="0">
        <dgm:presLayoutVars>
          <dgm:dir/>
          <dgm:resizeHandles val="exact"/>
        </dgm:presLayoutVars>
      </dgm:prSet>
      <dgm:spPr/>
    </dgm:pt>
    <dgm:pt modelId="{C5151D11-296E-42E4-A781-FD20F8393575}" type="pres">
      <dgm:prSet presAssocID="{82AAB462-7552-486B-B824-89FAC3622BB6}" presName="compNode" presStyleCnt="0"/>
      <dgm:spPr/>
    </dgm:pt>
    <dgm:pt modelId="{DE8AE239-54F7-414C-ABC3-5828648ED424}" type="pres">
      <dgm:prSet presAssocID="{82AAB462-7552-486B-B824-89FAC3622BB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48DC5E33-ACF8-4245-96BE-516280FD6CAF}" type="pres">
      <dgm:prSet presAssocID="{82AAB462-7552-486B-B824-89FAC3622BB6}" presName="spaceRect" presStyleCnt="0"/>
      <dgm:spPr/>
    </dgm:pt>
    <dgm:pt modelId="{406C97E3-7AAE-499E-A23D-021CDB0E053A}" type="pres">
      <dgm:prSet presAssocID="{82AAB462-7552-486B-B824-89FAC3622BB6}" presName="textRect" presStyleLbl="revTx" presStyleIdx="0" presStyleCnt="3">
        <dgm:presLayoutVars>
          <dgm:chMax val="1"/>
          <dgm:chPref val="1"/>
        </dgm:presLayoutVars>
      </dgm:prSet>
      <dgm:spPr/>
    </dgm:pt>
    <dgm:pt modelId="{824AFC26-4533-4BCA-9192-3A2C368CD238}" type="pres">
      <dgm:prSet presAssocID="{A01C9372-A636-4316-9FD4-E6AA61FF4493}" presName="sibTrans" presStyleCnt="0"/>
      <dgm:spPr/>
    </dgm:pt>
    <dgm:pt modelId="{669D404B-8A2C-457C-9941-26A63985077B}" type="pres">
      <dgm:prSet presAssocID="{20EC75AE-562A-408D-8973-D56F8838F3F0}" presName="compNode" presStyleCnt="0"/>
      <dgm:spPr/>
    </dgm:pt>
    <dgm:pt modelId="{76506DE8-3D38-4CBC-8A1F-0F6C0BC4849C}" type="pres">
      <dgm:prSet presAssocID="{20EC75AE-562A-408D-8973-D56F8838F3F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oolhouse"/>
        </a:ext>
      </dgm:extLst>
    </dgm:pt>
    <dgm:pt modelId="{D6AAF4E1-153D-4808-9C8E-DA1B416B0F7E}" type="pres">
      <dgm:prSet presAssocID="{20EC75AE-562A-408D-8973-D56F8838F3F0}" presName="spaceRect" presStyleCnt="0"/>
      <dgm:spPr/>
    </dgm:pt>
    <dgm:pt modelId="{8A95F968-CFA3-49B4-8FA1-FB46657E8EBA}" type="pres">
      <dgm:prSet presAssocID="{20EC75AE-562A-408D-8973-D56F8838F3F0}" presName="textRect" presStyleLbl="revTx" presStyleIdx="1" presStyleCnt="3">
        <dgm:presLayoutVars>
          <dgm:chMax val="1"/>
          <dgm:chPref val="1"/>
        </dgm:presLayoutVars>
      </dgm:prSet>
      <dgm:spPr/>
    </dgm:pt>
    <dgm:pt modelId="{720C3900-B2B0-46B4-9EF6-4062336EC3C4}" type="pres">
      <dgm:prSet presAssocID="{27CC91F0-5448-49DF-BBA1-1B9CB0E0F347}" presName="sibTrans" presStyleCnt="0"/>
      <dgm:spPr/>
    </dgm:pt>
    <dgm:pt modelId="{B3CD9A13-18F9-4130-AF1F-7B330116AF4D}" type="pres">
      <dgm:prSet presAssocID="{8DF172E3-6675-4466-964D-4A3179580CEA}" presName="compNode" presStyleCnt="0"/>
      <dgm:spPr/>
    </dgm:pt>
    <dgm:pt modelId="{3BB4864C-F546-4804-A2E6-2F8B4B155C15}" type="pres">
      <dgm:prSet presAssocID="{8DF172E3-6675-4466-964D-4A3179580CE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51937B1B-8FDE-4646-A86D-71B9C7B460B4}" type="pres">
      <dgm:prSet presAssocID="{8DF172E3-6675-4466-964D-4A3179580CEA}" presName="spaceRect" presStyleCnt="0"/>
      <dgm:spPr/>
    </dgm:pt>
    <dgm:pt modelId="{69D9D77E-DBEC-445D-82B2-DC0F23A3AF6C}" type="pres">
      <dgm:prSet presAssocID="{8DF172E3-6675-4466-964D-4A3179580CE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FD6E162-3AA8-4816-BCD2-AA27BBDD27C5}" srcId="{3C2CB8B2-F074-4426-B193-3D6A340A0A4A}" destId="{20EC75AE-562A-408D-8973-D56F8838F3F0}" srcOrd="1" destOrd="0" parTransId="{E33110D8-7034-4333-AEAD-B4BABAE47E6F}" sibTransId="{27CC91F0-5448-49DF-BBA1-1B9CB0E0F347}"/>
    <dgm:cxn modelId="{F38AFD79-5EF4-476B-A120-F8A24ACF5521}" type="presOf" srcId="{20EC75AE-562A-408D-8973-D56F8838F3F0}" destId="{8A95F968-CFA3-49B4-8FA1-FB46657E8EBA}" srcOrd="0" destOrd="0" presId="urn:microsoft.com/office/officeart/2018/2/layout/IconLabelList"/>
    <dgm:cxn modelId="{BA64EB91-1B07-4325-B31B-430D3EFE116B}" srcId="{3C2CB8B2-F074-4426-B193-3D6A340A0A4A}" destId="{8DF172E3-6675-4466-964D-4A3179580CEA}" srcOrd="2" destOrd="0" parTransId="{5245BF12-D73A-4FB1-98DA-506935A13A99}" sibTransId="{5BAC8F16-78E0-4208-BD0E-0537D240783B}"/>
    <dgm:cxn modelId="{127FE4B3-E99F-4B1C-BF3B-00CCE6DA9234}" type="presOf" srcId="{82AAB462-7552-486B-B824-89FAC3622BB6}" destId="{406C97E3-7AAE-499E-A23D-021CDB0E053A}" srcOrd="0" destOrd="0" presId="urn:microsoft.com/office/officeart/2018/2/layout/IconLabelList"/>
    <dgm:cxn modelId="{B85C2AC1-2233-45BC-8954-21AC1AEF588A}" type="presOf" srcId="{8DF172E3-6675-4466-964D-4A3179580CEA}" destId="{69D9D77E-DBEC-445D-82B2-DC0F23A3AF6C}" srcOrd="0" destOrd="0" presId="urn:microsoft.com/office/officeart/2018/2/layout/IconLabelList"/>
    <dgm:cxn modelId="{6E3076C5-8EBF-4ABF-8EE8-536E0E5841A3}" srcId="{3C2CB8B2-F074-4426-B193-3D6A340A0A4A}" destId="{82AAB462-7552-486B-B824-89FAC3622BB6}" srcOrd="0" destOrd="0" parTransId="{034743DA-BC61-4679-A812-5E4BC504E6F3}" sibTransId="{A01C9372-A636-4316-9FD4-E6AA61FF4493}"/>
    <dgm:cxn modelId="{CCA31EE1-FEBA-477D-B288-C563F1F7ACE7}" type="presOf" srcId="{3C2CB8B2-F074-4426-B193-3D6A340A0A4A}" destId="{B6307A44-EEFA-4BEE-9227-07616ED8CEF5}" srcOrd="0" destOrd="0" presId="urn:microsoft.com/office/officeart/2018/2/layout/IconLabelList"/>
    <dgm:cxn modelId="{A2781CDC-0188-4C86-BF15-5399FAA97EB0}" type="presParOf" srcId="{B6307A44-EEFA-4BEE-9227-07616ED8CEF5}" destId="{C5151D11-296E-42E4-A781-FD20F8393575}" srcOrd="0" destOrd="0" presId="urn:microsoft.com/office/officeart/2018/2/layout/IconLabelList"/>
    <dgm:cxn modelId="{868D7326-BC2A-48FA-80D6-234351F87B28}" type="presParOf" srcId="{C5151D11-296E-42E4-A781-FD20F8393575}" destId="{DE8AE239-54F7-414C-ABC3-5828648ED424}" srcOrd="0" destOrd="0" presId="urn:microsoft.com/office/officeart/2018/2/layout/IconLabelList"/>
    <dgm:cxn modelId="{47D79289-04A0-4954-93AE-95D3A5201EFA}" type="presParOf" srcId="{C5151D11-296E-42E4-A781-FD20F8393575}" destId="{48DC5E33-ACF8-4245-96BE-516280FD6CAF}" srcOrd="1" destOrd="0" presId="urn:microsoft.com/office/officeart/2018/2/layout/IconLabelList"/>
    <dgm:cxn modelId="{3521E312-0CB7-4A3D-8AA7-AC03FF80064C}" type="presParOf" srcId="{C5151D11-296E-42E4-A781-FD20F8393575}" destId="{406C97E3-7AAE-499E-A23D-021CDB0E053A}" srcOrd="2" destOrd="0" presId="urn:microsoft.com/office/officeart/2018/2/layout/IconLabelList"/>
    <dgm:cxn modelId="{E578EA6F-0EA0-431B-BCB2-AF5D0F4F77FB}" type="presParOf" srcId="{B6307A44-EEFA-4BEE-9227-07616ED8CEF5}" destId="{824AFC26-4533-4BCA-9192-3A2C368CD238}" srcOrd="1" destOrd="0" presId="urn:microsoft.com/office/officeart/2018/2/layout/IconLabelList"/>
    <dgm:cxn modelId="{E69D1F50-EBC5-46C0-AE53-F2C61FF7F9DF}" type="presParOf" srcId="{B6307A44-EEFA-4BEE-9227-07616ED8CEF5}" destId="{669D404B-8A2C-457C-9941-26A63985077B}" srcOrd="2" destOrd="0" presId="urn:microsoft.com/office/officeart/2018/2/layout/IconLabelList"/>
    <dgm:cxn modelId="{37C09504-9E75-4B01-BDF0-36FDE9611C29}" type="presParOf" srcId="{669D404B-8A2C-457C-9941-26A63985077B}" destId="{76506DE8-3D38-4CBC-8A1F-0F6C0BC4849C}" srcOrd="0" destOrd="0" presId="urn:microsoft.com/office/officeart/2018/2/layout/IconLabelList"/>
    <dgm:cxn modelId="{75488246-633D-4310-A6EF-80156665CEFA}" type="presParOf" srcId="{669D404B-8A2C-457C-9941-26A63985077B}" destId="{D6AAF4E1-153D-4808-9C8E-DA1B416B0F7E}" srcOrd="1" destOrd="0" presId="urn:microsoft.com/office/officeart/2018/2/layout/IconLabelList"/>
    <dgm:cxn modelId="{CF960894-1458-4D2C-BCBF-B669B8DDC08C}" type="presParOf" srcId="{669D404B-8A2C-457C-9941-26A63985077B}" destId="{8A95F968-CFA3-49B4-8FA1-FB46657E8EBA}" srcOrd="2" destOrd="0" presId="urn:microsoft.com/office/officeart/2018/2/layout/IconLabelList"/>
    <dgm:cxn modelId="{7C26A905-7942-40EF-87FB-5D426250F423}" type="presParOf" srcId="{B6307A44-EEFA-4BEE-9227-07616ED8CEF5}" destId="{720C3900-B2B0-46B4-9EF6-4062336EC3C4}" srcOrd="3" destOrd="0" presId="urn:microsoft.com/office/officeart/2018/2/layout/IconLabelList"/>
    <dgm:cxn modelId="{066FEBE3-48A7-4449-95B4-414B3A1FF606}" type="presParOf" srcId="{B6307A44-EEFA-4BEE-9227-07616ED8CEF5}" destId="{B3CD9A13-18F9-4130-AF1F-7B330116AF4D}" srcOrd="4" destOrd="0" presId="urn:microsoft.com/office/officeart/2018/2/layout/IconLabelList"/>
    <dgm:cxn modelId="{5CEA3C11-F2C3-47C8-B7C6-C49839A0A956}" type="presParOf" srcId="{B3CD9A13-18F9-4130-AF1F-7B330116AF4D}" destId="{3BB4864C-F546-4804-A2E6-2F8B4B155C15}" srcOrd="0" destOrd="0" presId="urn:microsoft.com/office/officeart/2018/2/layout/IconLabelList"/>
    <dgm:cxn modelId="{6A15B947-EA16-46A9-9DE0-333B4D7FFC70}" type="presParOf" srcId="{B3CD9A13-18F9-4130-AF1F-7B330116AF4D}" destId="{51937B1B-8FDE-4646-A86D-71B9C7B460B4}" srcOrd="1" destOrd="0" presId="urn:microsoft.com/office/officeart/2018/2/layout/IconLabelList"/>
    <dgm:cxn modelId="{A2362BB0-25FB-4D1F-A146-CE440B7B2739}" type="presParOf" srcId="{B3CD9A13-18F9-4130-AF1F-7B330116AF4D}" destId="{69D9D77E-DBEC-445D-82B2-DC0F23A3AF6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C2DAF3E-8A6A-489E-99C3-014EABD05D79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E25E540-6F7E-4AA6-877A-E28DD9C46FEA}">
      <dgm:prSet/>
      <dgm:spPr/>
      <dgm:t>
        <a:bodyPr/>
        <a:lstStyle/>
        <a:p>
          <a:r>
            <a:rPr lang="en-US"/>
            <a:t>Active Directory is essential for managing users and resources in Windows networks.</a:t>
          </a:r>
        </a:p>
      </dgm:t>
    </dgm:pt>
    <dgm:pt modelId="{356D305F-86A0-4438-8E17-EE08C13CCFE4}" type="parTrans" cxnId="{9C9D87CB-B602-419C-BFD8-F86280BAFAB9}">
      <dgm:prSet/>
      <dgm:spPr/>
      <dgm:t>
        <a:bodyPr/>
        <a:lstStyle/>
        <a:p>
          <a:endParaRPr lang="en-US"/>
        </a:p>
      </dgm:t>
    </dgm:pt>
    <dgm:pt modelId="{F01FB308-B0E2-4497-8DB8-608711F5BAB5}" type="sibTrans" cxnId="{9C9D87CB-B602-419C-BFD8-F86280BAFAB9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8B1AF095-C0C9-4025-A24E-5E4DF19291B2}">
      <dgm:prSet/>
      <dgm:spPr/>
      <dgm:t>
        <a:bodyPr/>
        <a:lstStyle/>
        <a:p>
          <a:r>
            <a:rPr lang="en-US"/>
            <a:t>It provides security, scalability, and centralized control.</a:t>
          </a:r>
        </a:p>
      </dgm:t>
    </dgm:pt>
    <dgm:pt modelId="{50687E42-018C-48E3-B923-39C4428F462C}" type="parTrans" cxnId="{3D4368E8-E6D6-412A-BDE9-CA8B9BF62337}">
      <dgm:prSet/>
      <dgm:spPr/>
      <dgm:t>
        <a:bodyPr/>
        <a:lstStyle/>
        <a:p>
          <a:endParaRPr lang="en-US"/>
        </a:p>
      </dgm:t>
    </dgm:pt>
    <dgm:pt modelId="{7B465F30-7F5A-425D-BD49-C708ED541090}" type="sibTrans" cxnId="{3D4368E8-E6D6-412A-BDE9-CA8B9BF62337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B6EB868C-8A4F-43F3-8B47-94D75F57874A}">
      <dgm:prSet/>
      <dgm:spPr/>
      <dgm:t>
        <a:bodyPr/>
        <a:lstStyle/>
        <a:p>
          <a:r>
            <a:rPr lang="en-US"/>
            <a:t>Widely used in enterprise IT environments.</a:t>
          </a:r>
        </a:p>
      </dgm:t>
    </dgm:pt>
    <dgm:pt modelId="{2525100D-0389-4A6A-80F5-7B22536C5590}" type="parTrans" cxnId="{59B3BB9E-EEFE-4818-9D26-399A99785ED8}">
      <dgm:prSet/>
      <dgm:spPr/>
      <dgm:t>
        <a:bodyPr/>
        <a:lstStyle/>
        <a:p>
          <a:endParaRPr lang="en-US"/>
        </a:p>
      </dgm:t>
    </dgm:pt>
    <dgm:pt modelId="{16724C7D-E738-42D4-B214-9D889AEA54C9}" type="sibTrans" cxnId="{59B3BB9E-EEFE-4818-9D26-399A99785ED8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CB926F3A-7CC9-4CB2-A97D-29E04E410381}" type="pres">
      <dgm:prSet presAssocID="{0C2DAF3E-8A6A-489E-99C3-014EABD05D79}" presName="Name0" presStyleCnt="0">
        <dgm:presLayoutVars>
          <dgm:animLvl val="lvl"/>
          <dgm:resizeHandles val="exact"/>
        </dgm:presLayoutVars>
      </dgm:prSet>
      <dgm:spPr/>
    </dgm:pt>
    <dgm:pt modelId="{85223E11-CF60-42DC-9814-1414D8B87696}" type="pres">
      <dgm:prSet presAssocID="{6E25E540-6F7E-4AA6-877A-E28DD9C46FEA}" presName="compositeNode" presStyleCnt="0">
        <dgm:presLayoutVars>
          <dgm:bulletEnabled val="1"/>
        </dgm:presLayoutVars>
      </dgm:prSet>
      <dgm:spPr/>
    </dgm:pt>
    <dgm:pt modelId="{B6535165-9549-4CC5-AE3D-E4CBEADD25AF}" type="pres">
      <dgm:prSet presAssocID="{6E25E540-6F7E-4AA6-877A-E28DD9C46FEA}" presName="bgRect" presStyleLbl="alignNode1" presStyleIdx="0" presStyleCnt="3"/>
      <dgm:spPr/>
    </dgm:pt>
    <dgm:pt modelId="{D4A3B4C3-3DB7-47EA-B480-2BB6769212F0}" type="pres">
      <dgm:prSet presAssocID="{F01FB308-B0E2-4497-8DB8-608711F5BAB5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2D19CEA8-41CD-409D-8F91-583343AF0812}" type="pres">
      <dgm:prSet presAssocID="{6E25E540-6F7E-4AA6-877A-E28DD9C46FEA}" presName="nodeRect" presStyleLbl="alignNode1" presStyleIdx="0" presStyleCnt="3">
        <dgm:presLayoutVars>
          <dgm:bulletEnabled val="1"/>
        </dgm:presLayoutVars>
      </dgm:prSet>
      <dgm:spPr/>
    </dgm:pt>
    <dgm:pt modelId="{6336AD40-2702-4648-BF3A-0E816E2A07D7}" type="pres">
      <dgm:prSet presAssocID="{F01FB308-B0E2-4497-8DB8-608711F5BAB5}" presName="sibTrans" presStyleCnt="0"/>
      <dgm:spPr/>
    </dgm:pt>
    <dgm:pt modelId="{61D58A7D-E585-4E28-AC21-39449AB84F12}" type="pres">
      <dgm:prSet presAssocID="{8B1AF095-C0C9-4025-A24E-5E4DF19291B2}" presName="compositeNode" presStyleCnt="0">
        <dgm:presLayoutVars>
          <dgm:bulletEnabled val="1"/>
        </dgm:presLayoutVars>
      </dgm:prSet>
      <dgm:spPr/>
    </dgm:pt>
    <dgm:pt modelId="{907DD158-1EA9-48DA-A523-CBF79E6FA898}" type="pres">
      <dgm:prSet presAssocID="{8B1AF095-C0C9-4025-A24E-5E4DF19291B2}" presName="bgRect" presStyleLbl="alignNode1" presStyleIdx="1" presStyleCnt="3"/>
      <dgm:spPr/>
    </dgm:pt>
    <dgm:pt modelId="{2B2EF36E-A4FD-4158-930B-B614DF37B8FB}" type="pres">
      <dgm:prSet presAssocID="{7B465F30-7F5A-425D-BD49-C708ED541090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2F50DE0B-6193-47F5-90E3-807544F63B8C}" type="pres">
      <dgm:prSet presAssocID="{8B1AF095-C0C9-4025-A24E-5E4DF19291B2}" presName="nodeRect" presStyleLbl="alignNode1" presStyleIdx="1" presStyleCnt="3">
        <dgm:presLayoutVars>
          <dgm:bulletEnabled val="1"/>
        </dgm:presLayoutVars>
      </dgm:prSet>
      <dgm:spPr/>
    </dgm:pt>
    <dgm:pt modelId="{BE9BC4A4-F756-4925-BCFF-CBB0D84C074B}" type="pres">
      <dgm:prSet presAssocID="{7B465F30-7F5A-425D-BD49-C708ED541090}" presName="sibTrans" presStyleCnt="0"/>
      <dgm:spPr/>
    </dgm:pt>
    <dgm:pt modelId="{B852554D-7A4D-4BE0-B764-0EE8C7D60058}" type="pres">
      <dgm:prSet presAssocID="{B6EB868C-8A4F-43F3-8B47-94D75F57874A}" presName="compositeNode" presStyleCnt="0">
        <dgm:presLayoutVars>
          <dgm:bulletEnabled val="1"/>
        </dgm:presLayoutVars>
      </dgm:prSet>
      <dgm:spPr/>
    </dgm:pt>
    <dgm:pt modelId="{67E69343-9D78-4CAA-B620-CF2A84EC662D}" type="pres">
      <dgm:prSet presAssocID="{B6EB868C-8A4F-43F3-8B47-94D75F57874A}" presName="bgRect" presStyleLbl="alignNode1" presStyleIdx="2" presStyleCnt="3"/>
      <dgm:spPr/>
    </dgm:pt>
    <dgm:pt modelId="{2E29E54D-FC77-4205-BAF0-404D8240A163}" type="pres">
      <dgm:prSet presAssocID="{16724C7D-E738-42D4-B214-9D889AEA54C9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35B6E6EB-4189-4D08-8B11-DC151E91E5BE}" type="pres">
      <dgm:prSet presAssocID="{B6EB868C-8A4F-43F3-8B47-94D75F57874A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B22AA70A-A1F8-48D4-ACB7-6912BF311412}" type="presOf" srcId="{6E25E540-6F7E-4AA6-877A-E28DD9C46FEA}" destId="{2D19CEA8-41CD-409D-8F91-583343AF0812}" srcOrd="1" destOrd="0" presId="urn:microsoft.com/office/officeart/2016/7/layout/LinearBlockProcessNumbered"/>
    <dgm:cxn modelId="{6AE3A024-A095-4AA2-B08D-515F2FE2AD35}" type="presOf" srcId="{16724C7D-E738-42D4-B214-9D889AEA54C9}" destId="{2E29E54D-FC77-4205-BAF0-404D8240A163}" srcOrd="0" destOrd="0" presId="urn:microsoft.com/office/officeart/2016/7/layout/LinearBlockProcessNumbered"/>
    <dgm:cxn modelId="{60F56830-3865-48B3-AC23-100BA7D5265A}" type="presOf" srcId="{8B1AF095-C0C9-4025-A24E-5E4DF19291B2}" destId="{2F50DE0B-6193-47F5-90E3-807544F63B8C}" srcOrd="1" destOrd="0" presId="urn:microsoft.com/office/officeart/2016/7/layout/LinearBlockProcessNumbered"/>
    <dgm:cxn modelId="{373D953B-8E2C-44DA-895A-F23FD7DFD3D2}" type="presOf" srcId="{6E25E540-6F7E-4AA6-877A-E28DD9C46FEA}" destId="{B6535165-9549-4CC5-AE3D-E4CBEADD25AF}" srcOrd="0" destOrd="0" presId="urn:microsoft.com/office/officeart/2016/7/layout/LinearBlockProcessNumbered"/>
    <dgm:cxn modelId="{ABF96744-4022-4CE2-A836-EFF5EBA58959}" type="presOf" srcId="{B6EB868C-8A4F-43F3-8B47-94D75F57874A}" destId="{67E69343-9D78-4CAA-B620-CF2A84EC662D}" srcOrd="0" destOrd="0" presId="urn:microsoft.com/office/officeart/2016/7/layout/LinearBlockProcessNumbered"/>
    <dgm:cxn modelId="{0D7FFF85-7222-4C1F-87D7-B84D905DB145}" type="presOf" srcId="{7B465F30-7F5A-425D-BD49-C708ED541090}" destId="{2B2EF36E-A4FD-4158-930B-B614DF37B8FB}" srcOrd="0" destOrd="0" presId="urn:microsoft.com/office/officeart/2016/7/layout/LinearBlockProcessNumbered"/>
    <dgm:cxn modelId="{2941BB90-1192-49BE-BAAB-06F940A1FDBD}" type="presOf" srcId="{F01FB308-B0E2-4497-8DB8-608711F5BAB5}" destId="{D4A3B4C3-3DB7-47EA-B480-2BB6769212F0}" srcOrd="0" destOrd="0" presId="urn:microsoft.com/office/officeart/2016/7/layout/LinearBlockProcessNumbered"/>
    <dgm:cxn modelId="{A0A5BA93-95F2-466D-87FC-007846B70ACC}" type="presOf" srcId="{B6EB868C-8A4F-43F3-8B47-94D75F57874A}" destId="{35B6E6EB-4189-4D08-8B11-DC151E91E5BE}" srcOrd="1" destOrd="0" presId="urn:microsoft.com/office/officeart/2016/7/layout/LinearBlockProcessNumbered"/>
    <dgm:cxn modelId="{59B3BB9E-EEFE-4818-9D26-399A99785ED8}" srcId="{0C2DAF3E-8A6A-489E-99C3-014EABD05D79}" destId="{B6EB868C-8A4F-43F3-8B47-94D75F57874A}" srcOrd="2" destOrd="0" parTransId="{2525100D-0389-4A6A-80F5-7B22536C5590}" sibTransId="{16724C7D-E738-42D4-B214-9D889AEA54C9}"/>
    <dgm:cxn modelId="{9C9D87CB-B602-419C-BFD8-F86280BAFAB9}" srcId="{0C2DAF3E-8A6A-489E-99C3-014EABD05D79}" destId="{6E25E540-6F7E-4AA6-877A-E28DD9C46FEA}" srcOrd="0" destOrd="0" parTransId="{356D305F-86A0-4438-8E17-EE08C13CCFE4}" sibTransId="{F01FB308-B0E2-4497-8DB8-608711F5BAB5}"/>
    <dgm:cxn modelId="{3D4368E8-E6D6-412A-BDE9-CA8B9BF62337}" srcId="{0C2DAF3E-8A6A-489E-99C3-014EABD05D79}" destId="{8B1AF095-C0C9-4025-A24E-5E4DF19291B2}" srcOrd="1" destOrd="0" parTransId="{50687E42-018C-48E3-B923-39C4428F462C}" sibTransId="{7B465F30-7F5A-425D-BD49-C708ED541090}"/>
    <dgm:cxn modelId="{0C6EA6EF-457C-43BC-AE99-1562ADA25587}" type="presOf" srcId="{8B1AF095-C0C9-4025-A24E-5E4DF19291B2}" destId="{907DD158-1EA9-48DA-A523-CBF79E6FA898}" srcOrd="0" destOrd="0" presId="urn:microsoft.com/office/officeart/2016/7/layout/LinearBlockProcessNumbered"/>
    <dgm:cxn modelId="{CEB443F2-F450-4104-91D4-1259760D9A92}" type="presOf" srcId="{0C2DAF3E-8A6A-489E-99C3-014EABD05D79}" destId="{CB926F3A-7CC9-4CB2-A97D-29E04E410381}" srcOrd="0" destOrd="0" presId="urn:microsoft.com/office/officeart/2016/7/layout/LinearBlockProcessNumbered"/>
    <dgm:cxn modelId="{BAF50434-B4D2-4DDE-9D72-4CDD4B80697E}" type="presParOf" srcId="{CB926F3A-7CC9-4CB2-A97D-29E04E410381}" destId="{85223E11-CF60-42DC-9814-1414D8B87696}" srcOrd="0" destOrd="0" presId="urn:microsoft.com/office/officeart/2016/7/layout/LinearBlockProcessNumbered"/>
    <dgm:cxn modelId="{24ECF94D-D8D9-4F3C-A99A-D67660631667}" type="presParOf" srcId="{85223E11-CF60-42DC-9814-1414D8B87696}" destId="{B6535165-9549-4CC5-AE3D-E4CBEADD25AF}" srcOrd="0" destOrd="0" presId="urn:microsoft.com/office/officeart/2016/7/layout/LinearBlockProcessNumbered"/>
    <dgm:cxn modelId="{B56F5793-E3DA-47B4-90A5-667EB4A00E4E}" type="presParOf" srcId="{85223E11-CF60-42DC-9814-1414D8B87696}" destId="{D4A3B4C3-3DB7-47EA-B480-2BB6769212F0}" srcOrd="1" destOrd="0" presId="urn:microsoft.com/office/officeart/2016/7/layout/LinearBlockProcessNumbered"/>
    <dgm:cxn modelId="{D8112EF0-E2A0-4E55-9664-7B68C15DF049}" type="presParOf" srcId="{85223E11-CF60-42DC-9814-1414D8B87696}" destId="{2D19CEA8-41CD-409D-8F91-583343AF0812}" srcOrd="2" destOrd="0" presId="urn:microsoft.com/office/officeart/2016/7/layout/LinearBlockProcessNumbered"/>
    <dgm:cxn modelId="{B6BDDBCC-3E5C-4C57-B306-E016EBF3FD0E}" type="presParOf" srcId="{CB926F3A-7CC9-4CB2-A97D-29E04E410381}" destId="{6336AD40-2702-4648-BF3A-0E816E2A07D7}" srcOrd="1" destOrd="0" presId="urn:microsoft.com/office/officeart/2016/7/layout/LinearBlockProcessNumbered"/>
    <dgm:cxn modelId="{C50B4F95-0D33-4B74-9C0F-E58655AC703A}" type="presParOf" srcId="{CB926F3A-7CC9-4CB2-A97D-29E04E410381}" destId="{61D58A7D-E585-4E28-AC21-39449AB84F12}" srcOrd="2" destOrd="0" presId="urn:microsoft.com/office/officeart/2016/7/layout/LinearBlockProcessNumbered"/>
    <dgm:cxn modelId="{88CB6BD6-B876-4321-B50D-A53ECB3E9275}" type="presParOf" srcId="{61D58A7D-E585-4E28-AC21-39449AB84F12}" destId="{907DD158-1EA9-48DA-A523-CBF79E6FA898}" srcOrd="0" destOrd="0" presId="urn:microsoft.com/office/officeart/2016/7/layout/LinearBlockProcessNumbered"/>
    <dgm:cxn modelId="{F1219D8B-B3E8-4C27-901F-4285566B976D}" type="presParOf" srcId="{61D58A7D-E585-4E28-AC21-39449AB84F12}" destId="{2B2EF36E-A4FD-4158-930B-B614DF37B8FB}" srcOrd="1" destOrd="0" presId="urn:microsoft.com/office/officeart/2016/7/layout/LinearBlockProcessNumbered"/>
    <dgm:cxn modelId="{357ECA1F-59D8-4267-ADB3-2C7021802DC0}" type="presParOf" srcId="{61D58A7D-E585-4E28-AC21-39449AB84F12}" destId="{2F50DE0B-6193-47F5-90E3-807544F63B8C}" srcOrd="2" destOrd="0" presId="urn:microsoft.com/office/officeart/2016/7/layout/LinearBlockProcessNumbered"/>
    <dgm:cxn modelId="{416C392C-39CC-4B42-A571-AB83F663DC33}" type="presParOf" srcId="{CB926F3A-7CC9-4CB2-A97D-29E04E410381}" destId="{BE9BC4A4-F756-4925-BCFF-CBB0D84C074B}" srcOrd="3" destOrd="0" presId="urn:microsoft.com/office/officeart/2016/7/layout/LinearBlockProcessNumbered"/>
    <dgm:cxn modelId="{A2D02FF5-1D1E-4891-8058-8E368E0ABA67}" type="presParOf" srcId="{CB926F3A-7CC9-4CB2-A97D-29E04E410381}" destId="{B852554D-7A4D-4BE0-B764-0EE8C7D60058}" srcOrd="4" destOrd="0" presId="urn:microsoft.com/office/officeart/2016/7/layout/LinearBlockProcessNumbered"/>
    <dgm:cxn modelId="{AEE48D83-6AE7-4747-BB8E-6F86E935E65E}" type="presParOf" srcId="{B852554D-7A4D-4BE0-B764-0EE8C7D60058}" destId="{67E69343-9D78-4CAA-B620-CF2A84EC662D}" srcOrd="0" destOrd="0" presId="urn:microsoft.com/office/officeart/2016/7/layout/LinearBlockProcessNumbered"/>
    <dgm:cxn modelId="{A0D02BBC-49E3-4E41-BC02-464EBAF86CC9}" type="presParOf" srcId="{B852554D-7A4D-4BE0-B764-0EE8C7D60058}" destId="{2E29E54D-FC77-4205-BAF0-404D8240A163}" srcOrd="1" destOrd="0" presId="urn:microsoft.com/office/officeart/2016/7/layout/LinearBlockProcessNumbered"/>
    <dgm:cxn modelId="{158AFA7D-FB06-4F98-90A3-5198A8805F8B}" type="presParOf" srcId="{B852554D-7A4D-4BE0-B764-0EE8C7D60058}" destId="{35B6E6EB-4189-4D08-8B11-DC151E91E5BE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A4F488-B949-42FC-ADB4-5CFB1C9AC2E6}">
      <dsp:nvSpPr>
        <dsp:cNvPr id="0" name=""/>
        <dsp:cNvSpPr/>
      </dsp:nvSpPr>
      <dsp:spPr>
        <a:xfrm>
          <a:off x="3622" y="1331954"/>
          <a:ext cx="1765150" cy="112087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802D0F-AA44-423D-8E58-90275EBB6BAB}">
      <dsp:nvSpPr>
        <dsp:cNvPr id="0" name=""/>
        <dsp:cNvSpPr/>
      </dsp:nvSpPr>
      <dsp:spPr>
        <a:xfrm>
          <a:off x="199750" y="1518275"/>
          <a:ext cx="1765150" cy="112087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Univers"/>
            </a:rPr>
            <a:t>Centralized resource and user management</a:t>
          </a:r>
        </a:p>
      </dsp:txBody>
      <dsp:txXfrm>
        <a:off x="232579" y="1551104"/>
        <a:ext cx="1699492" cy="1055212"/>
      </dsp:txXfrm>
    </dsp:sp>
    <dsp:sp modelId="{F1EAA7D6-474A-4D75-8F23-907FB88C8229}">
      <dsp:nvSpPr>
        <dsp:cNvPr id="0" name=""/>
        <dsp:cNvSpPr/>
      </dsp:nvSpPr>
      <dsp:spPr>
        <a:xfrm>
          <a:off x="2161029" y="1331954"/>
          <a:ext cx="1765150" cy="112087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091C85-20B9-4764-BDE2-2DBD1E9249E1}">
      <dsp:nvSpPr>
        <dsp:cNvPr id="0" name=""/>
        <dsp:cNvSpPr/>
      </dsp:nvSpPr>
      <dsp:spPr>
        <a:xfrm>
          <a:off x="2357156" y="1518275"/>
          <a:ext cx="1765150" cy="112087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Univers"/>
            </a:rPr>
            <a:t>Authentication and authorization</a:t>
          </a:r>
        </a:p>
      </dsp:txBody>
      <dsp:txXfrm>
        <a:off x="2389985" y="1551104"/>
        <a:ext cx="1699492" cy="1055212"/>
      </dsp:txXfrm>
    </dsp:sp>
    <dsp:sp modelId="{EF986515-AD26-4853-9EC0-14B617C09067}">
      <dsp:nvSpPr>
        <dsp:cNvPr id="0" name=""/>
        <dsp:cNvSpPr/>
      </dsp:nvSpPr>
      <dsp:spPr>
        <a:xfrm>
          <a:off x="4318435" y="1331954"/>
          <a:ext cx="1765150" cy="112087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5AF6ED-5289-4F82-B8E8-53DE900EE880}">
      <dsp:nvSpPr>
        <dsp:cNvPr id="0" name=""/>
        <dsp:cNvSpPr/>
      </dsp:nvSpPr>
      <dsp:spPr>
        <a:xfrm>
          <a:off x="4514563" y="1518275"/>
          <a:ext cx="1765150" cy="112087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Univers"/>
            </a:rPr>
            <a:t>Group Policy management</a:t>
          </a:r>
        </a:p>
      </dsp:txBody>
      <dsp:txXfrm>
        <a:off x="4547392" y="1551104"/>
        <a:ext cx="1699492" cy="1055212"/>
      </dsp:txXfrm>
    </dsp:sp>
    <dsp:sp modelId="{365EA1DB-B478-41C3-8229-A64B0EFAD562}">
      <dsp:nvSpPr>
        <dsp:cNvPr id="0" name=""/>
        <dsp:cNvSpPr/>
      </dsp:nvSpPr>
      <dsp:spPr>
        <a:xfrm>
          <a:off x="6475842" y="1331954"/>
          <a:ext cx="1765150" cy="112087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72080D-5B29-4A90-BE56-9A4C890794EC}">
      <dsp:nvSpPr>
        <dsp:cNvPr id="0" name=""/>
        <dsp:cNvSpPr/>
      </dsp:nvSpPr>
      <dsp:spPr>
        <a:xfrm>
          <a:off x="6671970" y="1518275"/>
          <a:ext cx="1765150" cy="112087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Univers"/>
            </a:rPr>
            <a:t>Scalability and replication</a:t>
          </a:r>
        </a:p>
      </dsp:txBody>
      <dsp:txXfrm>
        <a:off x="6704799" y="1551104"/>
        <a:ext cx="1699492" cy="1055212"/>
      </dsp:txXfrm>
    </dsp:sp>
    <dsp:sp modelId="{FD12D6C5-E41E-4832-B62B-0F9361735E83}">
      <dsp:nvSpPr>
        <dsp:cNvPr id="0" name=""/>
        <dsp:cNvSpPr/>
      </dsp:nvSpPr>
      <dsp:spPr>
        <a:xfrm>
          <a:off x="8633248" y="1331954"/>
          <a:ext cx="1765150" cy="112087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71BC38-218C-48F6-9F88-5E5B8F069DCE}">
      <dsp:nvSpPr>
        <dsp:cNvPr id="0" name=""/>
        <dsp:cNvSpPr/>
      </dsp:nvSpPr>
      <dsp:spPr>
        <a:xfrm>
          <a:off x="8829376" y="1518275"/>
          <a:ext cx="1765150" cy="112087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Univers"/>
            </a:rPr>
            <a:t>Integration with other Microsoft services</a:t>
          </a:r>
        </a:p>
      </dsp:txBody>
      <dsp:txXfrm>
        <a:off x="8862205" y="1551104"/>
        <a:ext cx="1699492" cy="10552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782ECF-C06C-45C0-9811-F97A4A5BAE34}">
      <dsp:nvSpPr>
        <dsp:cNvPr id="0" name=""/>
        <dsp:cNvSpPr/>
      </dsp:nvSpPr>
      <dsp:spPr>
        <a:xfrm>
          <a:off x="0" y="4389"/>
          <a:ext cx="5849557" cy="9349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34ADB0-8B30-40E7-84BC-9E0AC623796F}">
      <dsp:nvSpPr>
        <dsp:cNvPr id="0" name=""/>
        <dsp:cNvSpPr/>
      </dsp:nvSpPr>
      <dsp:spPr>
        <a:xfrm>
          <a:off x="282823" y="214754"/>
          <a:ext cx="514224" cy="5142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D11D31-83BB-4D10-A955-D84FE281B8E8}">
      <dsp:nvSpPr>
        <dsp:cNvPr id="0" name=""/>
        <dsp:cNvSpPr/>
      </dsp:nvSpPr>
      <dsp:spPr>
        <a:xfrm>
          <a:off x="1079871" y="4389"/>
          <a:ext cx="4769685" cy="934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949" tIns="98949" rIns="98949" bIns="989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Domain – Logical group of network objects (users, computers)</a:t>
          </a:r>
        </a:p>
      </dsp:txBody>
      <dsp:txXfrm>
        <a:off x="1079871" y="4389"/>
        <a:ext cx="4769685" cy="934953"/>
      </dsp:txXfrm>
    </dsp:sp>
    <dsp:sp modelId="{5C4119DD-B45D-4BA5-8713-9BB5E7040866}">
      <dsp:nvSpPr>
        <dsp:cNvPr id="0" name=""/>
        <dsp:cNvSpPr/>
      </dsp:nvSpPr>
      <dsp:spPr>
        <a:xfrm>
          <a:off x="0" y="1173081"/>
          <a:ext cx="5849557" cy="9349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D063D-1B01-4DED-BC02-4FDCC2B9241D}">
      <dsp:nvSpPr>
        <dsp:cNvPr id="0" name=""/>
        <dsp:cNvSpPr/>
      </dsp:nvSpPr>
      <dsp:spPr>
        <a:xfrm>
          <a:off x="282823" y="1383446"/>
          <a:ext cx="514224" cy="5142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D7769A-F4CC-4E50-B613-394171C6D936}">
      <dsp:nvSpPr>
        <dsp:cNvPr id="0" name=""/>
        <dsp:cNvSpPr/>
      </dsp:nvSpPr>
      <dsp:spPr>
        <a:xfrm>
          <a:off x="1079871" y="1173081"/>
          <a:ext cx="4769685" cy="934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949" tIns="98949" rIns="98949" bIns="989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Tree – Collection of one or more domains</a:t>
          </a:r>
        </a:p>
      </dsp:txBody>
      <dsp:txXfrm>
        <a:off x="1079871" y="1173081"/>
        <a:ext cx="4769685" cy="934953"/>
      </dsp:txXfrm>
    </dsp:sp>
    <dsp:sp modelId="{AB007DD3-8889-48F2-8ACD-A53F5623FF15}">
      <dsp:nvSpPr>
        <dsp:cNvPr id="0" name=""/>
        <dsp:cNvSpPr/>
      </dsp:nvSpPr>
      <dsp:spPr>
        <a:xfrm>
          <a:off x="0" y="2341773"/>
          <a:ext cx="5849557" cy="9349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AF0912-20A4-4D58-ABBE-07C8CB2201BD}">
      <dsp:nvSpPr>
        <dsp:cNvPr id="0" name=""/>
        <dsp:cNvSpPr/>
      </dsp:nvSpPr>
      <dsp:spPr>
        <a:xfrm>
          <a:off x="282823" y="2552138"/>
          <a:ext cx="514224" cy="5142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6DAFBC-BDF4-4590-AC99-623713814E9A}">
      <dsp:nvSpPr>
        <dsp:cNvPr id="0" name=""/>
        <dsp:cNvSpPr/>
      </dsp:nvSpPr>
      <dsp:spPr>
        <a:xfrm>
          <a:off x="1079871" y="2341773"/>
          <a:ext cx="4769685" cy="934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949" tIns="98949" rIns="98949" bIns="989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Forest – Collection of trees sharing a common schema</a:t>
          </a:r>
        </a:p>
      </dsp:txBody>
      <dsp:txXfrm>
        <a:off x="1079871" y="2341773"/>
        <a:ext cx="4769685" cy="934953"/>
      </dsp:txXfrm>
    </dsp:sp>
    <dsp:sp modelId="{8C64A905-4075-42BD-A1EA-EA1F815F7C9A}">
      <dsp:nvSpPr>
        <dsp:cNvPr id="0" name=""/>
        <dsp:cNvSpPr/>
      </dsp:nvSpPr>
      <dsp:spPr>
        <a:xfrm>
          <a:off x="0" y="3510465"/>
          <a:ext cx="5849557" cy="9349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FBB03C-8B9D-4A9E-8FD6-60510432735F}">
      <dsp:nvSpPr>
        <dsp:cNvPr id="0" name=""/>
        <dsp:cNvSpPr/>
      </dsp:nvSpPr>
      <dsp:spPr>
        <a:xfrm>
          <a:off x="282823" y="3720830"/>
          <a:ext cx="514224" cy="51422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80F222-1DA0-4EAA-B898-E1D1E0B38EA5}">
      <dsp:nvSpPr>
        <dsp:cNvPr id="0" name=""/>
        <dsp:cNvSpPr/>
      </dsp:nvSpPr>
      <dsp:spPr>
        <a:xfrm>
          <a:off x="1079871" y="3510465"/>
          <a:ext cx="4769685" cy="934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949" tIns="98949" rIns="98949" bIns="989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Organizational Units (OUs) – Containers for organizing objects</a:t>
          </a:r>
        </a:p>
      </dsp:txBody>
      <dsp:txXfrm>
        <a:off x="1079871" y="3510465"/>
        <a:ext cx="4769685" cy="934953"/>
      </dsp:txXfrm>
    </dsp:sp>
    <dsp:sp modelId="{D49B924D-B991-4D21-A881-440B35CCA4A4}">
      <dsp:nvSpPr>
        <dsp:cNvPr id="0" name=""/>
        <dsp:cNvSpPr/>
      </dsp:nvSpPr>
      <dsp:spPr>
        <a:xfrm>
          <a:off x="0" y="4679157"/>
          <a:ext cx="5849557" cy="9349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D9F318-59F3-4C61-9DC2-AD8EC153202D}">
      <dsp:nvSpPr>
        <dsp:cNvPr id="0" name=""/>
        <dsp:cNvSpPr/>
      </dsp:nvSpPr>
      <dsp:spPr>
        <a:xfrm>
          <a:off x="282823" y="4889522"/>
          <a:ext cx="514224" cy="51422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E52594-D41E-40F4-A614-A8D347AC8271}">
      <dsp:nvSpPr>
        <dsp:cNvPr id="0" name=""/>
        <dsp:cNvSpPr/>
      </dsp:nvSpPr>
      <dsp:spPr>
        <a:xfrm>
          <a:off x="1079871" y="4679157"/>
          <a:ext cx="4769685" cy="934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949" tIns="98949" rIns="98949" bIns="989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Objects – Users, groups, computers, printers, etc.</a:t>
          </a:r>
        </a:p>
      </dsp:txBody>
      <dsp:txXfrm>
        <a:off x="1079871" y="4679157"/>
        <a:ext cx="4769685" cy="9349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8E2C2B-0790-41C6-B2F1-81E61FF36CEE}">
      <dsp:nvSpPr>
        <dsp:cNvPr id="0" name=""/>
        <dsp:cNvSpPr/>
      </dsp:nvSpPr>
      <dsp:spPr>
        <a:xfrm>
          <a:off x="752566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307DCB-037E-47E8-8D3E-99B4FE87FA6B}">
      <dsp:nvSpPr>
        <dsp:cNvPr id="0" name=""/>
        <dsp:cNvSpPr/>
      </dsp:nvSpPr>
      <dsp:spPr>
        <a:xfrm>
          <a:off x="100682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AD DS (Directory Services) – Core service for storing directory data</a:t>
          </a:r>
        </a:p>
      </dsp:txBody>
      <dsp:txXfrm>
        <a:off x="100682" y="2427484"/>
        <a:ext cx="2370489" cy="720000"/>
      </dsp:txXfrm>
    </dsp:sp>
    <dsp:sp modelId="{FF5EC032-A66F-4EF7-9031-858AFE244102}">
      <dsp:nvSpPr>
        <dsp:cNvPr id="0" name=""/>
        <dsp:cNvSpPr/>
      </dsp:nvSpPr>
      <dsp:spPr>
        <a:xfrm>
          <a:off x="3537891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F7E5BA-3CE7-45A9-A3BF-DF78277BF429}">
      <dsp:nvSpPr>
        <dsp:cNvPr id="0" name=""/>
        <dsp:cNvSpPr/>
      </dsp:nvSpPr>
      <dsp:spPr>
        <a:xfrm>
          <a:off x="2886007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AD FS (Federation Services) – Single sign-on (SSO) across organizations</a:t>
          </a:r>
        </a:p>
      </dsp:txBody>
      <dsp:txXfrm>
        <a:off x="2886007" y="2427484"/>
        <a:ext cx="2370489" cy="720000"/>
      </dsp:txXfrm>
    </dsp:sp>
    <dsp:sp modelId="{A85514F5-BE2D-4D4B-95D3-624AEA5E2640}">
      <dsp:nvSpPr>
        <dsp:cNvPr id="0" name=""/>
        <dsp:cNvSpPr/>
      </dsp:nvSpPr>
      <dsp:spPr>
        <a:xfrm>
          <a:off x="6323216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F09294-5917-40F5-A5CB-8B28B95445ED}">
      <dsp:nvSpPr>
        <dsp:cNvPr id="0" name=""/>
        <dsp:cNvSpPr/>
      </dsp:nvSpPr>
      <dsp:spPr>
        <a:xfrm>
          <a:off x="5671332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AD CS (Certificate Services) – Manages digital certificates</a:t>
          </a:r>
        </a:p>
      </dsp:txBody>
      <dsp:txXfrm>
        <a:off x="5671332" y="2427484"/>
        <a:ext cx="2370489" cy="720000"/>
      </dsp:txXfrm>
    </dsp:sp>
    <dsp:sp modelId="{E68EE8FF-EB75-4926-90EE-F45EABD29B14}">
      <dsp:nvSpPr>
        <dsp:cNvPr id="0" name=""/>
        <dsp:cNvSpPr/>
      </dsp:nvSpPr>
      <dsp:spPr>
        <a:xfrm>
          <a:off x="9108541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0C137F-A9D8-4A94-B571-1CB280A158AE}">
      <dsp:nvSpPr>
        <dsp:cNvPr id="0" name=""/>
        <dsp:cNvSpPr/>
      </dsp:nvSpPr>
      <dsp:spPr>
        <a:xfrm>
          <a:off x="8456657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AD RMS (Rights Management Services) – Protects digital information</a:t>
          </a:r>
        </a:p>
      </dsp:txBody>
      <dsp:txXfrm>
        <a:off x="8456657" y="2427484"/>
        <a:ext cx="2370489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EC8CF2-6BBC-450B-9BA0-E620A5F373D6}">
      <dsp:nvSpPr>
        <dsp:cNvPr id="0" name=""/>
        <dsp:cNvSpPr/>
      </dsp:nvSpPr>
      <dsp:spPr>
        <a:xfrm>
          <a:off x="138" y="2582084"/>
          <a:ext cx="1669536" cy="20034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913" tIns="0" rIns="164913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Centralized administration</a:t>
          </a:r>
        </a:p>
      </dsp:txBody>
      <dsp:txXfrm>
        <a:off x="138" y="3383462"/>
        <a:ext cx="1669536" cy="1202066"/>
      </dsp:txXfrm>
    </dsp:sp>
    <dsp:sp modelId="{9CF23A28-0F80-40E1-B20A-A8A5DCB2799E}">
      <dsp:nvSpPr>
        <dsp:cNvPr id="0" name=""/>
        <dsp:cNvSpPr/>
      </dsp:nvSpPr>
      <dsp:spPr>
        <a:xfrm>
          <a:off x="138" y="2582084"/>
          <a:ext cx="1669536" cy="801377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913" tIns="165100" rIns="164913" bIns="16510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01</a:t>
          </a:r>
        </a:p>
      </dsp:txBody>
      <dsp:txXfrm>
        <a:off x="138" y="2582084"/>
        <a:ext cx="1669536" cy="801377"/>
      </dsp:txXfrm>
    </dsp:sp>
    <dsp:sp modelId="{DB6A8DC7-DC61-4638-A305-552350DD4E3B}">
      <dsp:nvSpPr>
        <dsp:cNvPr id="0" name=""/>
        <dsp:cNvSpPr/>
      </dsp:nvSpPr>
      <dsp:spPr>
        <a:xfrm>
          <a:off x="1803238" y="2582084"/>
          <a:ext cx="1669536" cy="20034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913" tIns="0" rIns="164913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Improved security and access control</a:t>
          </a:r>
        </a:p>
      </dsp:txBody>
      <dsp:txXfrm>
        <a:off x="1803238" y="3383462"/>
        <a:ext cx="1669536" cy="1202066"/>
      </dsp:txXfrm>
    </dsp:sp>
    <dsp:sp modelId="{A705E78F-05BF-4F00-BC1E-8A1541439698}">
      <dsp:nvSpPr>
        <dsp:cNvPr id="0" name=""/>
        <dsp:cNvSpPr/>
      </dsp:nvSpPr>
      <dsp:spPr>
        <a:xfrm>
          <a:off x="1803238" y="2582084"/>
          <a:ext cx="1669536" cy="801377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913" tIns="165100" rIns="164913" bIns="16510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02</a:t>
          </a:r>
        </a:p>
      </dsp:txBody>
      <dsp:txXfrm>
        <a:off x="1803238" y="2582084"/>
        <a:ext cx="1669536" cy="801377"/>
      </dsp:txXfrm>
    </dsp:sp>
    <dsp:sp modelId="{7AB82C34-F6DD-4803-9B2C-3086CD68C11B}">
      <dsp:nvSpPr>
        <dsp:cNvPr id="0" name=""/>
        <dsp:cNvSpPr/>
      </dsp:nvSpPr>
      <dsp:spPr>
        <a:xfrm>
          <a:off x="3606337" y="2582084"/>
          <a:ext cx="1669536" cy="20034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913" tIns="0" rIns="164913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Scalability for large organizations</a:t>
          </a:r>
        </a:p>
      </dsp:txBody>
      <dsp:txXfrm>
        <a:off x="3606337" y="3383462"/>
        <a:ext cx="1669536" cy="1202066"/>
      </dsp:txXfrm>
    </dsp:sp>
    <dsp:sp modelId="{753F1A22-BF3D-4D92-96B9-60784BBC1CB9}">
      <dsp:nvSpPr>
        <dsp:cNvPr id="0" name=""/>
        <dsp:cNvSpPr/>
      </dsp:nvSpPr>
      <dsp:spPr>
        <a:xfrm>
          <a:off x="3606337" y="2582084"/>
          <a:ext cx="1669536" cy="801377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913" tIns="165100" rIns="164913" bIns="16510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03</a:t>
          </a:r>
        </a:p>
      </dsp:txBody>
      <dsp:txXfrm>
        <a:off x="3606337" y="2582084"/>
        <a:ext cx="1669536" cy="801377"/>
      </dsp:txXfrm>
    </dsp:sp>
    <dsp:sp modelId="{41C306EF-337F-45FE-952C-DF891FFE71BD}">
      <dsp:nvSpPr>
        <dsp:cNvPr id="0" name=""/>
        <dsp:cNvSpPr/>
      </dsp:nvSpPr>
      <dsp:spPr>
        <a:xfrm>
          <a:off x="5409437" y="2582084"/>
          <a:ext cx="1669536" cy="20034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913" tIns="0" rIns="164913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Simplified user and resource management</a:t>
          </a:r>
        </a:p>
      </dsp:txBody>
      <dsp:txXfrm>
        <a:off x="5409437" y="3383462"/>
        <a:ext cx="1669536" cy="1202066"/>
      </dsp:txXfrm>
    </dsp:sp>
    <dsp:sp modelId="{89A23608-ADE6-4706-A54E-070AEF72E720}">
      <dsp:nvSpPr>
        <dsp:cNvPr id="0" name=""/>
        <dsp:cNvSpPr/>
      </dsp:nvSpPr>
      <dsp:spPr>
        <a:xfrm>
          <a:off x="5409437" y="2582084"/>
          <a:ext cx="1669536" cy="801377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913" tIns="165100" rIns="164913" bIns="16510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04</a:t>
          </a:r>
        </a:p>
      </dsp:txBody>
      <dsp:txXfrm>
        <a:off x="5409437" y="2582084"/>
        <a:ext cx="1669536" cy="80137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8AE239-54F7-414C-ABC3-5828648ED424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6C97E3-7AAE-499E-A23D-021CDB0E053A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Managing employee access in corporate networks</a:t>
          </a:r>
        </a:p>
      </dsp:txBody>
      <dsp:txXfrm>
        <a:off x="59990" y="2654049"/>
        <a:ext cx="3226223" cy="720000"/>
      </dsp:txXfrm>
    </dsp:sp>
    <dsp:sp modelId="{76506DE8-3D38-4CBC-8A1F-0F6C0BC4849C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95F968-CFA3-49B4-8FA1-FB46657E8EBA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Enforcing security policies in schools and universities</a:t>
          </a:r>
        </a:p>
      </dsp:txBody>
      <dsp:txXfrm>
        <a:off x="3850802" y="2654049"/>
        <a:ext cx="3226223" cy="720000"/>
      </dsp:txXfrm>
    </dsp:sp>
    <dsp:sp modelId="{3BB4864C-F546-4804-A2E6-2F8B4B155C15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D9D77E-DBEC-445D-82B2-DC0F23A3AF6C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Integrating with cloud services like Azure AD</a:t>
          </a:r>
        </a:p>
      </dsp:txBody>
      <dsp:txXfrm>
        <a:off x="7641615" y="2654049"/>
        <a:ext cx="3226223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535165-9549-4CC5-AE3D-E4CBEADD25AF}">
      <dsp:nvSpPr>
        <dsp:cNvPr id="0" name=""/>
        <dsp:cNvSpPr/>
      </dsp:nvSpPr>
      <dsp:spPr>
        <a:xfrm>
          <a:off x="739" y="0"/>
          <a:ext cx="2994718" cy="340032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5812" tIns="0" rIns="295812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Active Directory is essential for managing users and resources in Windows networks.</a:t>
          </a:r>
        </a:p>
      </dsp:txBody>
      <dsp:txXfrm>
        <a:off x="739" y="1360129"/>
        <a:ext cx="2994718" cy="2040195"/>
      </dsp:txXfrm>
    </dsp:sp>
    <dsp:sp modelId="{D4A3B4C3-3DB7-47EA-B480-2BB6769212F0}">
      <dsp:nvSpPr>
        <dsp:cNvPr id="0" name=""/>
        <dsp:cNvSpPr/>
      </dsp:nvSpPr>
      <dsp:spPr>
        <a:xfrm>
          <a:off x="739" y="0"/>
          <a:ext cx="2994718" cy="1360130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5812" tIns="165100" rIns="295812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739" y="0"/>
        <a:ext cx="2994718" cy="1360130"/>
      </dsp:txXfrm>
    </dsp:sp>
    <dsp:sp modelId="{907DD158-1EA9-48DA-A523-CBF79E6FA898}">
      <dsp:nvSpPr>
        <dsp:cNvPr id="0" name=""/>
        <dsp:cNvSpPr/>
      </dsp:nvSpPr>
      <dsp:spPr>
        <a:xfrm>
          <a:off x="3235035" y="0"/>
          <a:ext cx="2994718" cy="340032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5812" tIns="0" rIns="295812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It provides security, scalability, and centralized control.</a:t>
          </a:r>
        </a:p>
      </dsp:txBody>
      <dsp:txXfrm>
        <a:off x="3235035" y="1360129"/>
        <a:ext cx="2994718" cy="2040195"/>
      </dsp:txXfrm>
    </dsp:sp>
    <dsp:sp modelId="{2B2EF36E-A4FD-4158-930B-B614DF37B8FB}">
      <dsp:nvSpPr>
        <dsp:cNvPr id="0" name=""/>
        <dsp:cNvSpPr/>
      </dsp:nvSpPr>
      <dsp:spPr>
        <a:xfrm>
          <a:off x="3235035" y="0"/>
          <a:ext cx="2994718" cy="1360130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5812" tIns="165100" rIns="295812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235035" y="0"/>
        <a:ext cx="2994718" cy="1360130"/>
      </dsp:txXfrm>
    </dsp:sp>
    <dsp:sp modelId="{67E69343-9D78-4CAA-B620-CF2A84EC662D}">
      <dsp:nvSpPr>
        <dsp:cNvPr id="0" name=""/>
        <dsp:cNvSpPr/>
      </dsp:nvSpPr>
      <dsp:spPr>
        <a:xfrm>
          <a:off x="6469331" y="0"/>
          <a:ext cx="2994718" cy="340032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5812" tIns="0" rIns="295812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Widely used in enterprise IT environments.</a:t>
          </a:r>
        </a:p>
      </dsp:txBody>
      <dsp:txXfrm>
        <a:off x="6469331" y="1360129"/>
        <a:ext cx="2994718" cy="2040195"/>
      </dsp:txXfrm>
    </dsp:sp>
    <dsp:sp modelId="{2E29E54D-FC77-4205-BAF0-404D8240A163}">
      <dsp:nvSpPr>
        <dsp:cNvPr id="0" name=""/>
        <dsp:cNvSpPr/>
      </dsp:nvSpPr>
      <dsp:spPr>
        <a:xfrm>
          <a:off x="6469331" y="0"/>
          <a:ext cx="2994718" cy="1360130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5812" tIns="165100" rIns="295812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6469331" y="0"/>
        <a:ext cx="2994718" cy="13601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448DB1-4196-18A6-15DA-C72635C1B1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lose up of pages of an open book in a bright studio">
            <a:extLst>
              <a:ext uri="{FF2B5EF4-FFF2-40B4-BE49-F238E27FC236}">
                <a16:creationId xmlns:a16="http://schemas.microsoft.com/office/drawing/2014/main" id="{7A834FB4-D4B8-6C7A-8155-24B9C02D8E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2224" r="9085" b="1048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9CCD9CD-49AE-3D3E-923B-81ECD3FBF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2015" y="-752015"/>
            <a:ext cx="6858000" cy="836203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49000">
                <a:srgbClr val="000000">
                  <a:alpha val="47000"/>
                </a:srgbClr>
              </a:gs>
              <a:gs pos="100000">
                <a:srgbClr val="000000">
                  <a:alpha val="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3618" y="1878366"/>
            <a:ext cx="4671319" cy="188580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Univers"/>
                <a:ea typeface="+mj-lt"/>
                <a:cs typeface="+mj-lt"/>
              </a:rPr>
              <a:t>ACTIVE DIRECTORY</a:t>
            </a:r>
            <a:endParaRPr lang="en-US">
              <a:solidFill>
                <a:srgbClr val="FFFFFF"/>
              </a:solidFill>
              <a:latin typeface="Univer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3618" y="3845971"/>
            <a:ext cx="4671319" cy="138145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MANAGING IDENTITIES AND ACCESS IN WINDOWS ENVIRONMENTS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A75A5B-B195-F1CD-841C-1AC73F70AB65}"/>
              </a:ext>
            </a:extLst>
          </p:cNvPr>
          <p:cNvSpPr txBox="1"/>
          <p:nvPr/>
        </p:nvSpPr>
        <p:spPr>
          <a:xfrm>
            <a:off x="548640" y="619760"/>
            <a:ext cx="493776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cap="all" dirty="0">
                <a:solidFill>
                  <a:srgbClr val="FA6389"/>
                </a:solidFill>
                <a:latin typeface="Univers"/>
              </a:rPr>
              <a:t>Real-World Use Cases</a:t>
            </a:r>
            <a:endParaRPr lang="en-US" dirty="0"/>
          </a:p>
        </p:txBody>
      </p:sp>
      <p:graphicFrame>
        <p:nvGraphicFramePr>
          <p:cNvPr id="27" name="TextBox 1">
            <a:extLst>
              <a:ext uri="{FF2B5EF4-FFF2-40B4-BE49-F238E27FC236}">
                <a16:creationId xmlns:a16="http://schemas.microsoft.com/office/drawing/2014/main" id="{EA25FEB3-D360-DBBC-2157-834BD22E8E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116039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33867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F05BC5-F963-41EE-0E41-3A7CFA7FB343}"/>
              </a:ext>
            </a:extLst>
          </p:cNvPr>
          <p:cNvSpPr txBox="1"/>
          <p:nvPr/>
        </p:nvSpPr>
        <p:spPr>
          <a:xfrm>
            <a:off x="223520" y="640080"/>
            <a:ext cx="425704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cap="all">
                <a:solidFill>
                  <a:srgbClr val="FA6389"/>
                </a:solidFill>
                <a:latin typeface="Univers"/>
              </a:rPr>
              <a:t>CONCLUSION</a:t>
            </a:r>
            <a:endParaRPr lang="en-US"/>
          </a:p>
        </p:txBody>
      </p:sp>
      <p:graphicFrame>
        <p:nvGraphicFramePr>
          <p:cNvPr id="4" name="TextBox 1">
            <a:extLst>
              <a:ext uri="{FF2B5EF4-FFF2-40B4-BE49-F238E27FC236}">
                <a16:creationId xmlns:a16="http://schemas.microsoft.com/office/drawing/2014/main" id="{2D7646AE-FE9B-F61D-642B-613D36E303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0381331"/>
              </p:ext>
            </p:extLst>
          </p:nvPr>
        </p:nvGraphicFramePr>
        <p:xfrm>
          <a:off x="755816" y="1726499"/>
          <a:ext cx="9464789" cy="3400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25466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rawings on colorful paper">
            <a:extLst>
              <a:ext uri="{FF2B5EF4-FFF2-40B4-BE49-F238E27FC236}">
                <a16:creationId xmlns:a16="http://schemas.microsoft.com/office/drawing/2014/main" id="{DCEEF448-74E1-94D7-CC58-384C4DB9364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717" r="36701" b="-4"/>
          <a:stretch>
            <a:fillRect/>
          </a:stretch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D6D1B2-1112-541B-4EA1-DA73CCE45C0E}"/>
              </a:ext>
            </a:extLst>
          </p:cNvPr>
          <p:cNvSpPr txBox="1"/>
          <p:nvPr/>
        </p:nvSpPr>
        <p:spPr>
          <a:xfrm>
            <a:off x="6115317" y="405685"/>
            <a:ext cx="5464968" cy="1559301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cap="all" spc="700" dirty="0">
                <a:solidFill>
                  <a:srgbClr val="FA6389"/>
                </a:solidFill>
                <a:latin typeface="Univers Condensed"/>
                <a:ea typeface="+mj-ea"/>
                <a:cs typeface="+mj-cs"/>
              </a:rPr>
              <a:t>AGENDA</a:t>
            </a:r>
            <a:r>
              <a:rPr lang="en-US" sz="3700" cap="all" spc="700" dirty="0">
                <a:latin typeface="Univers Condensed"/>
                <a:ea typeface="+mj-ea"/>
                <a:cs typeface="+mj-cs"/>
              </a:rPr>
              <a:t> </a:t>
            </a:r>
            <a:endParaRPr lang="en-US" sz="3700" dirty="0">
              <a:latin typeface="Univers Condensed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6DC3DB-C723-949E-DF98-EC0202659D22}"/>
              </a:ext>
            </a:extLst>
          </p:cNvPr>
          <p:cNvSpPr txBox="1"/>
          <p:nvPr/>
        </p:nvSpPr>
        <p:spPr>
          <a:xfrm>
            <a:off x="6115317" y="2489200"/>
            <a:ext cx="5247340" cy="3814378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000" dirty="0">
                <a:latin typeface="Univers"/>
              </a:rPr>
              <a:t>WHAT IS ACTIVE DIRECTORY</a:t>
            </a:r>
            <a:endParaRPr lang="en-US"/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000" dirty="0">
                <a:latin typeface="Univers"/>
              </a:rPr>
              <a:t>KEY FEATURES OF ACTIVE DIRECTORY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000" dirty="0">
                <a:latin typeface="Univers"/>
              </a:rPr>
              <a:t>COMPONENTS OF ACTIVE DIRECTORY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000" dirty="0">
                <a:latin typeface="Univers"/>
              </a:rPr>
              <a:t>ACTIVE DIRECTORY SERVICES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000" dirty="0">
                <a:latin typeface="Univers"/>
              </a:rPr>
              <a:t>DOMAIN CONTROLLERS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000" dirty="0">
                <a:latin typeface="Univers"/>
              </a:rPr>
              <a:t>GROUP POLICY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000" dirty="0">
                <a:latin typeface="Univers"/>
              </a:rPr>
              <a:t>BENEFITS OF ACTIVE DIRECTORY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000" dirty="0">
                <a:latin typeface="Univers"/>
              </a:rPr>
              <a:t>REAL-WORLD USE CASES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000" dirty="0">
                <a:latin typeface="Univers"/>
              </a:rPr>
              <a:t>CONCLUSION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6780614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EA1DAFF-CECA-492F-BFA1-22C64956B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5D3D3744-142C-4653-90AB-546FE6B84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0BC69CAC-820B-41BA-BFCA-79B45576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D205E7A-88AB-4C4B-B8D1-5A76AA878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D4286E9-8501-4EBF-874C-74897B4B6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5586ADC-910E-45C9-BAB4-CB0EFBEE5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DAB594C5-5BB0-49AE-8AAC-AE40A6F8A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 descr="What is Active Directory and Why Is It Used? - 31West">
            <a:extLst>
              <a:ext uri="{FF2B5EF4-FFF2-40B4-BE49-F238E27FC236}">
                <a16:creationId xmlns:a16="http://schemas.microsoft.com/office/drawing/2014/main" id="{9F468D63-1F2B-4A4E-1795-8C64E2AEF5F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969" r="1" b="12578"/>
          <a:stretch>
            <a:fillRect/>
          </a:stretch>
        </p:blipFill>
        <p:spPr>
          <a:xfrm>
            <a:off x="626590" y="317578"/>
            <a:ext cx="10851111" cy="3508437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482489"/>
            <a:ext cx="304800" cy="429768"/>
            <a:chOff x="215328" y="-46937"/>
            <a:chExt cx="304800" cy="2773841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9FD87BD-BC81-1166-D4E9-FE8D2946D756}"/>
              </a:ext>
            </a:extLst>
          </p:cNvPr>
          <p:cNvSpPr txBox="1"/>
          <p:nvPr/>
        </p:nvSpPr>
        <p:spPr>
          <a:xfrm>
            <a:off x="630936" y="4018137"/>
            <a:ext cx="4569060" cy="2129586"/>
          </a:xfrm>
          <a:prstGeom prst="rect">
            <a:avLst/>
          </a:prstGeom>
          <a:noFill/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cap="all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IS ACTIVE DIRECTORY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0167B0-A874-642A-224F-A51B2523F2A5}"/>
              </a:ext>
            </a:extLst>
          </p:cNvPr>
          <p:cNvSpPr txBox="1"/>
          <p:nvPr/>
        </p:nvSpPr>
        <p:spPr>
          <a:xfrm>
            <a:off x="5486080" y="4018143"/>
            <a:ext cx="5674105" cy="2129599"/>
          </a:xfrm>
          <a:prstGeom prst="rect">
            <a:avLst/>
          </a:prstGeom>
          <a:noFill/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Active Directory (AD) is a directory service developed by Microsoft.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It stores information about users, computers, and other resources in a network.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AD helps manage permissions and access to networked resources.</a:t>
            </a:r>
          </a:p>
        </p:txBody>
      </p:sp>
    </p:spTree>
    <p:extLst>
      <p:ext uri="{BB962C8B-B14F-4D97-AF65-F5344CB8AC3E}">
        <p14:creationId xmlns:p14="http://schemas.microsoft.com/office/powerpoint/2010/main" val="439474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E6DE2C-E1FC-AF04-8844-2A854DA6D2C7}"/>
              </a:ext>
            </a:extLst>
          </p:cNvPr>
          <p:cNvSpPr txBox="1"/>
          <p:nvPr/>
        </p:nvSpPr>
        <p:spPr>
          <a:xfrm>
            <a:off x="273205" y="765717"/>
            <a:ext cx="11915077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cap="all" spc="700">
                <a:solidFill>
                  <a:srgbClr val="FA6389"/>
                </a:solidFill>
                <a:latin typeface="Univers"/>
                <a:ea typeface="+mj-ea"/>
                <a:cs typeface="+mj-cs"/>
              </a:rPr>
              <a:t>KEY FEATURES OF ACTIVE DIRECTORY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03053EA-5147-8FD2-B233-6C5AAA79E7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2291155"/>
              </p:ext>
            </p:extLst>
          </p:nvPr>
        </p:nvGraphicFramePr>
        <p:xfrm>
          <a:off x="798745" y="2072347"/>
          <a:ext cx="10598150" cy="39711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21705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165109B-7036-4613-93D4-579E77F6E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1D211F-EB57-6CB0-6394-786256980232}"/>
              </a:ext>
            </a:extLst>
          </p:cNvPr>
          <p:cNvSpPr txBox="1"/>
          <p:nvPr/>
        </p:nvSpPr>
        <p:spPr>
          <a:xfrm>
            <a:off x="761802" y="858982"/>
            <a:ext cx="3858841" cy="515293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cap="all" dirty="0">
                <a:solidFill>
                  <a:srgbClr val="FA6389"/>
                </a:solidFill>
                <a:latin typeface="Univers"/>
                <a:ea typeface="+mj-ea"/>
                <a:cs typeface="+mj-cs"/>
              </a:rPr>
              <a:t>COMPONENTS OF ACTIVE DIRECTORY</a:t>
            </a:r>
            <a:r>
              <a:rPr lang="en-US" sz="4000" dirty="0">
                <a:latin typeface="Univers"/>
                <a:ea typeface="+mj-ea"/>
                <a:cs typeface="+mj-cs"/>
              </a:rPr>
              <a:t> </a:t>
            </a:r>
            <a:endParaRPr lang="en-US">
              <a:ea typeface="+mj-ea"/>
              <a:cs typeface="+mj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3E8FEA2-54EE-4F84-B5DB-A055A7D80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36707" y="0"/>
            <a:ext cx="7455294" cy="6858000"/>
          </a:xfrm>
          <a:prstGeom prst="rect">
            <a:avLst/>
          </a:prstGeom>
          <a:ln>
            <a:noFill/>
          </a:ln>
          <a:effectLst>
            <a:outerShdw blurRad="317500" dist="228600" dir="798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3F363A4E-24FA-0F1A-1AFE-36A49F71EA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0941060"/>
              </p:ext>
            </p:extLst>
          </p:nvPr>
        </p:nvGraphicFramePr>
        <p:xfrm>
          <a:off x="5368169" y="601324"/>
          <a:ext cx="5849557" cy="56185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31096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698343-E252-E6BE-DB41-DC230103A22B}"/>
              </a:ext>
            </a:extLst>
          </p:cNvPr>
          <p:cNvSpPr txBox="1"/>
          <p:nvPr/>
        </p:nvSpPr>
        <p:spPr>
          <a:xfrm>
            <a:off x="1371597" y="348865"/>
            <a:ext cx="10044023" cy="87772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cap="all" dirty="0">
                <a:solidFill>
                  <a:srgbClr val="FFFFFF"/>
                </a:solidFill>
                <a:latin typeface="Aptos Display"/>
                <a:ea typeface="+mj-ea"/>
                <a:cs typeface="+mj-cs"/>
              </a:rPr>
              <a:t>ACTIVE DIRECTORY</a:t>
            </a:r>
            <a:r>
              <a:rPr lang="en-US" sz="4000" dirty="0">
                <a:solidFill>
                  <a:srgbClr val="FFFFFF"/>
                </a:solidFill>
                <a:latin typeface="Aptos Display"/>
                <a:ea typeface="+mj-ea"/>
                <a:cs typeface="+mj-cs"/>
              </a:rPr>
              <a:t> </a:t>
            </a:r>
            <a:r>
              <a:rPr lang="en-US" sz="4000" cap="all" dirty="0">
                <a:solidFill>
                  <a:srgbClr val="FFFFFF"/>
                </a:solidFill>
                <a:latin typeface="Aptos Display"/>
                <a:ea typeface="+mj-ea"/>
                <a:cs typeface="+mj-cs"/>
              </a:rPr>
              <a:t>SERVICES</a:t>
            </a:r>
          </a:p>
        </p:txBody>
      </p:sp>
      <p:graphicFrame>
        <p:nvGraphicFramePr>
          <p:cNvPr id="6" name="TextBox 1">
            <a:extLst>
              <a:ext uri="{FF2B5EF4-FFF2-40B4-BE49-F238E27FC236}">
                <a16:creationId xmlns:a16="http://schemas.microsoft.com/office/drawing/2014/main" id="{EA1C2785-028D-454A-BA51-FCDE304EB8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452906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14381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What is a domain controller? | Quest">
            <a:extLst>
              <a:ext uri="{FF2B5EF4-FFF2-40B4-BE49-F238E27FC236}">
                <a16:creationId xmlns:a16="http://schemas.microsoft.com/office/drawing/2014/main" id="{5ED4F41B-0E74-B795-9100-527F29FA320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006" r="10683"/>
          <a:stretch>
            <a:fillRect/>
          </a:stretch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1277D-3433-0874-BD2A-86FE26B1398C}"/>
              </a:ext>
            </a:extLst>
          </p:cNvPr>
          <p:cNvSpPr txBox="1"/>
          <p:nvPr/>
        </p:nvSpPr>
        <p:spPr>
          <a:xfrm>
            <a:off x="7531610" y="365125"/>
            <a:ext cx="4298439" cy="18999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cap="all" dirty="0">
                <a:solidFill>
                  <a:srgbClr val="FA6389"/>
                </a:solidFill>
                <a:latin typeface="Univers"/>
                <a:ea typeface="+mj-ea"/>
                <a:cs typeface="+mj-cs"/>
              </a:rPr>
              <a:t>Domain Controllers</a:t>
            </a:r>
            <a:endParaRPr lang="en-US" dirty="0">
              <a:solidFill>
                <a:srgbClr val="FA6389"/>
              </a:solidFill>
              <a:latin typeface="Univers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921D63-DC58-E788-2C35-8D641309DE1B}"/>
              </a:ext>
            </a:extLst>
          </p:cNvPr>
          <p:cNvSpPr txBox="1"/>
          <p:nvPr/>
        </p:nvSpPr>
        <p:spPr>
          <a:xfrm>
            <a:off x="7531610" y="2434201"/>
            <a:ext cx="3822189" cy="374276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Servers that run AD DS and manage security and access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Handle login requests and directory lookups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Replicate data across other domain controllers</a:t>
            </a:r>
          </a:p>
        </p:txBody>
      </p:sp>
    </p:spTree>
    <p:extLst>
      <p:ext uri="{BB962C8B-B14F-4D97-AF65-F5344CB8AC3E}">
        <p14:creationId xmlns:p14="http://schemas.microsoft.com/office/powerpoint/2010/main" val="825394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8193" y="0"/>
            <a:ext cx="845379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067739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3091AF-368C-5C5E-7153-CD8CE7D26DC2}"/>
              </a:ext>
            </a:extLst>
          </p:cNvPr>
          <p:cNvSpPr txBox="1"/>
          <p:nvPr/>
        </p:nvSpPr>
        <p:spPr>
          <a:xfrm>
            <a:off x="1167012" y="637763"/>
            <a:ext cx="2162404" cy="163164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cap="all" dirty="0">
                <a:solidFill>
                  <a:schemeClr val="bg1"/>
                </a:solidFill>
                <a:latin typeface="Univers"/>
                <a:ea typeface="+mj-ea"/>
                <a:cs typeface="+mj-cs"/>
              </a:rPr>
              <a:t>Group Policy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2" y="2794337"/>
            <a:ext cx="457200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7EA352-6EAF-4BA4-2888-2F763906E727}"/>
              </a:ext>
            </a:extLst>
          </p:cNvPr>
          <p:cNvSpPr txBox="1"/>
          <p:nvPr/>
        </p:nvSpPr>
        <p:spPr>
          <a:xfrm>
            <a:off x="1168114" y="3000923"/>
            <a:ext cx="2557542" cy="317603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Used to manage user and computer settings in a domain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Helps enforce security settings, software installation, and more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Applied through Group Policy Objects (GPOs)</a:t>
            </a: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34B0684-3144-0B25-3434-08100C891B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971" b="-2"/>
          <a:stretch>
            <a:fillRect/>
          </a:stretch>
        </p:blipFill>
        <p:spPr>
          <a:xfrm>
            <a:off x="4666834" y="637761"/>
            <a:ext cx="6365960" cy="557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8392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CBE59A4-FC88-F086-DE32-8CE2BF515438}"/>
              </a:ext>
            </a:extLst>
          </p:cNvPr>
          <p:cNvSpPr txBox="1"/>
          <p:nvPr/>
        </p:nvSpPr>
        <p:spPr>
          <a:xfrm>
            <a:off x="786385" y="841248"/>
            <a:ext cx="3515244" cy="534009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cap="all">
                <a:solidFill>
                  <a:schemeClr val="bg1"/>
                </a:solidFill>
                <a:latin typeface="+mj-lt"/>
                <a:ea typeface="+mj-ea"/>
                <a:cs typeface="+mj-cs"/>
              </a:rPr>
              <a:t>Benefits of Active Directory</a:t>
            </a:r>
            <a:endParaRPr lang="en-US" sz="48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TextBox 2">
            <a:extLst>
              <a:ext uri="{FF2B5EF4-FFF2-40B4-BE49-F238E27FC236}">
                <a16:creationId xmlns:a16="http://schemas.microsoft.com/office/drawing/2014/main" id="{92321CE4-D16F-CBD1-AF9E-3DC678A0AE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9248688"/>
              </p:ext>
            </p:extLst>
          </p:nvPr>
        </p:nvGraphicFramePr>
        <p:xfrm>
          <a:off x="4914766" y="220846"/>
          <a:ext cx="7079113" cy="7167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04673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ACTIVE DIRECTORY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187</cp:revision>
  <dcterms:created xsi:type="dcterms:W3CDTF">2025-06-10T06:13:04Z</dcterms:created>
  <dcterms:modified xsi:type="dcterms:W3CDTF">2025-06-10T06:50:28Z</dcterms:modified>
</cp:coreProperties>
</file>