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8EB895-FCD7-83B7-0149-DE4377EFE25F}" v="305" dt="2025-06-09T05:15:24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CC56A3-DBF1-4D38-887A-6E761EC9CF1D}" type="doc">
      <dgm:prSet loTypeId="urn:microsoft.com/office/officeart/2005/8/layout/process5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65B77E26-AC0B-4960-BDD3-BA3EE38D9405}">
      <dgm:prSet/>
      <dgm:spPr/>
      <dgm:t>
        <a:bodyPr/>
        <a:lstStyle/>
        <a:p>
          <a:r>
            <a:rPr lang="en-US"/>
            <a:t>Microsoft Azure is a cloud computing platform and service created by Microsoft.</a:t>
          </a:r>
        </a:p>
      </dgm:t>
    </dgm:pt>
    <dgm:pt modelId="{F940105F-BD5A-4E41-B173-D570C7E2705E}" type="parTrans" cxnId="{98B26197-D5DA-46A7-AFC0-9FDB9D27B0B8}">
      <dgm:prSet/>
      <dgm:spPr/>
      <dgm:t>
        <a:bodyPr/>
        <a:lstStyle/>
        <a:p>
          <a:endParaRPr lang="en-US"/>
        </a:p>
      </dgm:t>
    </dgm:pt>
    <dgm:pt modelId="{590FD985-31F2-4C21-B26F-93FA7036B417}" type="sibTrans" cxnId="{98B26197-D5DA-46A7-AFC0-9FDB9D27B0B8}">
      <dgm:prSet/>
      <dgm:spPr/>
      <dgm:t>
        <a:bodyPr/>
        <a:lstStyle/>
        <a:p>
          <a:endParaRPr lang="en-US"/>
        </a:p>
      </dgm:t>
    </dgm:pt>
    <dgm:pt modelId="{B2D7D447-3261-4CC3-848B-77174A5F9C09}">
      <dgm:prSet/>
      <dgm:spPr/>
      <dgm:t>
        <a:bodyPr/>
        <a:lstStyle/>
        <a:p>
          <a:r>
            <a:rPr lang="en-US"/>
            <a:t>It provides a wide range of cloud services, including compute, analytics, storage, and networking.</a:t>
          </a:r>
        </a:p>
      </dgm:t>
    </dgm:pt>
    <dgm:pt modelId="{E7C9810E-6222-4B76-A46E-5511F48B9612}" type="parTrans" cxnId="{1A308F4B-915B-46AC-B29C-3C3A1FF9E4F2}">
      <dgm:prSet/>
      <dgm:spPr/>
      <dgm:t>
        <a:bodyPr/>
        <a:lstStyle/>
        <a:p>
          <a:endParaRPr lang="en-US"/>
        </a:p>
      </dgm:t>
    </dgm:pt>
    <dgm:pt modelId="{994B77FC-41B6-4A49-A5CD-814D8ADDF6E6}" type="sibTrans" cxnId="{1A308F4B-915B-46AC-B29C-3C3A1FF9E4F2}">
      <dgm:prSet/>
      <dgm:spPr/>
      <dgm:t>
        <a:bodyPr/>
        <a:lstStyle/>
        <a:p>
          <a:endParaRPr lang="en-US"/>
        </a:p>
      </dgm:t>
    </dgm:pt>
    <dgm:pt modelId="{A947F138-C1B4-4B48-9C62-A95B595B9CB4}">
      <dgm:prSet/>
      <dgm:spPr/>
      <dgm:t>
        <a:bodyPr/>
        <a:lstStyle/>
        <a:p>
          <a:r>
            <a:rPr lang="en-US"/>
            <a:t>Users can develop and scale applications or run existing ones in the public cloud.</a:t>
          </a:r>
        </a:p>
      </dgm:t>
    </dgm:pt>
    <dgm:pt modelId="{BBA8BAD7-4BCD-4665-B3C3-A958F11101BA}" type="parTrans" cxnId="{C8B022DA-ACE0-413C-8459-EB5166D15CC3}">
      <dgm:prSet/>
      <dgm:spPr/>
      <dgm:t>
        <a:bodyPr/>
        <a:lstStyle/>
        <a:p>
          <a:endParaRPr lang="en-US"/>
        </a:p>
      </dgm:t>
    </dgm:pt>
    <dgm:pt modelId="{AF73A2AE-70BB-4F01-8107-8D5EDCCCD6FE}" type="sibTrans" cxnId="{C8B022DA-ACE0-413C-8459-EB5166D15CC3}">
      <dgm:prSet/>
      <dgm:spPr/>
      <dgm:t>
        <a:bodyPr/>
        <a:lstStyle/>
        <a:p>
          <a:endParaRPr lang="en-US"/>
        </a:p>
      </dgm:t>
    </dgm:pt>
    <dgm:pt modelId="{F90934D0-8512-4016-96F1-D03377CB3130}" type="pres">
      <dgm:prSet presAssocID="{AACC56A3-DBF1-4D38-887A-6E761EC9CF1D}" presName="diagram" presStyleCnt="0">
        <dgm:presLayoutVars>
          <dgm:dir/>
          <dgm:resizeHandles val="exact"/>
        </dgm:presLayoutVars>
      </dgm:prSet>
      <dgm:spPr/>
    </dgm:pt>
    <dgm:pt modelId="{B48E80F8-9A42-4DED-A6E2-D7DC90A02A58}" type="pres">
      <dgm:prSet presAssocID="{65B77E26-AC0B-4960-BDD3-BA3EE38D9405}" presName="node" presStyleLbl="node1" presStyleIdx="0" presStyleCnt="3">
        <dgm:presLayoutVars>
          <dgm:bulletEnabled val="1"/>
        </dgm:presLayoutVars>
      </dgm:prSet>
      <dgm:spPr/>
    </dgm:pt>
    <dgm:pt modelId="{520A017A-6AC8-4491-82E3-4D0E1C62F984}" type="pres">
      <dgm:prSet presAssocID="{590FD985-31F2-4C21-B26F-93FA7036B417}" presName="sibTrans" presStyleLbl="sibTrans2D1" presStyleIdx="0" presStyleCnt="2"/>
      <dgm:spPr/>
    </dgm:pt>
    <dgm:pt modelId="{79401EF4-9C26-4CD1-AFBD-D9712CD7D22B}" type="pres">
      <dgm:prSet presAssocID="{590FD985-31F2-4C21-B26F-93FA7036B417}" presName="connectorText" presStyleLbl="sibTrans2D1" presStyleIdx="0" presStyleCnt="2"/>
      <dgm:spPr/>
    </dgm:pt>
    <dgm:pt modelId="{2511846E-8E7E-4BD1-8F06-9E0AAE6C286B}" type="pres">
      <dgm:prSet presAssocID="{B2D7D447-3261-4CC3-848B-77174A5F9C09}" presName="node" presStyleLbl="node1" presStyleIdx="1" presStyleCnt="3">
        <dgm:presLayoutVars>
          <dgm:bulletEnabled val="1"/>
        </dgm:presLayoutVars>
      </dgm:prSet>
      <dgm:spPr/>
    </dgm:pt>
    <dgm:pt modelId="{46B89C09-97FD-439F-9CAC-202311F61C22}" type="pres">
      <dgm:prSet presAssocID="{994B77FC-41B6-4A49-A5CD-814D8ADDF6E6}" presName="sibTrans" presStyleLbl="sibTrans2D1" presStyleIdx="1" presStyleCnt="2"/>
      <dgm:spPr/>
    </dgm:pt>
    <dgm:pt modelId="{D5F56A5D-306C-40F8-B485-78A6046E2ACB}" type="pres">
      <dgm:prSet presAssocID="{994B77FC-41B6-4A49-A5CD-814D8ADDF6E6}" presName="connectorText" presStyleLbl="sibTrans2D1" presStyleIdx="1" presStyleCnt="2"/>
      <dgm:spPr/>
    </dgm:pt>
    <dgm:pt modelId="{0BBCB224-E71F-4BC4-98E4-21E4B61B6E82}" type="pres">
      <dgm:prSet presAssocID="{A947F138-C1B4-4B48-9C62-A95B595B9CB4}" presName="node" presStyleLbl="node1" presStyleIdx="2" presStyleCnt="3">
        <dgm:presLayoutVars>
          <dgm:bulletEnabled val="1"/>
        </dgm:presLayoutVars>
      </dgm:prSet>
      <dgm:spPr/>
    </dgm:pt>
  </dgm:ptLst>
  <dgm:cxnLst>
    <dgm:cxn modelId="{D56A7428-1023-47BA-ACBF-C1B324306244}" type="presOf" srcId="{AACC56A3-DBF1-4D38-887A-6E761EC9CF1D}" destId="{F90934D0-8512-4016-96F1-D03377CB3130}" srcOrd="0" destOrd="0" presId="urn:microsoft.com/office/officeart/2005/8/layout/process5"/>
    <dgm:cxn modelId="{F61D7F32-8A8E-447F-864B-9AA3C29F2E32}" type="presOf" srcId="{994B77FC-41B6-4A49-A5CD-814D8ADDF6E6}" destId="{46B89C09-97FD-439F-9CAC-202311F61C22}" srcOrd="0" destOrd="0" presId="urn:microsoft.com/office/officeart/2005/8/layout/process5"/>
    <dgm:cxn modelId="{E0F36C3A-59FF-46F2-9487-0AF38AF4F6B1}" type="presOf" srcId="{A947F138-C1B4-4B48-9C62-A95B595B9CB4}" destId="{0BBCB224-E71F-4BC4-98E4-21E4B61B6E82}" srcOrd="0" destOrd="0" presId="urn:microsoft.com/office/officeart/2005/8/layout/process5"/>
    <dgm:cxn modelId="{42A49448-DDBD-4F6B-80EB-310D4C901BE2}" type="presOf" srcId="{65B77E26-AC0B-4960-BDD3-BA3EE38D9405}" destId="{B48E80F8-9A42-4DED-A6E2-D7DC90A02A58}" srcOrd="0" destOrd="0" presId="urn:microsoft.com/office/officeart/2005/8/layout/process5"/>
    <dgm:cxn modelId="{1A308F4B-915B-46AC-B29C-3C3A1FF9E4F2}" srcId="{AACC56A3-DBF1-4D38-887A-6E761EC9CF1D}" destId="{B2D7D447-3261-4CC3-848B-77174A5F9C09}" srcOrd="1" destOrd="0" parTransId="{E7C9810E-6222-4B76-A46E-5511F48B9612}" sibTransId="{994B77FC-41B6-4A49-A5CD-814D8ADDF6E6}"/>
    <dgm:cxn modelId="{40A06B50-42FA-42BA-AF02-27B39CB746CF}" type="presOf" srcId="{B2D7D447-3261-4CC3-848B-77174A5F9C09}" destId="{2511846E-8E7E-4BD1-8F06-9E0AAE6C286B}" srcOrd="0" destOrd="0" presId="urn:microsoft.com/office/officeart/2005/8/layout/process5"/>
    <dgm:cxn modelId="{98B26197-D5DA-46A7-AFC0-9FDB9D27B0B8}" srcId="{AACC56A3-DBF1-4D38-887A-6E761EC9CF1D}" destId="{65B77E26-AC0B-4960-BDD3-BA3EE38D9405}" srcOrd="0" destOrd="0" parTransId="{F940105F-BD5A-4E41-B173-D570C7E2705E}" sibTransId="{590FD985-31F2-4C21-B26F-93FA7036B417}"/>
    <dgm:cxn modelId="{76693B9B-7D37-4359-BE76-5FFAAF710C21}" type="presOf" srcId="{590FD985-31F2-4C21-B26F-93FA7036B417}" destId="{79401EF4-9C26-4CD1-AFBD-D9712CD7D22B}" srcOrd="1" destOrd="0" presId="urn:microsoft.com/office/officeart/2005/8/layout/process5"/>
    <dgm:cxn modelId="{D3B45FAB-E099-434D-9946-5FF5DB736CD1}" type="presOf" srcId="{590FD985-31F2-4C21-B26F-93FA7036B417}" destId="{520A017A-6AC8-4491-82E3-4D0E1C62F984}" srcOrd="0" destOrd="0" presId="urn:microsoft.com/office/officeart/2005/8/layout/process5"/>
    <dgm:cxn modelId="{77D989B6-E5DC-4176-AD3C-4013AEA6CD09}" type="presOf" srcId="{994B77FC-41B6-4A49-A5CD-814D8ADDF6E6}" destId="{D5F56A5D-306C-40F8-B485-78A6046E2ACB}" srcOrd="1" destOrd="0" presId="urn:microsoft.com/office/officeart/2005/8/layout/process5"/>
    <dgm:cxn modelId="{C8B022DA-ACE0-413C-8459-EB5166D15CC3}" srcId="{AACC56A3-DBF1-4D38-887A-6E761EC9CF1D}" destId="{A947F138-C1B4-4B48-9C62-A95B595B9CB4}" srcOrd="2" destOrd="0" parTransId="{BBA8BAD7-4BCD-4665-B3C3-A958F11101BA}" sibTransId="{AF73A2AE-70BB-4F01-8107-8D5EDCCCD6FE}"/>
    <dgm:cxn modelId="{B634AFA5-5AAB-4616-B93E-055B2F29885E}" type="presParOf" srcId="{F90934D0-8512-4016-96F1-D03377CB3130}" destId="{B48E80F8-9A42-4DED-A6E2-D7DC90A02A58}" srcOrd="0" destOrd="0" presId="urn:microsoft.com/office/officeart/2005/8/layout/process5"/>
    <dgm:cxn modelId="{43AB41FD-830D-46CA-8C78-BD723BE52E4A}" type="presParOf" srcId="{F90934D0-8512-4016-96F1-D03377CB3130}" destId="{520A017A-6AC8-4491-82E3-4D0E1C62F984}" srcOrd="1" destOrd="0" presId="urn:microsoft.com/office/officeart/2005/8/layout/process5"/>
    <dgm:cxn modelId="{ADD16933-508A-4D78-B20F-64B4D79CC339}" type="presParOf" srcId="{520A017A-6AC8-4491-82E3-4D0E1C62F984}" destId="{79401EF4-9C26-4CD1-AFBD-D9712CD7D22B}" srcOrd="0" destOrd="0" presId="urn:microsoft.com/office/officeart/2005/8/layout/process5"/>
    <dgm:cxn modelId="{A29B4E9F-9719-440D-BA37-5725684C12D7}" type="presParOf" srcId="{F90934D0-8512-4016-96F1-D03377CB3130}" destId="{2511846E-8E7E-4BD1-8F06-9E0AAE6C286B}" srcOrd="2" destOrd="0" presId="urn:microsoft.com/office/officeart/2005/8/layout/process5"/>
    <dgm:cxn modelId="{FB578EBD-7EC1-4FB3-A484-53A23475CF49}" type="presParOf" srcId="{F90934D0-8512-4016-96F1-D03377CB3130}" destId="{46B89C09-97FD-439F-9CAC-202311F61C22}" srcOrd="3" destOrd="0" presId="urn:microsoft.com/office/officeart/2005/8/layout/process5"/>
    <dgm:cxn modelId="{47B7D3B4-33AC-4A8D-B69C-0AB41DF8DA5A}" type="presParOf" srcId="{46B89C09-97FD-439F-9CAC-202311F61C22}" destId="{D5F56A5D-306C-40F8-B485-78A6046E2ACB}" srcOrd="0" destOrd="0" presId="urn:microsoft.com/office/officeart/2005/8/layout/process5"/>
    <dgm:cxn modelId="{A459F692-94A1-4278-A558-BA2A6554260F}" type="presParOf" srcId="{F90934D0-8512-4016-96F1-D03377CB3130}" destId="{0BBCB224-E71F-4BC4-98E4-21E4B61B6E82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D690550-8933-4853-A1C0-7C9B3613DD4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EEB5C9-11EA-4890-B2B3-4A7404692202}">
      <dgm:prSet/>
      <dgm:spPr/>
      <dgm:t>
        <a:bodyPr/>
        <a:lstStyle/>
        <a:p>
          <a:r>
            <a:rPr lang="en-US"/>
            <a:t>Azure offers IaaS, PaaS, and SaaS solutions.</a:t>
          </a:r>
        </a:p>
      </dgm:t>
    </dgm:pt>
    <dgm:pt modelId="{C4CE9850-8455-4E97-B111-22A68FCD5B8E}" type="parTrans" cxnId="{CE50B465-86DD-41C3-86ED-E10A22BE6293}">
      <dgm:prSet/>
      <dgm:spPr/>
      <dgm:t>
        <a:bodyPr/>
        <a:lstStyle/>
        <a:p>
          <a:endParaRPr lang="en-US"/>
        </a:p>
      </dgm:t>
    </dgm:pt>
    <dgm:pt modelId="{C3C2277B-46ED-48A7-B848-23B93CDF8F33}" type="sibTrans" cxnId="{CE50B465-86DD-41C3-86ED-E10A22BE6293}">
      <dgm:prSet/>
      <dgm:spPr/>
      <dgm:t>
        <a:bodyPr/>
        <a:lstStyle/>
        <a:p>
          <a:endParaRPr lang="en-US"/>
        </a:p>
      </dgm:t>
    </dgm:pt>
    <dgm:pt modelId="{4061495A-40EB-4DCD-98D8-179306FD0C58}">
      <dgm:prSet/>
      <dgm:spPr/>
      <dgm:t>
        <a:bodyPr/>
        <a:lstStyle/>
        <a:p>
          <a:r>
            <a:rPr lang="en-US"/>
            <a:t>Supports multiple programming languages, tools, and frameworks.</a:t>
          </a:r>
        </a:p>
      </dgm:t>
    </dgm:pt>
    <dgm:pt modelId="{6EB6B46C-2609-4AE5-9A5F-F058F6EC2048}" type="parTrans" cxnId="{EF3AE385-0EDF-4A20-9A64-9A19D72EDE08}">
      <dgm:prSet/>
      <dgm:spPr/>
      <dgm:t>
        <a:bodyPr/>
        <a:lstStyle/>
        <a:p>
          <a:endParaRPr lang="en-US"/>
        </a:p>
      </dgm:t>
    </dgm:pt>
    <dgm:pt modelId="{887D5B14-B741-4EF2-8B2A-D1A85570A81F}" type="sibTrans" cxnId="{EF3AE385-0EDF-4A20-9A64-9A19D72EDE08}">
      <dgm:prSet/>
      <dgm:spPr/>
      <dgm:t>
        <a:bodyPr/>
        <a:lstStyle/>
        <a:p>
          <a:endParaRPr lang="en-US"/>
        </a:p>
      </dgm:t>
    </dgm:pt>
    <dgm:pt modelId="{59AE4E18-A715-4706-92E7-4CC0EF9E47FB}">
      <dgm:prSet/>
      <dgm:spPr/>
      <dgm:t>
        <a:bodyPr/>
        <a:lstStyle/>
        <a:p>
          <a:r>
            <a:rPr lang="en-US"/>
            <a:t>Used across industries like finance, healthcare, retail, and government.</a:t>
          </a:r>
        </a:p>
      </dgm:t>
    </dgm:pt>
    <dgm:pt modelId="{1B21D850-3898-4B84-BB0A-636369CB84F3}" type="parTrans" cxnId="{BACEED29-6696-4AD3-A54A-70115D278BCE}">
      <dgm:prSet/>
      <dgm:spPr/>
      <dgm:t>
        <a:bodyPr/>
        <a:lstStyle/>
        <a:p>
          <a:endParaRPr lang="en-US"/>
        </a:p>
      </dgm:t>
    </dgm:pt>
    <dgm:pt modelId="{11D3BB7D-E0E2-41AC-9E3F-D8402E5EF9F1}" type="sibTrans" cxnId="{BACEED29-6696-4AD3-A54A-70115D278BCE}">
      <dgm:prSet/>
      <dgm:spPr/>
      <dgm:t>
        <a:bodyPr/>
        <a:lstStyle/>
        <a:p>
          <a:endParaRPr lang="en-US"/>
        </a:p>
      </dgm:t>
    </dgm:pt>
    <dgm:pt modelId="{8F7E9CDF-824C-4790-98C3-377ED3C2D39B}" type="pres">
      <dgm:prSet presAssocID="{BD690550-8933-4853-A1C0-7C9B3613DD4A}" presName="root" presStyleCnt="0">
        <dgm:presLayoutVars>
          <dgm:dir/>
          <dgm:resizeHandles val="exact"/>
        </dgm:presLayoutVars>
      </dgm:prSet>
      <dgm:spPr/>
    </dgm:pt>
    <dgm:pt modelId="{59227A38-233D-47AD-81C2-8B34D262EA7C}" type="pres">
      <dgm:prSet presAssocID="{BD690550-8933-4853-A1C0-7C9B3613DD4A}" presName="container" presStyleCnt="0">
        <dgm:presLayoutVars>
          <dgm:dir/>
          <dgm:resizeHandles val="exact"/>
        </dgm:presLayoutVars>
      </dgm:prSet>
      <dgm:spPr/>
    </dgm:pt>
    <dgm:pt modelId="{5B5FC29E-8A4C-4830-9CF8-58C6AA869EB3}" type="pres">
      <dgm:prSet presAssocID="{F2EEB5C9-11EA-4890-B2B3-4A7404692202}" presName="compNode" presStyleCnt="0"/>
      <dgm:spPr/>
    </dgm:pt>
    <dgm:pt modelId="{922E2EE7-A282-47B8-9CF0-85DD6A4753C5}" type="pres">
      <dgm:prSet presAssocID="{F2EEB5C9-11EA-4890-B2B3-4A7404692202}" presName="iconBgRect" presStyleLbl="bgShp" presStyleIdx="0" presStyleCnt="3"/>
      <dgm:spPr/>
    </dgm:pt>
    <dgm:pt modelId="{2767E0F9-AEAE-4413-91C5-DAAC67CC7B00}" type="pres">
      <dgm:prSet presAssocID="{F2EEB5C9-11EA-4890-B2B3-4A740469220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E3923B86-50CD-4B14-B19D-B32A61CF08FF}" type="pres">
      <dgm:prSet presAssocID="{F2EEB5C9-11EA-4890-B2B3-4A7404692202}" presName="spaceRect" presStyleCnt="0"/>
      <dgm:spPr/>
    </dgm:pt>
    <dgm:pt modelId="{46569ADB-6532-4CD6-9B03-12BA283212D2}" type="pres">
      <dgm:prSet presAssocID="{F2EEB5C9-11EA-4890-B2B3-4A7404692202}" presName="textRect" presStyleLbl="revTx" presStyleIdx="0" presStyleCnt="3">
        <dgm:presLayoutVars>
          <dgm:chMax val="1"/>
          <dgm:chPref val="1"/>
        </dgm:presLayoutVars>
      </dgm:prSet>
      <dgm:spPr/>
    </dgm:pt>
    <dgm:pt modelId="{101CEB43-3F2B-47BC-BD65-BDA431945D6E}" type="pres">
      <dgm:prSet presAssocID="{C3C2277B-46ED-48A7-B848-23B93CDF8F33}" presName="sibTrans" presStyleLbl="sibTrans2D1" presStyleIdx="0" presStyleCnt="0"/>
      <dgm:spPr/>
    </dgm:pt>
    <dgm:pt modelId="{B892DBFD-679B-41A0-A851-D4FE82FC6D63}" type="pres">
      <dgm:prSet presAssocID="{4061495A-40EB-4DCD-98D8-179306FD0C58}" presName="compNode" presStyleCnt="0"/>
      <dgm:spPr/>
    </dgm:pt>
    <dgm:pt modelId="{7B78C15F-483F-4812-9307-E723C2265CFF}" type="pres">
      <dgm:prSet presAssocID="{4061495A-40EB-4DCD-98D8-179306FD0C58}" presName="iconBgRect" presStyleLbl="bgShp" presStyleIdx="1" presStyleCnt="3"/>
      <dgm:spPr/>
    </dgm:pt>
    <dgm:pt modelId="{FC5214D5-6BAE-4934-AE03-2D9192E869F3}" type="pres">
      <dgm:prSet presAssocID="{4061495A-40EB-4DCD-98D8-179306FD0C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2D092CB-0DC4-452D-A3EE-3662D2DE167A}" type="pres">
      <dgm:prSet presAssocID="{4061495A-40EB-4DCD-98D8-179306FD0C58}" presName="spaceRect" presStyleCnt="0"/>
      <dgm:spPr/>
    </dgm:pt>
    <dgm:pt modelId="{0F16B225-1BC2-4EDB-A6AF-C941247042C1}" type="pres">
      <dgm:prSet presAssocID="{4061495A-40EB-4DCD-98D8-179306FD0C58}" presName="textRect" presStyleLbl="revTx" presStyleIdx="1" presStyleCnt="3">
        <dgm:presLayoutVars>
          <dgm:chMax val="1"/>
          <dgm:chPref val="1"/>
        </dgm:presLayoutVars>
      </dgm:prSet>
      <dgm:spPr/>
    </dgm:pt>
    <dgm:pt modelId="{98A10DC5-21B0-4489-BC31-52525FCB3BCC}" type="pres">
      <dgm:prSet presAssocID="{887D5B14-B741-4EF2-8B2A-D1A85570A81F}" presName="sibTrans" presStyleLbl="sibTrans2D1" presStyleIdx="0" presStyleCnt="0"/>
      <dgm:spPr/>
    </dgm:pt>
    <dgm:pt modelId="{B7517EA1-C47D-49C7-B775-43AD4900C73F}" type="pres">
      <dgm:prSet presAssocID="{59AE4E18-A715-4706-92E7-4CC0EF9E47FB}" presName="compNode" presStyleCnt="0"/>
      <dgm:spPr/>
    </dgm:pt>
    <dgm:pt modelId="{C8F232ED-9270-456B-B8F9-4D29C91060F6}" type="pres">
      <dgm:prSet presAssocID="{59AE4E18-A715-4706-92E7-4CC0EF9E47FB}" presName="iconBgRect" presStyleLbl="bgShp" presStyleIdx="2" presStyleCnt="3"/>
      <dgm:spPr/>
    </dgm:pt>
    <dgm:pt modelId="{94F53F9F-73D1-4DA1-A872-D7B733CD0426}" type="pres">
      <dgm:prSet presAssocID="{59AE4E18-A715-4706-92E7-4CC0EF9E47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158D9A94-C50E-4A39-8365-D0BF7AA1587D}" type="pres">
      <dgm:prSet presAssocID="{59AE4E18-A715-4706-92E7-4CC0EF9E47FB}" presName="spaceRect" presStyleCnt="0"/>
      <dgm:spPr/>
    </dgm:pt>
    <dgm:pt modelId="{1838AA0B-AD69-4906-AFB2-6BA6613ED57B}" type="pres">
      <dgm:prSet presAssocID="{59AE4E18-A715-4706-92E7-4CC0EF9E47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CEED29-6696-4AD3-A54A-70115D278BCE}" srcId="{BD690550-8933-4853-A1C0-7C9B3613DD4A}" destId="{59AE4E18-A715-4706-92E7-4CC0EF9E47FB}" srcOrd="2" destOrd="0" parTransId="{1B21D850-3898-4B84-BB0A-636369CB84F3}" sibTransId="{11D3BB7D-E0E2-41AC-9E3F-D8402E5EF9F1}"/>
    <dgm:cxn modelId="{46CE8132-0CA7-4B19-80FE-77CD78EACDC5}" type="presOf" srcId="{F2EEB5C9-11EA-4890-B2B3-4A7404692202}" destId="{46569ADB-6532-4CD6-9B03-12BA283212D2}" srcOrd="0" destOrd="0" presId="urn:microsoft.com/office/officeart/2018/2/layout/IconCircleList"/>
    <dgm:cxn modelId="{51C2C543-A3D8-459B-BE55-6162A03848E4}" type="presOf" srcId="{4061495A-40EB-4DCD-98D8-179306FD0C58}" destId="{0F16B225-1BC2-4EDB-A6AF-C941247042C1}" srcOrd="0" destOrd="0" presId="urn:microsoft.com/office/officeart/2018/2/layout/IconCircleList"/>
    <dgm:cxn modelId="{CE50B465-86DD-41C3-86ED-E10A22BE6293}" srcId="{BD690550-8933-4853-A1C0-7C9B3613DD4A}" destId="{F2EEB5C9-11EA-4890-B2B3-4A7404692202}" srcOrd="0" destOrd="0" parTransId="{C4CE9850-8455-4E97-B111-22A68FCD5B8E}" sibTransId="{C3C2277B-46ED-48A7-B848-23B93CDF8F33}"/>
    <dgm:cxn modelId="{EF3AE385-0EDF-4A20-9A64-9A19D72EDE08}" srcId="{BD690550-8933-4853-A1C0-7C9B3613DD4A}" destId="{4061495A-40EB-4DCD-98D8-179306FD0C58}" srcOrd="1" destOrd="0" parTransId="{6EB6B46C-2609-4AE5-9A5F-F058F6EC2048}" sibTransId="{887D5B14-B741-4EF2-8B2A-D1A85570A81F}"/>
    <dgm:cxn modelId="{62E35298-FA94-4678-BAAC-21AFD5CBCCD8}" type="presOf" srcId="{C3C2277B-46ED-48A7-B848-23B93CDF8F33}" destId="{101CEB43-3F2B-47BC-BD65-BDA431945D6E}" srcOrd="0" destOrd="0" presId="urn:microsoft.com/office/officeart/2018/2/layout/IconCircleList"/>
    <dgm:cxn modelId="{6424CEB8-6F38-48CD-A4E6-6065CF068F77}" type="presOf" srcId="{59AE4E18-A715-4706-92E7-4CC0EF9E47FB}" destId="{1838AA0B-AD69-4906-AFB2-6BA6613ED57B}" srcOrd="0" destOrd="0" presId="urn:microsoft.com/office/officeart/2018/2/layout/IconCircleList"/>
    <dgm:cxn modelId="{912F26C4-83E1-4482-AB15-916932586266}" type="presOf" srcId="{BD690550-8933-4853-A1C0-7C9B3613DD4A}" destId="{8F7E9CDF-824C-4790-98C3-377ED3C2D39B}" srcOrd="0" destOrd="0" presId="urn:microsoft.com/office/officeart/2018/2/layout/IconCircleList"/>
    <dgm:cxn modelId="{962C76D0-9DA6-4BBA-9963-D04FA3B08F15}" type="presOf" srcId="{887D5B14-B741-4EF2-8B2A-D1A85570A81F}" destId="{98A10DC5-21B0-4489-BC31-52525FCB3BCC}" srcOrd="0" destOrd="0" presId="urn:microsoft.com/office/officeart/2018/2/layout/IconCircleList"/>
    <dgm:cxn modelId="{4738F4B4-153D-4534-A6B4-9AFDECD2417F}" type="presParOf" srcId="{8F7E9CDF-824C-4790-98C3-377ED3C2D39B}" destId="{59227A38-233D-47AD-81C2-8B34D262EA7C}" srcOrd="0" destOrd="0" presId="urn:microsoft.com/office/officeart/2018/2/layout/IconCircleList"/>
    <dgm:cxn modelId="{16E1EE58-BE72-4BC3-BD36-18B6B82AB0AD}" type="presParOf" srcId="{59227A38-233D-47AD-81C2-8B34D262EA7C}" destId="{5B5FC29E-8A4C-4830-9CF8-58C6AA869EB3}" srcOrd="0" destOrd="0" presId="urn:microsoft.com/office/officeart/2018/2/layout/IconCircleList"/>
    <dgm:cxn modelId="{7BE1F846-1D2A-4A45-AA2D-F9F69DF7CE58}" type="presParOf" srcId="{5B5FC29E-8A4C-4830-9CF8-58C6AA869EB3}" destId="{922E2EE7-A282-47B8-9CF0-85DD6A4753C5}" srcOrd="0" destOrd="0" presId="urn:microsoft.com/office/officeart/2018/2/layout/IconCircleList"/>
    <dgm:cxn modelId="{74E3245E-FDD2-4AC5-9E2A-8FA8E6BC9490}" type="presParOf" srcId="{5B5FC29E-8A4C-4830-9CF8-58C6AA869EB3}" destId="{2767E0F9-AEAE-4413-91C5-DAAC67CC7B00}" srcOrd="1" destOrd="0" presId="urn:microsoft.com/office/officeart/2018/2/layout/IconCircleList"/>
    <dgm:cxn modelId="{0C1209B1-C42A-4C92-BC56-F667FCA37A15}" type="presParOf" srcId="{5B5FC29E-8A4C-4830-9CF8-58C6AA869EB3}" destId="{E3923B86-50CD-4B14-B19D-B32A61CF08FF}" srcOrd="2" destOrd="0" presId="urn:microsoft.com/office/officeart/2018/2/layout/IconCircleList"/>
    <dgm:cxn modelId="{3E37A0CE-55E1-4AAB-A586-EEB5CA075896}" type="presParOf" srcId="{5B5FC29E-8A4C-4830-9CF8-58C6AA869EB3}" destId="{46569ADB-6532-4CD6-9B03-12BA283212D2}" srcOrd="3" destOrd="0" presId="urn:microsoft.com/office/officeart/2018/2/layout/IconCircleList"/>
    <dgm:cxn modelId="{48A665BA-DC97-424D-B326-2B32B39E35D0}" type="presParOf" srcId="{59227A38-233D-47AD-81C2-8B34D262EA7C}" destId="{101CEB43-3F2B-47BC-BD65-BDA431945D6E}" srcOrd="1" destOrd="0" presId="urn:microsoft.com/office/officeart/2018/2/layout/IconCircleList"/>
    <dgm:cxn modelId="{6423AD47-681A-4A0B-AB34-EF6CF6F4C998}" type="presParOf" srcId="{59227A38-233D-47AD-81C2-8B34D262EA7C}" destId="{B892DBFD-679B-41A0-A851-D4FE82FC6D63}" srcOrd="2" destOrd="0" presId="urn:microsoft.com/office/officeart/2018/2/layout/IconCircleList"/>
    <dgm:cxn modelId="{A61DFEE5-88CA-4964-B8DC-C0EF848ED7C3}" type="presParOf" srcId="{B892DBFD-679B-41A0-A851-D4FE82FC6D63}" destId="{7B78C15F-483F-4812-9307-E723C2265CFF}" srcOrd="0" destOrd="0" presId="urn:microsoft.com/office/officeart/2018/2/layout/IconCircleList"/>
    <dgm:cxn modelId="{46EE89AE-9928-46EC-BE47-3640C85EEE36}" type="presParOf" srcId="{B892DBFD-679B-41A0-A851-D4FE82FC6D63}" destId="{FC5214D5-6BAE-4934-AE03-2D9192E869F3}" srcOrd="1" destOrd="0" presId="urn:microsoft.com/office/officeart/2018/2/layout/IconCircleList"/>
    <dgm:cxn modelId="{0AA8FCBF-4715-4BA2-9527-6AD7FBD53E6D}" type="presParOf" srcId="{B892DBFD-679B-41A0-A851-D4FE82FC6D63}" destId="{82D092CB-0DC4-452D-A3EE-3662D2DE167A}" srcOrd="2" destOrd="0" presId="urn:microsoft.com/office/officeart/2018/2/layout/IconCircleList"/>
    <dgm:cxn modelId="{2195CB42-2865-491C-B159-79B6A00A5DF2}" type="presParOf" srcId="{B892DBFD-679B-41A0-A851-D4FE82FC6D63}" destId="{0F16B225-1BC2-4EDB-A6AF-C941247042C1}" srcOrd="3" destOrd="0" presId="urn:microsoft.com/office/officeart/2018/2/layout/IconCircleList"/>
    <dgm:cxn modelId="{A12566AF-268A-4269-B75A-2A257A7917AC}" type="presParOf" srcId="{59227A38-233D-47AD-81C2-8B34D262EA7C}" destId="{98A10DC5-21B0-4489-BC31-52525FCB3BCC}" srcOrd="3" destOrd="0" presId="urn:microsoft.com/office/officeart/2018/2/layout/IconCircleList"/>
    <dgm:cxn modelId="{38D09275-72D1-4CCA-95CA-E0DF7BB8B81D}" type="presParOf" srcId="{59227A38-233D-47AD-81C2-8B34D262EA7C}" destId="{B7517EA1-C47D-49C7-B775-43AD4900C73F}" srcOrd="4" destOrd="0" presId="urn:microsoft.com/office/officeart/2018/2/layout/IconCircleList"/>
    <dgm:cxn modelId="{CBE412C7-C800-4E3C-8EF3-B4E5E6AA60FC}" type="presParOf" srcId="{B7517EA1-C47D-49C7-B775-43AD4900C73F}" destId="{C8F232ED-9270-456B-B8F9-4D29C91060F6}" srcOrd="0" destOrd="0" presId="urn:microsoft.com/office/officeart/2018/2/layout/IconCircleList"/>
    <dgm:cxn modelId="{21FD0339-3E5B-40C2-9780-EA73EA1B1EA3}" type="presParOf" srcId="{B7517EA1-C47D-49C7-B775-43AD4900C73F}" destId="{94F53F9F-73D1-4DA1-A872-D7B733CD0426}" srcOrd="1" destOrd="0" presId="urn:microsoft.com/office/officeart/2018/2/layout/IconCircleList"/>
    <dgm:cxn modelId="{B71B24F0-BC6F-49C9-A4C8-A0E8518D1E1B}" type="presParOf" srcId="{B7517EA1-C47D-49C7-B775-43AD4900C73F}" destId="{158D9A94-C50E-4A39-8365-D0BF7AA1587D}" srcOrd="2" destOrd="0" presId="urn:microsoft.com/office/officeart/2018/2/layout/IconCircleList"/>
    <dgm:cxn modelId="{996A98F7-C0FA-492F-B536-AAA988F6C9E5}" type="presParOf" srcId="{B7517EA1-C47D-49C7-B775-43AD4900C73F}" destId="{1838AA0B-AD69-4906-AFB2-6BA6613ED5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FFEC22-7C3C-4803-B068-4B521F8EA65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48F396E-B720-455A-B5F9-73FD8ABE33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Azure offers tools like azure security center and azure active directory.</a:t>
          </a:r>
        </a:p>
      </dgm:t>
    </dgm:pt>
    <dgm:pt modelId="{537F5E22-D97A-44F3-9BC8-0E477F552B59}" type="parTrans" cxnId="{E2BD4AF8-1280-4A19-943B-6900B9C26F92}">
      <dgm:prSet/>
      <dgm:spPr/>
      <dgm:t>
        <a:bodyPr/>
        <a:lstStyle/>
        <a:p>
          <a:endParaRPr lang="en-US"/>
        </a:p>
      </dgm:t>
    </dgm:pt>
    <dgm:pt modelId="{8813B57A-48BA-475B-9897-8A41458758DC}" type="sibTrans" cxnId="{E2BD4AF8-1280-4A19-943B-6900B9C26F92}">
      <dgm:prSet/>
      <dgm:spPr/>
      <dgm:t>
        <a:bodyPr/>
        <a:lstStyle/>
        <a:p>
          <a:endParaRPr lang="en-US"/>
        </a:p>
      </dgm:t>
    </dgm:pt>
    <dgm:pt modelId="{E0CB6151-B4A0-4EB7-BB52-306EBA1B9B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Complies with standards like GDPR, ISO 27001, HIPAA.</a:t>
          </a:r>
        </a:p>
      </dgm:t>
    </dgm:pt>
    <dgm:pt modelId="{8A30E098-AF43-455A-A36B-9DF605CA8E75}" type="parTrans" cxnId="{5BF8E57F-85F9-42FB-9C57-21C0AE4DD713}">
      <dgm:prSet/>
      <dgm:spPr/>
      <dgm:t>
        <a:bodyPr/>
        <a:lstStyle/>
        <a:p>
          <a:endParaRPr lang="en-US"/>
        </a:p>
      </dgm:t>
    </dgm:pt>
    <dgm:pt modelId="{BF3F6601-ECC4-4339-8CF3-320E14117778}" type="sibTrans" cxnId="{5BF8E57F-85F9-42FB-9C57-21C0AE4DD713}">
      <dgm:prSet/>
      <dgm:spPr/>
      <dgm:t>
        <a:bodyPr/>
        <a:lstStyle/>
        <a:p>
          <a:endParaRPr lang="en-US"/>
        </a:p>
      </dgm:t>
    </dgm:pt>
    <dgm:pt modelId="{724E1B2E-6C89-47F8-AB66-78CE03C7896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Provides encryption, threat detection, and identity management.</a:t>
          </a:r>
        </a:p>
      </dgm:t>
    </dgm:pt>
    <dgm:pt modelId="{F0550D64-FA42-454C-9F5E-CCFE51A8E1D1}" type="parTrans" cxnId="{D7EF2F1A-6D45-4231-8633-148DA5A4D46A}">
      <dgm:prSet/>
      <dgm:spPr/>
      <dgm:t>
        <a:bodyPr/>
        <a:lstStyle/>
        <a:p>
          <a:endParaRPr lang="en-US"/>
        </a:p>
      </dgm:t>
    </dgm:pt>
    <dgm:pt modelId="{E896D572-0760-4C7F-81A3-0AA74609AAAE}" type="sibTrans" cxnId="{D7EF2F1A-6D45-4231-8633-148DA5A4D46A}">
      <dgm:prSet/>
      <dgm:spPr/>
      <dgm:t>
        <a:bodyPr/>
        <a:lstStyle/>
        <a:p>
          <a:endParaRPr lang="en-US"/>
        </a:p>
      </dgm:t>
    </dgm:pt>
    <dgm:pt modelId="{212ED1DA-DB82-4691-B4A5-0B53B6223AB2}" type="pres">
      <dgm:prSet presAssocID="{16FFEC22-7C3C-4803-B068-4B521F8EA65A}" presName="root" presStyleCnt="0">
        <dgm:presLayoutVars>
          <dgm:dir/>
          <dgm:resizeHandles val="exact"/>
        </dgm:presLayoutVars>
      </dgm:prSet>
      <dgm:spPr/>
    </dgm:pt>
    <dgm:pt modelId="{610A4B9C-5821-490E-AFCE-21F04A638FFD}" type="pres">
      <dgm:prSet presAssocID="{D48F396E-B720-455A-B5F9-73FD8ABE3361}" presName="compNode" presStyleCnt="0"/>
      <dgm:spPr/>
    </dgm:pt>
    <dgm:pt modelId="{D1F9708E-B33B-4EE0-A370-47B5F832620D}" type="pres">
      <dgm:prSet presAssocID="{D48F396E-B720-455A-B5F9-73FD8ABE3361}" presName="iconBgRect" presStyleLbl="bgShp" presStyleIdx="0" presStyleCnt="3"/>
      <dgm:spPr/>
    </dgm:pt>
    <dgm:pt modelId="{B98035F0-CB20-4271-9687-9C44254127D9}" type="pres">
      <dgm:prSet presAssocID="{D48F396E-B720-455A-B5F9-73FD8ABE33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16D11BC-5F47-4C36-BB4A-AD56FA1A8A2C}" type="pres">
      <dgm:prSet presAssocID="{D48F396E-B720-455A-B5F9-73FD8ABE3361}" presName="spaceRect" presStyleCnt="0"/>
      <dgm:spPr/>
    </dgm:pt>
    <dgm:pt modelId="{2E025E0A-1DFE-4188-92BE-10289E008592}" type="pres">
      <dgm:prSet presAssocID="{D48F396E-B720-455A-B5F9-73FD8ABE3361}" presName="textRect" presStyleLbl="revTx" presStyleIdx="0" presStyleCnt="3">
        <dgm:presLayoutVars>
          <dgm:chMax val="1"/>
          <dgm:chPref val="1"/>
        </dgm:presLayoutVars>
      </dgm:prSet>
      <dgm:spPr/>
    </dgm:pt>
    <dgm:pt modelId="{E46527D0-452E-4969-BEA4-4DB0697336D2}" type="pres">
      <dgm:prSet presAssocID="{8813B57A-48BA-475B-9897-8A41458758DC}" presName="sibTrans" presStyleCnt="0"/>
      <dgm:spPr/>
    </dgm:pt>
    <dgm:pt modelId="{8AF38208-A79C-4F27-BB1B-F79D5CD09794}" type="pres">
      <dgm:prSet presAssocID="{E0CB6151-B4A0-4EB7-BB52-306EBA1B9BB3}" presName="compNode" presStyleCnt="0"/>
      <dgm:spPr/>
    </dgm:pt>
    <dgm:pt modelId="{C07E6821-9545-42A3-ADC7-6D817F13204C}" type="pres">
      <dgm:prSet presAssocID="{E0CB6151-B4A0-4EB7-BB52-306EBA1B9BB3}" presName="iconBgRect" presStyleLbl="bgShp" presStyleIdx="1" presStyleCnt="3"/>
      <dgm:spPr/>
    </dgm:pt>
    <dgm:pt modelId="{B22ED0DF-3C69-4755-8094-D9A38B7A537F}" type="pres">
      <dgm:prSet presAssocID="{E0CB6151-B4A0-4EB7-BB52-306EBA1B9B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A45FE7E-1DA5-49DD-BFD1-5B8A0772F397}" type="pres">
      <dgm:prSet presAssocID="{E0CB6151-B4A0-4EB7-BB52-306EBA1B9BB3}" presName="spaceRect" presStyleCnt="0"/>
      <dgm:spPr/>
    </dgm:pt>
    <dgm:pt modelId="{8AAED932-BF5C-46D7-BF94-A4F2F0DECF2E}" type="pres">
      <dgm:prSet presAssocID="{E0CB6151-B4A0-4EB7-BB52-306EBA1B9BB3}" presName="textRect" presStyleLbl="revTx" presStyleIdx="1" presStyleCnt="3">
        <dgm:presLayoutVars>
          <dgm:chMax val="1"/>
          <dgm:chPref val="1"/>
        </dgm:presLayoutVars>
      </dgm:prSet>
      <dgm:spPr/>
    </dgm:pt>
    <dgm:pt modelId="{11E24B71-7543-4730-89CE-0318919411F9}" type="pres">
      <dgm:prSet presAssocID="{BF3F6601-ECC4-4339-8CF3-320E14117778}" presName="sibTrans" presStyleCnt="0"/>
      <dgm:spPr/>
    </dgm:pt>
    <dgm:pt modelId="{48C1FE5D-E775-43BF-86C2-8664349DD5C5}" type="pres">
      <dgm:prSet presAssocID="{724E1B2E-6C89-47F8-AB66-78CE03C78960}" presName="compNode" presStyleCnt="0"/>
      <dgm:spPr/>
    </dgm:pt>
    <dgm:pt modelId="{F0CF5B3D-A30B-45C4-930F-7EEC45E6EA17}" type="pres">
      <dgm:prSet presAssocID="{724E1B2E-6C89-47F8-AB66-78CE03C78960}" presName="iconBgRect" presStyleLbl="bgShp" presStyleIdx="2" presStyleCnt="3"/>
      <dgm:spPr/>
    </dgm:pt>
    <dgm:pt modelId="{3D27DCC4-7E14-4F38-9B8E-FBE054021478}" type="pres">
      <dgm:prSet presAssocID="{724E1B2E-6C89-47F8-AB66-78CE03C78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0CB1981-1324-4057-A325-CBDD49ED1DE2}" type="pres">
      <dgm:prSet presAssocID="{724E1B2E-6C89-47F8-AB66-78CE03C78960}" presName="spaceRect" presStyleCnt="0"/>
      <dgm:spPr/>
    </dgm:pt>
    <dgm:pt modelId="{F6114352-7144-47A8-B5B7-EBBD5A07136F}" type="pres">
      <dgm:prSet presAssocID="{724E1B2E-6C89-47F8-AB66-78CE03C7896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344EC19-D09A-48E3-A22C-96CA640A9234}" type="presOf" srcId="{724E1B2E-6C89-47F8-AB66-78CE03C78960}" destId="{F6114352-7144-47A8-B5B7-EBBD5A07136F}" srcOrd="0" destOrd="0" presId="urn:microsoft.com/office/officeart/2018/5/layout/IconCircleLabelList"/>
    <dgm:cxn modelId="{D7EF2F1A-6D45-4231-8633-148DA5A4D46A}" srcId="{16FFEC22-7C3C-4803-B068-4B521F8EA65A}" destId="{724E1B2E-6C89-47F8-AB66-78CE03C78960}" srcOrd="2" destOrd="0" parTransId="{F0550D64-FA42-454C-9F5E-CCFE51A8E1D1}" sibTransId="{E896D572-0760-4C7F-81A3-0AA74609AAAE}"/>
    <dgm:cxn modelId="{099DE75E-1925-4CBF-A5E9-FA42A2CB93CC}" type="presOf" srcId="{E0CB6151-B4A0-4EB7-BB52-306EBA1B9BB3}" destId="{8AAED932-BF5C-46D7-BF94-A4F2F0DECF2E}" srcOrd="0" destOrd="0" presId="urn:microsoft.com/office/officeart/2018/5/layout/IconCircleLabelList"/>
    <dgm:cxn modelId="{5BF8E57F-85F9-42FB-9C57-21C0AE4DD713}" srcId="{16FFEC22-7C3C-4803-B068-4B521F8EA65A}" destId="{E0CB6151-B4A0-4EB7-BB52-306EBA1B9BB3}" srcOrd="1" destOrd="0" parTransId="{8A30E098-AF43-455A-A36B-9DF605CA8E75}" sibTransId="{BF3F6601-ECC4-4339-8CF3-320E14117778}"/>
    <dgm:cxn modelId="{6B88ACCC-5FDC-4F6E-8950-A7CF38BC8C74}" type="presOf" srcId="{D48F396E-B720-455A-B5F9-73FD8ABE3361}" destId="{2E025E0A-1DFE-4188-92BE-10289E008592}" srcOrd="0" destOrd="0" presId="urn:microsoft.com/office/officeart/2018/5/layout/IconCircleLabelList"/>
    <dgm:cxn modelId="{E2BD4AF8-1280-4A19-943B-6900B9C26F92}" srcId="{16FFEC22-7C3C-4803-B068-4B521F8EA65A}" destId="{D48F396E-B720-455A-B5F9-73FD8ABE3361}" srcOrd="0" destOrd="0" parTransId="{537F5E22-D97A-44F3-9BC8-0E477F552B59}" sibTransId="{8813B57A-48BA-475B-9897-8A41458758DC}"/>
    <dgm:cxn modelId="{0BE490FD-8783-4A55-AC1C-4EE863955267}" type="presOf" srcId="{16FFEC22-7C3C-4803-B068-4B521F8EA65A}" destId="{212ED1DA-DB82-4691-B4A5-0B53B6223AB2}" srcOrd="0" destOrd="0" presId="urn:microsoft.com/office/officeart/2018/5/layout/IconCircleLabelList"/>
    <dgm:cxn modelId="{2DA02B00-8D64-4E43-B114-4FF89DE31FD3}" type="presParOf" srcId="{212ED1DA-DB82-4691-B4A5-0B53B6223AB2}" destId="{610A4B9C-5821-490E-AFCE-21F04A638FFD}" srcOrd="0" destOrd="0" presId="urn:microsoft.com/office/officeart/2018/5/layout/IconCircleLabelList"/>
    <dgm:cxn modelId="{ADE08696-BC7D-4A29-982E-E1A9FFA22D7C}" type="presParOf" srcId="{610A4B9C-5821-490E-AFCE-21F04A638FFD}" destId="{D1F9708E-B33B-4EE0-A370-47B5F832620D}" srcOrd="0" destOrd="0" presId="urn:microsoft.com/office/officeart/2018/5/layout/IconCircleLabelList"/>
    <dgm:cxn modelId="{2BCA4C5B-A618-45E8-A81C-16E5210B4A6E}" type="presParOf" srcId="{610A4B9C-5821-490E-AFCE-21F04A638FFD}" destId="{B98035F0-CB20-4271-9687-9C44254127D9}" srcOrd="1" destOrd="0" presId="urn:microsoft.com/office/officeart/2018/5/layout/IconCircleLabelList"/>
    <dgm:cxn modelId="{DC3D59F7-994A-4026-AA05-625F0EB99790}" type="presParOf" srcId="{610A4B9C-5821-490E-AFCE-21F04A638FFD}" destId="{516D11BC-5F47-4C36-BB4A-AD56FA1A8A2C}" srcOrd="2" destOrd="0" presId="urn:microsoft.com/office/officeart/2018/5/layout/IconCircleLabelList"/>
    <dgm:cxn modelId="{232342A2-7F0B-4F4B-B9E0-A8D1465F307E}" type="presParOf" srcId="{610A4B9C-5821-490E-AFCE-21F04A638FFD}" destId="{2E025E0A-1DFE-4188-92BE-10289E008592}" srcOrd="3" destOrd="0" presId="urn:microsoft.com/office/officeart/2018/5/layout/IconCircleLabelList"/>
    <dgm:cxn modelId="{30C12DFD-89A0-445B-8485-AF0631EAC0E0}" type="presParOf" srcId="{212ED1DA-DB82-4691-B4A5-0B53B6223AB2}" destId="{E46527D0-452E-4969-BEA4-4DB0697336D2}" srcOrd="1" destOrd="0" presId="urn:microsoft.com/office/officeart/2018/5/layout/IconCircleLabelList"/>
    <dgm:cxn modelId="{1FF6D3DD-064B-4193-BFC4-6CACFB4DCF46}" type="presParOf" srcId="{212ED1DA-DB82-4691-B4A5-0B53B6223AB2}" destId="{8AF38208-A79C-4F27-BB1B-F79D5CD09794}" srcOrd="2" destOrd="0" presId="urn:microsoft.com/office/officeart/2018/5/layout/IconCircleLabelList"/>
    <dgm:cxn modelId="{A0F20946-E70E-492F-8A6C-B36A618B5D75}" type="presParOf" srcId="{8AF38208-A79C-4F27-BB1B-F79D5CD09794}" destId="{C07E6821-9545-42A3-ADC7-6D817F13204C}" srcOrd="0" destOrd="0" presId="urn:microsoft.com/office/officeart/2018/5/layout/IconCircleLabelList"/>
    <dgm:cxn modelId="{2D00FDE2-5D08-46D9-A6F5-41E48D28B0F8}" type="presParOf" srcId="{8AF38208-A79C-4F27-BB1B-F79D5CD09794}" destId="{B22ED0DF-3C69-4755-8094-D9A38B7A537F}" srcOrd="1" destOrd="0" presId="urn:microsoft.com/office/officeart/2018/5/layout/IconCircleLabelList"/>
    <dgm:cxn modelId="{F6E6F068-8C93-44D2-8711-4E3C19B03EBC}" type="presParOf" srcId="{8AF38208-A79C-4F27-BB1B-F79D5CD09794}" destId="{1A45FE7E-1DA5-49DD-BFD1-5B8A0772F397}" srcOrd="2" destOrd="0" presId="urn:microsoft.com/office/officeart/2018/5/layout/IconCircleLabelList"/>
    <dgm:cxn modelId="{883C8606-5474-46AE-9230-1C93E2FD671A}" type="presParOf" srcId="{8AF38208-A79C-4F27-BB1B-F79D5CD09794}" destId="{8AAED932-BF5C-46D7-BF94-A4F2F0DECF2E}" srcOrd="3" destOrd="0" presId="urn:microsoft.com/office/officeart/2018/5/layout/IconCircleLabelList"/>
    <dgm:cxn modelId="{136E4992-B463-43C5-9DD7-BE3CEC3DEBC0}" type="presParOf" srcId="{212ED1DA-DB82-4691-B4A5-0B53B6223AB2}" destId="{11E24B71-7543-4730-89CE-0318919411F9}" srcOrd="3" destOrd="0" presId="urn:microsoft.com/office/officeart/2018/5/layout/IconCircleLabelList"/>
    <dgm:cxn modelId="{9C744C4E-DF0A-4830-879B-C9FD69EF7B8E}" type="presParOf" srcId="{212ED1DA-DB82-4691-B4A5-0B53B6223AB2}" destId="{48C1FE5D-E775-43BF-86C2-8664349DD5C5}" srcOrd="4" destOrd="0" presId="urn:microsoft.com/office/officeart/2018/5/layout/IconCircleLabelList"/>
    <dgm:cxn modelId="{D22E31CE-55E4-46F8-9625-286AF0CCFFAC}" type="presParOf" srcId="{48C1FE5D-E775-43BF-86C2-8664349DD5C5}" destId="{F0CF5B3D-A30B-45C4-930F-7EEC45E6EA17}" srcOrd="0" destOrd="0" presId="urn:microsoft.com/office/officeart/2018/5/layout/IconCircleLabelList"/>
    <dgm:cxn modelId="{293C77B8-C24D-4860-BB05-396025BF4DE3}" type="presParOf" srcId="{48C1FE5D-E775-43BF-86C2-8664349DD5C5}" destId="{3D27DCC4-7E14-4F38-9B8E-FBE054021478}" srcOrd="1" destOrd="0" presId="urn:microsoft.com/office/officeart/2018/5/layout/IconCircleLabelList"/>
    <dgm:cxn modelId="{F60787FB-10DC-4B3D-81FB-577574CAC47F}" type="presParOf" srcId="{48C1FE5D-E775-43BF-86C2-8664349DD5C5}" destId="{E0CB1981-1324-4057-A325-CBDD49ED1DE2}" srcOrd="2" destOrd="0" presId="urn:microsoft.com/office/officeart/2018/5/layout/IconCircleLabelList"/>
    <dgm:cxn modelId="{C46CB500-763A-4C06-BBF1-1C716FF83553}" type="presParOf" srcId="{48C1FE5D-E775-43BF-86C2-8664349DD5C5}" destId="{F6114352-7144-47A8-B5B7-EBBD5A07136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ECB3CE-F60C-4DA8-915D-A83952587CD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82AB55-4EFC-4AD7-A2F2-73A8DB959D86}">
      <dgm:prSet/>
      <dgm:spPr/>
      <dgm:t>
        <a:bodyPr/>
        <a:lstStyle/>
        <a:p>
          <a:pPr>
            <a:defRPr cap="all"/>
          </a:pPr>
          <a:r>
            <a:rPr lang="en-US"/>
            <a:t>Azure is a powerful, flexible cloud platform.</a:t>
          </a:r>
        </a:p>
      </dgm:t>
    </dgm:pt>
    <dgm:pt modelId="{DB287707-F41C-4220-A539-35BB1B8FD5DB}" type="parTrans" cxnId="{A0F37F06-E1D9-47C9-B40D-E04E09A76C78}">
      <dgm:prSet/>
      <dgm:spPr/>
      <dgm:t>
        <a:bodyPr/>
        <a:lstStyle/>
        <a:p>
          <a:endParaRPr lang="en-US"/>
        </a:p>
      </dgm:t>
    </dgm:pt>
    <dgm:pt modelId="{E559F5A4-7A24-4A84-A17A-01C692A8A415}" type="sibTrans" cxnId="{A0F37F06-E1D9-47C9-B40D-E04E09A76C78}">
      <dgm:prSet/>
      <dgm:spPr/>
      <dgm:t>
        <a:bodyPr/>
        <a:lstStyle/>
        <a:p>
          <a:endParaRPr lang="en-US"/>
        </a:p>
      </dgm:t>
    </dgm:pt>
    <dgm:pt modelId="{78E58A55-86D6-4346-8BD9-86826E7A0419}">
      <dgm:prSet/>
      <dgm:spPr/>
      <dgm:t>
        <a:bodyPr/>
        <a:lstStyle/>
        <a:p>
          <a:pPr>
            <a:defRPr cap="all"/>
          </a:pPr>
          <a:r>
            <a:rPr lang="en-US"/>
            <a:t>Offers a wide range of services for various business needs.</a:t>
          </a:r>
        </a:p>
      </dgm:t>
    </dgm:pt>
    <dgm:pt modelId="{385E38BF-DB20-4A85-BE7B-95321C70664A}" type="parTrans" cxnId="{5BCB9EBE-1314-4243-AB79-4FFCB46EBDBE}">
      <dgm:prSet/>
      <dgm:spPr/>
      <dgm:t>
        <a:bodyPr/>
        <a:lstStyle/>
        <a:p>
          <a:endParaRPr lang="en-US"/>
        </a:p>
      </dgm:t>
    </dgm:pt>
    <dgm:pt modelId="{038DC391-F4F1-41B5-9344-FCBD0ED6319B}" type="sibTrans" cxnId="{5BCB9EBE-1314-4243-AB79-4FFCB46EBDBE}">
      <dgm:prSet/>
      <dgm:spPr/>
      <dgm:t>
        <a:bodyPr/>
        <a:lstStyle/>
        <a:p>
          <a:endParaRPr lang="en-US"/>
        </a:p>
      </dgm:t>
    </dgm:pt>
    <dgm:pt modelId="{7987152C-D3E6-43B3-8605-86DF5814D2D2}">
      <dgm:prSet/>
      <dgm:spPr/>
      <dgm:t>
        <a:bodyPr/>
        <a:lstStyle/>
        <a:p>
          <a:pPr>
            <a:defRPr cap="all"/>
          </a:pPr>
          <a:r>
            <a:rPr lang="en-US"/>
            <a:t>Its scalability, security, and global presence make it a top choice.</a:t>
          </a:r>
        </a:p>
      </dgm:t>
    </dgm:pt>
    <dgm:pt modelId="{39B184AC-5C15-4562-9038-13B8583FEB6A}" type="parTrans" cxnId="{204D09DA-5462-4D80-AB7E-95F16CEC8CB7}">
      <dgm:prSet/>
      <dgm:spPr/>
      <dgm:t>
        <a:bodyPr/>
        <a:lstStyle/>
        <a:p>
          <a:endParaRPr lang="en-US"/>
        </a:p>
      </dgm:t>
    </dgm:pt>
    <dgm:pt modelId="{636162A2-DDFB-44E7-A2E7-97761A5DB5FD}" type="sibTrans" cxnId="{204D09DA-5462-4D80-AB7E-95F16CEC8CB7}">
      <dgm:prSet/>
      <dgm:spPr/>
      <dgm:t>
        <a:bodyPr/>
        <a:lstStyle/>
        <a:p>
          <a:endParaRPr lang="en-US"/>
        </a:p>
      </dgm:t>
    </dgm:pt>
    <dgm:pt modelId="{B1E73D70-3304-4112-93F8-D7AFB303E32A}" type="pres">
      <dgm:prSet presAssocID="{54ECB3CE-F60C-4DA8-915D-A83952587CDC}" presName="root" presStyleCnt="0">
        <dgm:presLayoutVars>
          <dgm:dir/>
          <dgm:resizeHandles val="exact"/>
        </dgm:presLayoutVars>
      </dgm:prSet>
      <dgm:spPr/>
    </dgm:pt>
    <dgm:pt modelId="{F2405128-F8C0-4179-84A3-1CCA8A38F49D}" type="pres">
      <dgm:prSet presAssocID="{F482AB55-4EFC-4AD7-A2F2-73A8DB959D86}" presName="compNode" presStyleCnt="0"/>
      <dgm:spPr/>
    </dgm:pt>
    <dgm:pt modelId="{BD9E6AFD-B867-4931-898A-F3219BB373E9}" type="pres">
      <dgm:prSet presAssocID="{F482AB55-4EFC-4AD7-A2F2-73A8DB959D86}" presName="iconBgRect" presStyleLbl="bgShp" presStyleIdx="0" presStyleCnt="3"/>
      <dgm:spPr/>
    </dgm:pt>
    <dgm:pt modelId="{4D028AF3-7C0A-4679-A869-3DA607EA195B}" type="pres">
      <dgm:prSet presAssocID="{F482AB55-4EFC-4AD7-A2F2-73A8DB959D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C189A3B-F3AB-47DC-AEEA-850510BEF2D5}" type="pres">
      <dgm:prSet presAssocID="{F482AB55-4EFC-4AD7-A2F2-73A8DB959D86}" presName="spaceRect" presStyleCnt="0"/>
      <dgm:spPr/>
    </dgm:pt>
    <dgm:pt modelId="{CB21DB29-DD8B-44C6-867E-CDF1536948C1}" type="pres">
      <dgm:prSet presAssocID="{F482AB55-4EFC-4AD7-A2F2-73A8DB959D86}" presName="textRect" presStyleLbl="revTx" presStyleIdx="0" presStyleCnt="3">
        <dgm:presLayoutVars>
          <dgm:chMax val="1"/>
          <dgm:chPref val="1"/>
        </dgm:presLayoutVars>
      </dgm:prSet>
      <dgm:spPr/>
    </dgm:pt>
    <dgm:pt modelId="{3822FC7F-D5CA-4674-B933-26E7B6F579BB}" type="pres">
      <dgm:prSet presAssocID="{E559F5A4-7A24-4A84-A17A-01C692A8A415}" presName="sibTrans" presStyleCnt="0"/>
      <dgm:spPr/>
    </dgm:pt>
    <dgm:pt modelId="{A30861C0-53FF-4BCF-A664-646896A7F444}" type="pres">
      <dgm:prSet presAssocID="{78E58A55-86D6-4346-8BD9-86826E7A0419}" presName="compNode" presStyleCnt="0"/>
      <dgm:spPr/>
    </dgm:pt>
    <dgm:pt modelId="{B22393E0-1179-441B-8046-F91C7F26EA1E}" type="pres">
      <dgm:prSet presAssocID="{78E58A55-86D6-4346-8BD9-86826E7A0419}" presName="iconBgRect" presStyleLbl="bgShp" presStyleIdx="1" presStyleCnt="3"/>
      <dgm:spPr/>
    </dgm:pt>
    <dgm:pt modelId="{B5D7A288-8D84-4D44-BEC7-9495F39507BA}" type="pres">
      <dgm:prSet presAssocID="{78E58A55-86D6-4346-8BD9-86826E7A04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BF66AD06-89DD-455F-AD86-E4CCB199D77A}" type="pres">
      <dgm:prSet presAssocID="{78E58A55-86D6-4346-8BD9-86826E7A0419}" presName="spaceRect" presStyleCnt="0"/>
      <dgm:spPr/>
    </dgm:pt>
    <dgm:pt modelId="{9D1DF887-F514-48D9-8DBC-1B1F8A1251F8}" type="pres">
      <dgm:prSet presAssocID="{78E58A55-86D6-4346-8BD9-86826E7A0419}" presName="textRect" presStyleLbl="revTx" presStyleIdx="1" presStyleCnt="3">
        <dgm:presLayoutVars>
          <dgm:chMax val="1"/>
          <dgm:chPref val="1"/>
        </dgm:presLayoutVars>
      </dgm:prSet>
      <dgm:spPr/>
    </dgm:pt>
    <dgm:pt modelId="{3695D4B4-7A79-47AE-B48E-8163D784BC99}" type="pres">
      <dgm:prSet presAssocID="{038DC391-F4F1-41B5-9344-FCBD0ED6319B}" presName="sibTrans" presStyleCnt="0"/>
      <dgm:spPr/>
    </dgm:pt>
    <dgm:pt modelId="{AA61FF3B-A943-43A9-A795-56B1897CF6F6}" type="pres">
      <dgm:prSet presAssocID="{7987152C-D3E6-43B3-8605-86DF5814D2D2}" presName="compNode" presStyleCnt="0"/>
      <dgm:spPr/>
    </dgm:pt>
    <dgm:pt modelId="{9096EE61-71E6-4841-A6D0-A296AA704C7C}" type="pres">
      <dgm:prSet presAssocID="{7987152C-D3E6-43B3-8605-86DF5814D2D2}" presName="iconBgRect" presStyleLbl="bgShp" presStyleIdx="2" presStyleCnt="3"/>
      <dgm:spPr/>
    </dgm:pt>
    <dgm:pt modelId="{9E8475E5-FE11-4562-8631-AE29C1720576}" type="pres">
      <dgm:prSet presAssocID="{7987152C-D3E6-43B3-8605-86DF5814D2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 Secure"/>
        </a:ext>
      </dgm:extLst>
    </dgm:pt>
    <dgm:pt modelId="{354F89A5-0A38-473B-A210-074050997056}" type="pres">
      <dgm:prSet presAssocID="{7987152C-D3E6-43B3-8605-86DF5814D2D2}" presName="spaceRect" presStyleCnt="0"/>
      <dgm:spPr/>
    </dgm:pt>
    <dgm:pt modelId="{2656B4DE-6A3A-44D3-AE6F-943B2B7443F2}" type="pres">
      <dgm:prSet presAssocID="{7987152C-D3E6-43B3-8605-86DF5814D2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A9C304-574B-422D-9259-90C02A2B458F}" type="presOf" srcId="{F482AB55-4EFC-4AD7-A2F2-73A8DB959D86}" destId="{CB21DB29-DD8B-44C6-867E-CDF1536948C1}" srcOrd="0" destOrd="0" presId="urn:microsoft.com/office/officeart/2018/5/layout/IconCircleLabelList"/>
    <dgm:cxn modelId="{A0F37F06-E1D9-47C9-B40D-E04E09A76C78}" srcId="{54ECB3CE-F60C-4DA8-915D-A83952587CDC}" destId="{F482AB55-4EFC-4AD7-A2F2-73A8DB959D86}" srcOrd="0" destOrd="0" parTransId="{DB287707-F41C-4220-A539-35BB1B8FD5DB}" sibTransId="{E559F5A4-7A24-4A84-A17A-01C692A8A415}"/>
    <dgm:cxn modelId="{2C9E273A-2F06-4BC8-8CD8-42C9FE72090A}" type="presOf" srcId="{7987152C-D3E6-43B3-8605-86DF5814D2D2}" destId="{2656B4DE-6A3A-44D3-AE6F-943B2B7443F2}" srcOrd="0" destOrd="0" presId="urn:microsoft.com/office/officeart/2018/5/layout/IconCircleLabelList"/>
    <dgm:cxn modelId="{9678A895-1D93-46F0-A915-A372E77CAAE8}" type="presOf" srcId="{78E58A55-86D6-4346-8BD9-86826E7A0419}" destId="{9D1DF887-F514-48D9-8DBC-1B1F8A1251F8}" srcOrd="0" destOrd="0" presId="urn:microsoft.com/office/officeart/2018/5/layout/IconCircleLabelList"/>
    <dgm:cxn modelId="{5BCB9EBE-1314-4243-AB79-4FFCB46EBDBE}" srcId="{54ECB3CE-F60C-4DA8-915D-A83952587CDC}" destId="{78E58A55-86D6-4346-8BD9-86826E7A0419}" srcOrd="1" destOrd="0" parTransId="{385E38BF-DB20-4A85-BE7B-95321C70664A}" sibTransId="{038DC391-F4F1-41B5-9344-FCBD0ED6319B}"/>
    <dgm:cxn modelId="{204D09DA-5462-4D80-AB7E-95F16CEC8CB7}" srcId="{54ECB3CE-F60C-4DA8-915D-A83952587CDC}" destId="{7987152C-D3E6-43B3-8605-86DF5814D2D2}" srcOrd="2" destOrd="0" parTransId="{39B184AC-5C15-4562-9038-13B8583FEB6A}" sibTransId="{636162A2-DDFB-44E7-A2E7-97761A5DB5FD}"/>
    <dgm:cxn modelId="{C6403BFF-195C-4351-BCFC-5DA7E0A2CFA6}" type="presOf" srcId="{54ECB3CE-F60C-4DA8-915D-A83952587CDC}" destId="{B1E73D70-3304-4112-93F8-D7AFB303E32A}" srcOrd="0" destOrd="0" presId="urn:microsoft.com/office/officeart/2018/5/layout/IconCircleLabelList"/>
    <dgm:cxn modelId="{554B47B2-B2C7-4F14-B055-4F8D07EB09DA}" type="presParOf" srcId="{B1E73D70-3304-4112-93F8-D7AFB303E32A}" destId="{F2405128-F8C0-4179-84A3-1CCA8A38F49D}" srcOrd="0" destOrd="0" presId="urn:microsoft.com/office/officeart/2018/5/layout/IconCircleLabelList"/>
    <dgm:cxn modelId="{B564007D-756E-42F5-B83F-3706913BCB7A}" type="presParOf" srcId="{F2405128-F8C0-4179-84A3-1CCA8A38F49D}" destId="{BD9E6AFD-B867-4931-898A-F3219BB373E9}" srcOrd="0" destOrd="0" presId="urn:microsoft.com/office/officeart/2018/5/layout/IconCircleLabelList"/>
    <dgm:cxn modelId="{D66F0885-B1E4-46D2-8DFC-3271616E5610}" type="presParOf" srcId="{F2405128-F8C0-4179-84A3-1CCA8A38F49D}" destId="{4D028AF3-7C0A-4679-A869-3DA607EA195B}" srcOrd="1" destOrd="0" presId="urn:microsoft.com/office/officeart/2018/5/layout/IconCircleLabelList"/>
    <dgm:cxn modelId="{7FB8ADEE-C9C2-4A32-889E-2B77BF7AD72C}" type="presParOf" srcId="{F2405128-F8C0-4179-84A3-1CCA8A38F49D}" destId="{8C189A3B-F3AB-47DC-AEEA-850510BEF2D5}" srcOrd="2" destOrd="0" presId="urn:microsoft.com/office/officeart/2018/5/layout/IconCircleLabelList"/>
    <dgm:cxn modelId="{4E48939B-B7DF-4CC9-B28D-67E240943EBB}" type="presParOf" srcId="{F2405128-F8C0-4179-84A3-1CCA8A38F49D}" destId="{CB21DB29-DD8B-44C6-867E-CDF1536948C1}" srcOrd="3" destOrd="0" presId="urn:microsoft.com/office/officeart/2018/5/layout/IconCircleLabelList"/>
    <dgm:cxn modelId="{C74120D5-CAA7-4B8E-B154-398491215327}" type="presParOf" srcId="{B1E73D70-3304-4112-93F8-D7AFB303E32A}" destId="{3822FC7F-D5CA-4674-B933-26E7B6F579BB}" srcOrd="1" destOrd="0" presId="urn:microsoft.com/office/officeart/2018/5/layout/IconCircleLabelList"/>
    <dgm:cxn modelId="{1E46EA6F-5AB1-4039-9E11-13F0E86F6B29}" type="presParOf" srcId="{B1E73D70-3304-4112-93F8-D7AFB303E32A}" destId="{A30861C0-53FF-4BCF-A664-646896A7F444}" srcOrd="2" destOrd="0" presId="urn:microsoft.com/office/officeart/2018/5/layout/IconCircleLabelList"/>
    <dgm:cxn modelId="{0BE6AB76-B429-47EA-9388-0FA274F5DED9}" type="presParOf" srcId="{A30861C0-53FF-4BCF-A664-646896A7F444}" destId="{B22393E0-1179-441B-8046-F91C7F26EA1E}" srcOrd="0" destOrd="0" presId="urn:microsoft.com/office/officeart/2018/5/layout/IconCircleLabelList"/>
    <dgm:cxn modelId="{013487E5-9690-4280-AAFA-9C99584049FD}" type="presParOf" srcId="{A30861C0-53FF-4BCF-A664-646896A7F444}" destId="{B5D7A288-8D84-4D44-BEC7-9495F39507BA}" srcOrd="1" destOrd="0" presId="urn:microsoft.com/office/officeart/2018/5/layout/IconCircleLabelList"/>
    <dgm:cxn modelId="{E9B4686A-13C2-4880-B759-2E33AE3C9229}" type="presParOf" srcId="{A30861C0-53FF-4BCF-A664-646896A7F444}" destId="{BF66AD06-89DD-455F-AD86-E4CCB199D77A}" srcOrd="2" destOrd="0" presId="urn:microsoft.com/office/officeart/2018/5/layout/IconCircleLabelList"/>
    <dgm:cxn modelId="{3A5FB570-1710-4A3C-B59E-8FF10F2F02FB}" type="presParOf" srcId="{A30861C0-53FF-4BCF-A664-646896A7F444}" destId="{9D1DF887-F514-48D9-8DBC-1B1F8A1251F8}" srcOrd="3" destOrd="0" presId="urn:microsoft.com/office/officeart/2018/5/layout/IconCircleLabelList"/>
    <dgm:cxn modelId="{D03913B6-DE5A-48FD-B319-79A47A02E821}" type="presParOf" srcId="{B1E73D70-3304-4112-93F8-D7AFB303E32A}" destId="{3695D4B4-7A79-47AE-B48E-8163D784BC99}" srcOrd="3" destOrd="0" presId="urn:microsoft.com/office/officeart/2018/5/layout/IconCircleLabelList"/>
    <dgm:cxn modelId="{A87C82D2-FAAD-4831-99F5-0C017B5D741E}" type="presParOf" srcId="{B1E73D70-3304-4112-93F8-D7AFB303E32A}" destId="{AA61FF3B-A943-43A9-A795-56B1897CF6F6}" srcOrd="4" destOrd="0" presId="urn:microsoft.com/office/officeart/2018/5/layout/IconCircleLabelList"/>
    <dgm:cxn modelId="{4BAFAEB6-8BDC-4220-9A36-CCC4EB4362B4}" type="presParOf" srcId="{AA61FF3B-A943-43A9-A795-56B1897CF6F6}" destId="{9096EE61-71E6-4841-A6D0-A296AA704C7C}" srcOrd="0" destOrd="0" presId="urn:microsoft.com/office/officeart/2018/5/layout/IconCircleLabelList"/>
    <dgm:cxn modelId="{3E73DCDA-725C-4D3A-9F91-F811E121FD3A}" type="presParOf" srcId="{AA61FF3B-A943-43A9-A795-56B1897CF6F6}" destId="{9E8475E5-FE11-4562-8631-AE29C1720576}" srcOrd="1" destOrd="0" presId="urn:microsoft.com/office/officeart/2018/5/layout/IconCircleLabelList"/>
    <dgm:cxn modelId="{74A393F8-4242-42BF-83FB-0C20F5A6426D}" type="presParOf" srcId="{AA61FF3B-A943-43A9-A795-56B1897CF6F6}" destId="{354F89A5-0A38-473B-A210-074050997056}" srcOrd="2" destOrd="0" presId="urn:microsoft.com/office/officeart/2018/5/layout/IconCircleLabelList"/>
    <dgm:cxn modelId="{96AA0BB7-F57D-4E50-B6DB-6B2B7FBFEB05}" type="presParOf" srcId="{AA61FF3B-A943-43A9-A795-56B1897CF6F6}" destId="{2656B4DE-6A3A-44D3-AE6F-943B2B7443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E80F8-9A42-4DED-A6E2-D7DC90A02A58}">
      <dsp:nvSpPr>
        <dsp:cNvPr id="0" name=""/>
        <dsp:cNvSpPr/>
      </dsp:nvSpPr>
      <dsp:spPr>
        <a:xfrm>
          <a:off x="9397" y="1027468"/>
          <a:ext cx="2808688" cy="16852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Microsoft Azure is a cloud computing platform and service created by Microsoft.</a:t>
          </a:r>
        </a:p>
      </dsp:txBody>
      <dsp:txXfrm>
        <a:off x="58755" y="1076826"/>
        <a:ext cx="2709972" cy="1586497"/>
      </dsp:txXfrm>
    </dsp:sp>
    <dsp:sp modelId="{520A017A-6AC8-4491-82E3-4D0E1C62F984}">
      <dsp:nvSpPr>
        <dsp:cNvPr id="0" name=""/>
        <dsp:cNvSpPr/>
      </dsp:nvSpPr>
      <dsp:spPr>
        <a:xfrm>
          <a:off x="3065250" y="1521797"/>
          <a:ext cx="595442" cy="6965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065250" y="1661108"/>
        <a:ext cx="416809" cy="417932"/>
      </dsp:txXfrm>
    </dsp:sp>
    <dsp:sp modelId="{2511846E-8E7E-4BD1-8F06-9E0AAE6C286B}">
      <dsp:nvSpPr>
        <dsp:cNvPr id="0" name=""/>
        <dsp:cNvSpPr/>
      </dsp:nvSpPr>
      <dsp:spPr>
        <a:xfrm>
          <a:off x="3941561" y="1027468"/>
          <a:ext cx="2808688" cy="16852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provides a wide range of cloud services, including compute, analytics, storage, and networking.</a:t>
          </a:r>
        </a:p>
      </dsp:txBody>
      <dsp:txXfrm>
        <a:off x="3990919" y="1076826"/>
        <a:ext cx="2709972" cy="1586497"/>
      </dsp:txXfrm>
    </dsp:sp>
    <dsp:sp modelId="{46B89C09-97FD-439F-9CAC-202311F61C22}">
      <dsp:nvSpPr>
        <dsp:cNvPr id="0" name=""/>
        <dsp:cNvSpPr/>
      </dsp:nvSpPr>
      <dsp:spPr>
        <a:xfrm>
          <a:off x="6997415" y="1521797"/>
          <a:ext cx="595442" cy="696554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997415" y="1661108"/>
        <a:ext cx="416809" cy="417932"/>
      </dsp:txXfrm>
    </dsp:sp>
    <dsp:sp modelId="{0BBCB224-E71F-4BC4-98E4-21E4B61B6E82}">
      <dsp:nvSpPr>
        <dsp:cNvPr id="0" name=""/>
        <dsp:cNvSpPr/>
      </dsp:nvSpPr>
      <dsp:spPr>
        <a:xfrm>
          <a:off x="7873726" y="1027468"/>
          <a:ext cx="2808688" cy="168521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Users can develop and scale applications or run existing ones in the public cloud.</a:t>
          </a:r>
        </a:p>
      </dsp:txBody>
      <dsp:txXfrm>
        <a:off x="7923084" y="1076826"/>
        <a:ext cx="2709972" cy="15864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E2EE7-A282-47B8-9CF0-85DD6A4753C5}">
      <dsp:nvSpPr>
        <dsp:cNvPr id="0" name=""/>
        <dsp:cNvSpPr/>
      </dsp:nvSpPr>
      <dsp:spPr>
        <a:xfrm>
          <a:off x="135146" y="1418368"/>
          <a:ext cx="903413" cy="9034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67E0F9-AEAE-4413-91C5-DAAC67CC7B00}">
      <dsp:nvSpPr>
        <dsp:cNvPr id="0" name=""/>
        <dsp:cNvSpPr/>
      </dsp:nvSpPr>
      <dsp:spPr>
        <a:xfrm>
          <a:off x="324863" y="1608085"/>
          <a:ext cx="523979" cy="523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69ADB-6532-4CD6-9B03-12BA283212D2}">
      <dsp:nvSpPr>
        <dsp:cNvPr id="0" name=""/>
        <dsp:cNvSpPr/>
      </dsp:nvSpPr>
      <dsp:spPr>
        <a:xfrm>
          <a:off x="1232148" y="1418368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Azure offers IaaS, PaaS, and SaaS solutions.</a:t>
          </a:r>
        </a:p>
      </dsp:txBody>
      <dsp:txXfrm>
        <a:off x="1232148" y="1418368"/>
        <a:ext cx="2129474" cy="903413"/>
      </dsp:txXfrm>
    </dsp:sp>
    <dsp:sp modelId="{7B78C15F-483F-4812-9307-E723C2265CFF}">
      <dsp:nvSpPr>
        <dsp:cNvPr id="0" name=""/>
        <dsp:cNvSpPr/>
      </dsp:nvSpPr>
      <dsp:spPr>
        <a:xfrm>
          <a:off x="3732667" y="1418368"/>
          <a:ext cx="903413" cy="90341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214D5-6BAE-4934-AE03-2D9192E869F3}">
      <dsp:nvSpPr>
        <dsp:cNvPr id="0" name=""/>
        <dsp:cNvSpPr/>
      </dsp:nvSpPr>
      <dsp:spPr>
        <a:xfrm>
          <a:off x="3922384" y="1608085"/>
          <a:ext cx="523979" cy="523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16B225-1BC2-4EDB-A6AF-C941247042C1}">
      <dsp:nvSpPr>
        <dsp:cNvPr id="0" name=""/>
        <dsp:cNvSpPr/>
      </dsp:nvSpPr>
      <dsp:spPr>
        <a:xfrm>
          <a:off x="4829669" y="1418368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Supports multiple programming languages, tools, and frameworks.</a:t>
          </a:r>
        </a:p>
      </dsp:txBody>
      <dsp:txXfrm>
        <a:off x="4829669" y="1418368"/>
        <a:ext cx="2129474" cy="903413"/>
      </dsp:txXfrm>
    </dsp:sp>
    <dsp:sp modelId="{C8F232ED-9270-456B-B8F9-4D29C91060F6}">
      <dsp:nvSpPr>
        <dsp:cNvPr id="0" name=""/>
        <dsp:cNvSpPr/>
      </dsp:nvSpPr>
      <dsp:spPr>
        <a:xfrm>
          <a:off x="7330189" y="1418368"/>
          <a:ext cx="903413" cy="90341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53F9F-73D1-4DA1-A872-D7B733CD0426}">
      <dsp:nvSpPr>
        <dsp:cNvPr id="0" name=""/>
        <dsp:cNvSpPr/>
      </dsp:nvSpPr>
      <dsp:spPr>
        <a:xfrm>
          <a:off x="7519905" y="1608085"/>
          <a:ext cx="523979" cy="523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38AA0B-AD69-4906-AFB2-6BA6613ED57B}">
      <dsp:nvSpPr>
        <dsp:cNvPr id="0" name=""/>
        <dsp:cNvSpPr/>
      </dsp:nvSpPr>
      <dsp:spPr>
        <a:xfrm>
          <a:off x="8427191" y="1418368"/>
          <a:ext cx="2129474" cy="90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across industries like finance, healthcare, retail, and government.</a:t>
          </a:r>
        </a:p>
      </dsp:txBody>
      <dsp:txXfrm>
        <a:off x="8427191" y="1418368"/>
        <a:ext cx="2129474" cy="903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9708E-B33B-4EE0-A370-47B5F832620D}">
      <dsp:nvSpPr>
        <dsp:cNvPr id="0" name=""/>
        <dsp:cNvSpPr/>
      </dsp:nvSpPr>
      <dsp:spPr>
        <a:xfrm>
          <a:off x="683905" y="2500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035F0-CB20-4271-9687-9C44254127D9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25E0A-1DFE-4188-92BE-10289E008592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Azure offers tools like azure security center and azure active directory.</a:t>
          </a:r>
        </a:p>
      </dsp:txBody>
      <dsp:txXfrm>
        <a:off x="69655" y="2770075"/>
        <a:ext cx="3150000" cy="720000"/>
      </dsp:txXfrm>
    </dsp:sp>
    <dsp:sp modelId="{C07E6821-9545-42A3-ADC7-6D817F13204C}">
      <dsp:nvSpPr>
        <dsp:cNvPr id="0" name=""/>
        <dsp:cNvSpPr/>
      </dsp:nvSpPr>
      <dsp:spPr>
        <a:xfrm>
          <a:off x="4385155" y="2500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ED0DF-3C69-4755-8094-D9A38B7A537F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ED932-BF5C-46D7-BF94-A4F2F0DECF2E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Complies with standards like GDPR, ISO 27001, HIPAA.</a:t>
          </a:r>
        </a:p>
      </dsp:txBody>
      <dsp:txXfrm>
        <a:off x="3770905" y="2770075"/>
        <a:ext cx="3150000" cy="720000"/>
      </dsp:txXfrm>
    </dsp:sp>
    <dsp:sp modelId="{F0CF5B3D-A30B-45C4-930F-7EEC45E6EA17}">
      <dsp:nvSpPr>
        <dsp:cNvPr id="0" name=""/>
        <dsp:cNvSpPr/>
      </dsp:nvSpPr>
      <dsp:spPr>
        <a:xfrm>
          <a:off x="8086406" y="2500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27DCC4-7E14-4F38-9B8E-FBE054021478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114352-7144-47A8-B5B7-EBBD5A07136F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Provides encryption, threat detection, and identity management.</a:t>
          </a:r>
        </a:p>
      </dsp:txBody>
      <dsp:txXfrm>
        <a:off x="7472156" y="2770075"/>
        <a:ext cx="315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E6AFD-B867-4931-898A-F3219BB373E9}">
      <dsp:nvSpPr>
        <dsp:cNvPr id="0" name=""/>
        <dsp:cNvSpPr/>
      </dsp:nvSpPr>
      <dsp:spPr>
        <a:xfrm>
          <a:off x="683905" y="250074"/>
          <a:ext cx="1921500" cy="1921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28AF3-7C0A-4679-A869-3DA607EA195B}">
      <dsp:nvSpPr>
        <dsp:cNvPr id="0" name=""/>
        <dsp:cNvSpPr/>
      </dsp:nvSpPr>
      <dsp:spPr>
        <a:xfrm>
          <a:off x="109340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21DB29-DD8B-44C6-867E-CDF1536948C1}">
      <dsp:nvSpPr>
        <dsp:cNvPr id="0" name=""/>
        <dsp:cNvSpPr/>
      </dsp:nvSpPr>
      <dsp:spPr>
        <a:xfrm>
          <a:off x="6965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Azure is a powerful, flexible cloud platform.</a:t>
          </a:r>
        </a:p>
      </dsp:txBody>
      <dsp:txXfrm>
        <a:off x="69655" y="2770075"/>
        <a:ext cx="3150000" cy="720000"/>
      </dsp:txXfrm>
    </dsp:sp>
    <dsp:sp modelId="{B22393E0-1179-441B-8046-F91C7F26EA1E}">
      <dsp:nvSpPr>
        <dsp:cNvPr id="0" name=""/>
        <dsp:cNvSpPr/>
      </dsp:nvSpPr>
      <dsp:spPr>
        <a:xfrm>
          <a:off x="4385155" y="250074"/>
          <a:ext cx="1921500" cy="1921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7A288-8D84-4D44-BEC7-9495F39507BA}">
      <dsp:nvSpPr>
        <dsp:cNvPr id="0" name=""/>
        <dsp:cNvSpPr/>
      </dsp:nvSpPr>
      <dsp:spPr>
        <a:xfrm>
          <a:off x="4794655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1DF887-F514-48D9-8DBC-1B1F8A1251F8}">
      <dsp:nvSpPr>
        <dsp:cNvPr id="0" name=""/>
        <dsp:cNvSpPr/>
      </dsp:nvSpPr>
      <dsp:spPr>
        <a:xfrm>
          <a:off x="3770905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Offers a wide range of services for various business needs.</a:t>
          </a:r>
        </a:p>
      </dsp:txBody>
      <dsp:txXfrm>
        <a:off x="3770905" y="2770075"/>
        <a:ext cx="3150000" cy="720000"/>
      </dsp:txXfrm>
    </dsp:sp>
    <dsp:sp modelId="{9096EE61-71E6-4841-A6D0-A296AA704C7C}">
      <dsp:nvSpPr>
        <dsp:cNvPr id="0" name=""/>
        <dsp:cNvSpPr/>
      </dsp:nvSpPr>
      <dsp:spPr>
        <a:xfrm>
          <a:off x="8086406" y="250074"/>
          <a:ext cx="1921500" cy="1921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475E5-FE11-4562-8631-AE29C1720576}">
      <dsp:nvSpPr>
        <dsp:cNvPr id="0" name=""/>
        <dsp:cNvSpPr/>
      </dsp:nvSpPr>
      <dsp:spPr>
        <a:xfrm>
          <a:off x="8495906" y="659574"/>
          <a:ext cx="1102500" cy="1102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56B4DE-6A3A-44D3-AE6F-943B2B7443F2}">
      <dsp:nvSpPr>
        <dsp:cNvPr id="0" name=""/>
        <dsp:cNvSpPr/>
      </dsp:nvSpPr>
      <dsp:spPr>
        <a:xfrm>
          <a:off x="7472156" y="2770075"/>
          <a:ext cx="31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Its scalability, security, and global presence make it a top choice.</a:t>
          </a:r>
        </a:p>
      </dsp:txBody>
      <dsp:txXfrm>
        <a:off x="7472156" y="2770075"/>
        <a:ext cx="31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3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35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53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2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80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1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85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5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14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connection abstract against a white background">
            <a:extLst>
              <a:ext uri="{FF2B5EF4-FFF2-40B4-BE49-F238E27FC236}">
                <a16:creationId xmlns:a16="http://schemas.microsoft.com/office/drawing/2014/main" id="{8A4BC297-FB7F-0D06-5C6F-8107B8F332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05" r="-2" b="-2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7F46CA-D062-7EF3-7D1A-94F5669E3726}"/>
              </a:ext>
            </a:extLst>
          </p:cNvPr>
          <p:cNvSpPr txBox="1"/>
          <p:nvPr/>
        </p:nvSpPr>
        <p:spPr>
          <a:xfrm>
            <a:off x="6466675" y="530457"/>
            <a:ext cx="5144532" cy="1446550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dirty="0">
                <a:solidFill>
                  <a:srgbClr val="ED8026"/>
                </a:solidFill>
                <a:latin typeface="Calibri"/>
                <a:ea typeface="Calibri"/>
                <a:cs typeface="Calibri"/>
              </a:rPr>
              <a:t>UNDERSTANDING MICROSOFT AZURE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03202D-8738-1FC6-2B9A-CC352B8CA20A}"/>
              </a:ext>
            </a:extLst>
          </p:cNvPr>
          <p:cNvSpPr txBox="1"/>
          <p:nvPr/>
        </p:nvSpPr>
        <p:spPr>
          <a:xfrm>
            <a:off x="700087" y="909638"/>
            <a:ext cx="10691813" cy="1155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7F4BBB44-3932-709C-4C71-5AD9EAA07C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9489258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13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2E403-3B4D-A6D5-15E0-02778A110F56}"/>
              </a:ext>
            </a:extLst>
          </p:cNvPr>
          <p:cNvSpPr txBox="1"/>
          <p:nvPr/>
        </p:nvSpPr>
        <p:spPr>
          <a:xfrm>
            <a:off x="700088" y="909637"/>
            <a:ext cx="6400800" cy="13075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9DA3C9-1B6D-D873-A1D1-3699876B5E60}"/>
              </a:ext>
            </a:extLst>
          </p:cNvPr>
          <p:cNvSpPr txBox="1"/>
          <p:nvPr/>
        </p:nvSpPr>
        <p:spPr>
          <a:xfrm>
            <a:off x="700088" y="2221992"/>
            <a:ext cx="6400800" cy="3739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INTRODUCTION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WHAT IS AZURE?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AZURE ARCHITECTURE OVERVIEW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AZURE SERVICES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AZURE VS OTHER CLOUD PROVIDERS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SECURITY AND COMPLIANCE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REAL-WORLD APPLICATIONS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latin typeface="Calibri"/>
                <a:ea typeface="Calibri"/>
                <a:cs typeface="Calibri"/>
              </a:rPr>
              <a:t>CONCLUSION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5D07ACF2-EB92-E1F0-1E0F-874A0D58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72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94272-8915-36E1-9DFC-DBB60644E6B9}"/>
              </a:ext>
            </a:extLst>
          </p:cNvPr>
          <p:cNvSpPr txBox="1"/>
          <p:nvPr/>
        </p:nvSpPr>
        <p:spPr>
          <a:xfrm>
            <a:off x="700087" y="909638"/>
            <a:ext cx="10691813" cy="1155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INTRODUCTION​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FE1CAA3-4D23-31F5-3E2A-F240D366C2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797396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3394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69708-4D42-A1E1-46EA-CD6B44B80449}"/>
              </a:ext>
            </a:extLst>
          </p:cNvPr>
          <p:cNvSpPr txBox="1"/>
          <p:nvPr/>
        </p:nvSpPr>
        <p:spPr>
          <a:xfrm>
            <a:off x="700087" y="909638"/>
            <a:ext cx="10691813" cy="1155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WHAT IS AZURE?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803E9A22-8056-3D72-0143-753BF4553E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726272"/>
              </p:ext>
            </p:extLst>
          </p:nvPr>
        </p:nvGraphicFramePr>
        <p:xfrm>
          <a:off x="689505" y="1799167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482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87364-914A-0DC1-BEBA-DCD3820E2BAA}"/>
              </a:ext>
            </a:extLst>
          </p:cNvPr>
          <p:cNvSpPr txBox="1"/>
          <p:nvPr/>
        </p:nvSpPr>
        <p:spPr>
          <a:xfrm>
            <a:off x="8138159" y="1177348"/>
            <a:ext cx="3473146" cy="3441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AZURE ARCHITECTURE-OVERVIEW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computer&#10;&#10;AI-generated content may be incorrect.">
            <a:extLst>
              <a:ext uri="{FF2B5EF4-FFF2-40B4-BE49-F238E27FC236}">
                <a16:creationId xmlns:a16="http://schemas.microsoft.com/office/drawing/2014/main" id="{D310C304-D4CA-0A11-81F4-E1FEBAC1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61" b="1748"/>
          <a:stretch>
            <a:fillRect/>
          </a:stretch>
        </p:blipFill>
        <p:spPr>
          <a:xfrm>
            <a:off x="722935" y="1180070"/>
            <a:ext cx="7179970" cy="4501821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244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2A926B-658F-20C7-D195-5A078A2A47C9}"/>
              </a:ext>
            </a:extLst>
          </p:cNvPr>
          <p:cNvSpPr txBox="1"/>
          <p:nvPr/>
        </p:nvSpPr>
        <p:spPr>
          <a:xfrm>
            <a:off x="8138159" y="1177348"/>
            <a:ext cx="3330906" cy="3441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AZURE SERVICES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diagram of a cloud with blue circles and white text">
            <a:extLst>
              <a:ext uri="{FF2B5EF4-FFF2-40B4-BE49-F238E27FC236}">
                <a16:creationId xmlns:a16="http://schemas.microsoft.com/office/drawing/2014/main" id="{E21C1F9A-7CE6-0F08-E9C8-062AC193E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06" y="863602"/>
            <a:ext cx="5753228" cy="5134757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2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34C59B-72D6-7AB2-9D6D-81656AFE15B1}"/>
              </a:ext>
            </a:extLst>
          </p:cNvPr>
          <p:cNvSpPr txBox="1"/>
          <p:nvPr/>
        </p:nvSpPr>
        <p:spPr>
          <a:xfrm>
            <a:off x="8138159" y="1177348"/>
            <a:ext cx="3330906" cy="34410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AZURE vs OTHER CLOUD SERVICES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885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4932B8-5C34-308B-959D-3F38B94F4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372380"/>
              </p:ext>
            </p:extLst>
          </p:nvPr>
        </p:nvGraphicFramePr>
        <p:xfrm>
          <a:off x="722935" y="1273215"/>
          <a:ext cx="7173830" cy="45089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999">
                  <a:extLst>
                    <a:ext uri="{9D8B030D-6E8A-4147-A177-3AD203B41FA5}">
                      <a16:colId xmlns:a16="http://schemas.microsoft.com/office/drawing/2014/main" val="3226105817"/>
                    </a:ext>
                  </a:extLst>
                </a:gridCol>
                <a:gridCol w="1827551">
                  <a:extLst>
                    <a:ext uri="{9D8B030D-6E8A-4147-A177-3AD203B41FA5}">
                      <a16:colId xmlns:a16="http://schemas.microsoft.com/office/drawing/2014/main" val="2317982149"/>
                    </a:ext>
                  </a:extLst>
                </a:gridCol>
                <a:gridCol w="1784140">
                  <a:extLst>
                    <a:ext uri="{9D8B030D-6E8A-4147-A177-3AD203B41FA5}">
                      <a16:colId xmlns:a16="http://schemas.microsoft.com/office/drawing/2014/main" val="2478965903"/>
                    </a:ext>
                  </a:extLst>
                </a:gridCol>
                <a:gridCol w="1784140">
                  <a:extLst>
                    <a:ext uri="{9D8B030D-6E8A-4147-A177-3AD203B41FA5}">
                      <a16:colId xmlns:a16="http://schemas.microsoft.com/office/drawing/2014/main" val="1703979409"/>
                    </a:ext>
                  </a:extLst>
                </a:gridCol>
              </a:tblGrid>
              <a:tr h="38494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dirty="0">
                          <a:solidFill>
                            <a:srgbClr val="ED8026"/>
                          </a:solidFill>
                          <a:effectLst/>
                        </a:rPr>
                        <a:t>FEATURE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dirty="0">
                          <a:solidFill>
                            <a:srgbClr val="ED8026"/>
                          </a:solidFill>
                          <a:effectLst/>
                        </a:rPr>
                        <a:t>MICROSOFT AZURE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dirty="0">
                          <a:solidFill>
                            <a:srgbClr val="ED8026"/>
                          </a:solidFill>
                          <a:effectLst/>
                        </a:rPr>
                        <a:t>AWS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500" b="0" dirty="0">
                          <a:solidFill>
                            <a:srgbClr val="ED8026"/>
                          </a:solidFill>
                          <a:effectLst/>
                        </a:rPr>
                        <a:t>GOOGLE CLOUD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785381"/>
                  </a:ext>
                </a:extLst>
              </a:tr>
              <a:tr h="617659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Compute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VMs, AKS, App Services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EC2, ECS, Lambda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Compute Engine, GKE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315140"/>
                  </a:ext>
                </a:extLst>
              </a:tr>
              <a:tr h="617659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Storage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Blob, Disk, File Storage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S3, EBS, Glacier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Cloud Storage, Persistent Disks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2553881"/>
                  </a:ext>
                </a:extLst>
              </a:tr>
              <a:tr h="617659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Networking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Virtual Network, Load Balancer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VPC, ELB, CloudFront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VPC, Cloud Load Balancing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015400"/>
                  </a:ext>
                </a:extLst>
              </a:tr>
              <a:tr h="617659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Databases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Azure SQL, Cosmos DB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RDS, DynamoDB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Cloud SQL, Fire store</a:t>
                      </a:r>
                      <a:endParaRPr lang="en-US" sz="1500" dirty="0" err="1">
                        <a:effectLst/>
                      </a:endParaRP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387411"/>
                  </a:ext>
                </a:extLst>
              </a:tr>
              <a:tr h="617659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AI/ML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Azure AI, ML Studio</a:t>
                      </a: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SageMaker, Recognition</a:t>
                      </a:r>
                      <a:endParaRPr lang="en-US" sz="1500" dirty="0" err="1">
                        <a:effectLst/>
                      </a:endParaRP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AI Platform, Auto ML</a:t>
                      </a:r>
                      <a:endParaRPr lang="en-US" sz="1500" dirty="0" err="1">
                        <a:effectLst/>
                      </a:endParaRPr>
                    </a:p>
                  </a:txBody>
                  <a:tcPr marL="96964" marR="64642" marT="64642" marB="5656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497619"/>
                  </a:ext>
                </a:extLst>
              </a:tr>
              <a:tr h="84229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Pricing</a:t>
                      </a:r>
                    </a:p>
                  </a:txBody>
                  <a:tcPr marL="96964" marR="64642" marT="64642" marB="484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Pay-as-you-go, Reserved Instances</a:t>
                      </a:r>
                    </a:p>
                  </a:txBody>
                  <a:tcPr marL="96964" marR="64642" marT="64642" marB="484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Same</a:t>
                      </a:r>
                    </a:p>
                  </a:txBody>
                  <a:tcPr marL="96964" marR="64642" marT="64642" marB="484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1500" dirty="0">
                          <a:effectLst/>
                        </a:rPr>
                        <a:t>Sustained Use Discounts</a:t>
                      </a:r>
                    </a:p>
                  </a:txBody>
                  <a:tcPr marL="96964" marR="64642" marT="64642" marB="48482">
                    <a:lnL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639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065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B9FD4B-E82E-184F-60B0-C148B59F1189}"/>
              </a:ext>
            </a:extLst>
          </p:cNvPr>
          <p:cNvSpPr txBox="1"/>
          <p:nvPr/>
        </p:nvSpPr>
        <p:spPr>
          <a:xfrm>
            <a:off x="700087" y="909638"/>
            <a:ext cx="10691813" cy="1155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 dirty="0">
                <a:solidFill>
                  <a:srgbClr val="ED8026"/>
                </a:solidFill>
                <a:latin typeface="+mj-lt"/>
                <a:ea typeface="+mj-ea"/>
                <a:cs typeface="+mj-cs"/>
              </a:rPr>
              <a:t>SECURITY COMPLIANCE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FC522999-CDF0-ABD7-6A26-06156F203B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16844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250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3B331-6E23-1983-9D04-12A65BCC9414}"/>
              </a:ext>
            </a:extLst>
          </p:cNvPr>
          <p:cNvSpPr txBox="1"/>
          <p:nvPr/>
        </p:nvSpPr>
        <p:spPr>
          <a:xfrm>
            <a:off x="700088" y="909637"/>
            <a:ext cx="6400800" cy="13075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cap="all" spc="30">
                <a:latin typeface="+mj-lt"/>
                <a:ea typeface="+mj-ea"/>
                <a:cs typeface="+mj-cs"/>
              </a:rPr>
              <a:t>REAL WORLD APPLICATIONS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D49A2C-3184-39DB-E591-082E9C41076D}"/>
              </a:ext>
            </a:extLst>
          </p:cNvPr>
          <p:cNvSpPr txBox="1"/>
          <p:nvPr/>
        </p:nvSpPr>
        <p:spPr>
          <a:xfrm>
            <a:off x="700088" y="2221992"/>
            <a:ext cx="6400800" cy="373989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30"/>
              <a:t>Hosting websites and enterprise apps</a:t>
            </a:r>
            <a:endParaRPr lang="en-US"/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30"/>
              <a:t>Data storage and backup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30"/>
              <a:t>AI model development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30"/>
              <a:t>IOT device management</a:t>
            </a:r>
          </a:p>
          <a:p>
            <a:pPr marL="34290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pc="30"/>
              <a:t>Hybrid cloud solutions</a:t>
            </a:r>
          </a:p>
        </p:txBody>
      </p:sp>
      <p:pic>
        <p:nvPicPr>
          <p:cNvPr id="10" name="Graphic 9" descr="Cloud">
            <a:extLst>
              <a:ext uri="{FF2B5EF4-FFF2-40B4-BE49-F238E27FC236}">
                <a16:creationId xmlns:a16="http://schemas.microsoft.com/office/drawing/2014/main" id="{1D8A63BF-8CA9-6D34-4DB7-BE77E227C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207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176</cp:revision>
  <dcterms:created xsi:type="dcterms:W3CDTF">2025-06-06T16:07:21Z</dcterms:created>
  <dcterms:modified xsi:type="dcterms:W3CDTF">2025-06-09T05:16:05Z</dcterms:modified>
</cp:coreProperties>
</file>