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62" r:id="rId5"/>
    <p:sldId id="266" r:id="rId6"/>
    <p:sldId id="268" r:id="rId7"/>
    <p:sldId id="269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9C48A-D965-E289-BCA3-D8A1DF3AE1E7}" v="524" dt="2025-06-09T14:30:06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930AF-4195-4F8C-95E7-90033057822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A97AE5C-CC20-4E50-96E1-7A01134E9E85}">
      <dgm:prSet/>
      <dgm:spPr/>
      <dgm:t>
        <a:bodyPr/>
        <a:lstStyle/>
        <a:p>
          <a:r>
            <a:rPr lang="en-US"/>
            <a:t>What is Cryptography?</a:t>
          </a:r>
        </a:p>
      </dgm:t>
    </dgm:pt>
    <dgm:pt modelId="{F54DFE11-1485-48F8-9D7C-F8060FF1AEFF}" type="parTrans" cxnId="{DE2F8350-4CFD-4F6A-B671-266093A18029}">
      <dgm:prSet/>
      <dgm:spPr/>
      <dgm:t>
        <a:bodyPr/>
        <a:lstStyle/>
        <a:p>
          <a:endParaRPr lang="en-US"/>
        </a:p>
      </dgm:t>
    </dgm:pt>
    <dgm:pt modelId="{41F73B08-FF0B-4EA5-BAE7-1D32FC6581BB}" type="sibTrans" cxnId="{DE2F8350-4CFD-4F6A-B671-266093A18029}">
      <dgm:prSet/>
      <dgm:spPr/>
      <dgm:t>
        <a:bodyPr/>
        <a:lstStyle/>
        <a:p>
          <a:endParaRPr lang="en-US"/>
        </a:p>
      </dgm:t>
    </dgm:pt>
    <dgm:pt modelId="{B17A13A4-5A98-425F-833B-7C6138B3064B}">
      <dgm:prSet/>
      <dgm:spPr/>
      <dgm:t>
        <a:bodyPr/>
        <a:lstStyle/>
        <a:p>
          <a:r>
            <a:rPr lang="en-US"/>
            <a:t>Types of Cryptography</a:t>
          </a:r>
        </a:p>
      </dgm:t>
    </dgm:pt>
    <dgm:pt modelId="{A817E7A0-9BF9-482C-9AF0-B585CFB7B6B9}" type="parTrans" cxnId="{4F3A66B6-44C5-4E64-81D5-52EAEC5792DE}">
      <dgm:prSet/>
      <dgm:spPr/>
      <dgm:t>
        <a:bodyPr/>
        <a:lstStyle/>
        <a:p>
          <a:endParaRPr lang="en-US"/>
        </a:p>
      </dgm:t>
    </dgm:pt>
    <dgm:pt modelId="{AE890508-BEA6-4686-84BD-E4D8A3783DA1}" type="sibTrans" cxnId="{4F3A66B6-44C5-4E64-81D5-52EAEC5792DE}">
      <dgm:prSet/>
      <dgm:spPr/>
      <dgm:t>
        <a:bodyPr/>
        <a:lstStyle/>
        <a:p>
          <a:endParaRPr lang="en-US"/>
        </a:p>
      </dgm:t>
    </dgm:pt>
    <dgm:pt modelId="{F3DA6ED0-ECED-4442-9B20-231DA8BF71DF}">
      <dgm:prSet/>
      <dgm:spPr/>
      <dgm:t>
        <a:bodyPr/>
        <a:lstStyle/>
        <a:p>
          <a:r>
            <a:rPr lang="en-US"/>
            <a:t>Applications of Cryptography</a:t>
          </a:r>
        </a:p>
      </dgm:t>
    </dgm:pt>
    <dgm:pt modelId="{071D83BE-0050-4E00-8157-859416BD6656}" type="parTrans" cxnId="{7C4F897E-1057-4C1C-ADFA-A81C20479E97}">
      <dgm:prSet/>
      <dgm:spPr/>
      <dgm:t>
        <a:bodyPr/>
        <a:lstStyle/>
        <a:p>
          <a:endParaRPr lang="en-US"/>
        </a:p>
      </dgm:t>
    </dgm:pt>
    <dgm:pt modelId="{62DB2BC2-03AD-4CA0-A73D-6E02B22FE13C}" type="sibTrans" cxnId="{7C4F897E-1057-4C1C-ADFA-A81C20479E97}">
      <dgm:prSet/>
      <dgm:spPr/>
      <dgm:t>
        <a:bodyPr/>
        <a:lstStyle/>
        <a:p>
          <a:endParaRPr lang="en-US"/>
        </a:p>
      </dgm:t>
    </dgm:pt>
    <dgm:pt modelId="{035F6065-F518-40CA-BD35-2A1C90A0DC08}">
      <dgm:prSet/>
      <dgm:spPr/>
      <dgm:t>
        <a:bodyPr/>
        <a:lstStyle/>
        <a:p>
          <a:r>
            <a:rPr lang="en-US"/>
            <a:t>What is Steganography?</a:t>
          </a:r>
        </a:p>
      </dgm:t>
    </dgm:pt>
    <dgm:pt modelId="{05432132-8132-4595-B869-9A7AE88654A6}" type="parTrans" cxnId="{EDFF22CF-4650-4849-AB02-346FE3D3232C}">
      <dgm:prSet/>
      <dgm:spPr/>
      <dgm:t>
        <a:bodyPr/>
        <a:lstStyle/>
        <a:p>
          <a:endParaRPr lang="en-US"/>
        </a:p>
      </dgm:t>
    </dgm:pt>
    <dgm:pt modelId="{7C34DF94-F0E8-4931-ACD2-8F9217A5CD01}" type="sibTrans" cxnId="{EDFF22CF-4650-4849-AB02-346FE3D3232C}">
      <dgm:prSet/>
      <dgm:spPr/>
      <dgm:t>
        <a:bodyPr/>
        <a:lstStyle/>
        <a:p>
          <a:endParaRPr lang="en-US"/>
        </a:p>
      </dgm:t>
    </dgm:pt>
    <dgm:pt modelId="{C4AA40E7-729C-401F-9664-52223A0D3625}">
      <dgm:prSet/>
      <dgm:spPr/>
      <dgm:t>
        <a:bodyPr/>
        <a:lstStyle/>
        <a:p>
          <a:r>
            <a:rPr lang="en-US"/>
            <a:t>Types of Steganography</a:t>
          </a:r>
        </a:p>
      </dgm:t>
    </dgm:pt>
    <dgm:pt modelId="{EE0B75F8-C6D2-495F-B0BA-8295C8D46597}" type="parTrans" cxnId="{DE3C1CEE-BC2B-4FA9-981B-F70577050BED}">
      <dgm:prSet/>
      <dgm:spPr/>
      <dgm:t>
        <a:bodyPr/>
        <a:lstStyle/>
        <a:p>
          <a:endParaRPr lang="en-US"/>
        </a:p>
      </dgm:t>
    </dgm:pt>
    <dgm:pt modelId="{836765BD-3AB8-490B-8379-F76EF29F0DD5}" type="sibTrans" cxnId="{DE3C1CEE-BC2B-4FA9-981B-F70577050BED}">
      <dgm:prSet/>
      <dgm:spPr/>
      <dgm:t>
        <a:bodyPr/>
        <a:lstStyle/>
        <a:p>
          <a:endParaRPr lang="en-US"/>
        </a:p>
      </dgm:t>
    </dgm:pt>
    <dgm:pt modelId="{7E8E5F60-C4ED-44CA-8795-8C7AF966D560}">
      <dgm:prSet/>
      <dgm:spPr/>
      <dgm:t>
        <a:bodyPr/>
        <a:lstStyle/>
        <a:p>
          <a:r>
            <a:rPr lang="en-US"/>
            <a:t>Cryptography vs Steganography</a:t>
          </a:r>
        </a:p>
      </dgm:t>
    </dgm:pt>
    <dgm:pt modelId="{077396EE-A07A-4FDA-B4C4-F12035003093}" type="parTrans" cxnId="{1B8D4D16-EAC5-4E70-B5BF-1F1D29201919}">
      <dgm:prSet/>
      <dgm:spPr/>
      <dgm:t>
        <a:bodyPr/>
        <a:lstStyle/>
        <a:p>
          <a:endParaRPr lang="en-US"/>
        </a:p>
      </dgm:t>
    </dgm:pt>
    <dgm:pt modelId="{021A47E7-30A3-49BF-907D-B2986A3D5EB0}" type="sibTrans" cxnId="{1B8D4D16-EAC5-4E70-B5BF-1F1D29201919}">
      <dgm:prSet/>
      <dgm:spPr/>
      <dgm:t>
        <a:bodyPr/>
        <a:lstStyle/>
        <a:p>
          <a:endParaRPr lang="en-US"/>
        </a:p>
      </dgm:t>
    </dgm:pt>
    <dgm:pt modelId="{DD52E609-BE21-4F51-8D19-9405EA523E3E}">
      <dgm:prSet/>
      <dgm:spPr/>
      <dgm:t>
        <a:bodyPr/>
        <a:lstStyle/>
        <a:p>
          <a:r>
            <a:rPr lang="en-US"/>
            <a:t>Conclusion</a:t>
          </a:r>
        </a:p>
      </dgm:t>
    </dgm:pt>
    <dgm:pt modelId="{85F32D17-3DBB-4DA3-AC47-C817BCC89F19}" type="parTrans" cxnId="{C1A52B12-E8DB-44E1-964E-CE6F8FB86550}">
      <dgm:prSet/>
      <dgm:spPr/>
      <dgm:t>
        <a:bodyPr/>
        <a:lstStyle/>
        <a:p>
          <a:endParaRPr lang="en-US"/>
        </a:p>
      </dgm:t>
    </dgm:pt>
    <dgm:pt modelId="{0BD5F562-C96B-4C55-A22E-AB3E53E83FFF}" type="sibTrans" cxnId="{C1A52B12-E8DB-44E1-964E-CE6F8FB86550}">
      <dgm:prSet/>
      <dgm:spPr/>
      <dgm:t>
        <a:bodyPr/>
        <a:lstStyle/>
        <a:p>
          <a:endParaRPr lang="en-US"/>
        </a:p>
      </dgm:t>
    </dgm:pt>
    <dgm:pt modelId="{F3B14764-6B5C-40D1-ABB7-B77EFA0C7614}" type="pres">
      <dgm:prSet presAssocID="{9B3930AF-4195-4F8C-95E7-90033057822A}" presName="diagram" presStyleCnt="0">
        <dgm:presLayoutVars>
          <dgm:dir/>
          <dgm:resizeHandles val="exact"/>
        </dgm:presLayoutVars>
      </dgm:prSet>
      <dgm:spPr/>
    </dgm:pt>
    <dgm:pt modelId="{5B27F44F-DF29-4186-A714-21B807494540}" type="pres">
      <dgm:prSet presAssocID="{3A97AE5C-CC20-4E50-96E1-7A01134E9E85}" presName="node" presStyleLbl="node1" presStyleIdx="0" presStyleCnt="7">
        <dgm:presLayoutVars>
          <dgm:bulletEnabled val="1"/>
        </dgm:presLayoutVars>
      </dgm:prSet>
      <dgm:spPr/>
    </dgm:pt>
    <dgm:pt modelId="{D81DF606-110D-483F-B2CD-1F49E185282E}" type="pres">
      <dgm:prSet presAssocID="{41F73B08-FF0B-4EA5-BAE7-1D32FC6581BB}" presName="sibTrans" presStyleCnt="0"/>
      <dgm:spPr/>
    </dgm:pt>
    <dgm:pt modelId="{241D5003-0691-4660-B092-1F133D3C4366}" type="pres">
      <dgm:prSet presAssocID="{B17A13A4-5A98-425F-833B-7C6138B3064B}" presName="node" presStyleLbl="node1" presStyleIdx="1" presStyleCnt="7">
        <dgm:presLayoutVars>
          <dgm:bulletEnabled val="1"/>
        </dgm:presLayoutVars>
      </dgm:prSet>
      <dgm:spPr/>
    </dgm:pt>
    <dgm:pt modelId="{0BFB2459-76C1-489C-B9E4-322C48F2C3A2}" type="pres">
      <dgm:prSet presAssocID="{AE890508-BEA6-4686-84BD-E4D8A3783DA1}" presName="sibTrans" presStyleCnt="0"/>
      <dgm:spPr/>
    </dgm:pt>
    <dgm:pt modelId="{EDB65FE9-CC88-42A4-BBF6-7338CFFA68C8}" type="pres">
      <dgm:prSet presAssocID="{F3DA6ED0-ECED-4442-9B20-231DA8BF71DF}" presName="node" presStyleLbl="node1" presStyleIdx="2" presStyleCnt="7">
        <dgm:presLayoutVars>
          <dgm:bulletEnabled val="1"/>
        </dgm:presLayoutVars>
      </dgm:prSet>
      <dgm:spPr/>
    </dgm:pt>
    <dgm:pt modelId="{5BF09FF8-1194-40EF-AA99-1287F042ECB1}" type="pres">
      <dgm:prSet presAssocID="{62DB2BC2-03AD-4CA0-A73D-6E02B22FE13C}" presName="sibTrans" presStyleCnt="0"/>
      <dgm:spPr/>
    </dgm:pt>
    <dgm:pt modelId="{2508F55F-2116-463F-ACE3-D0B4F58B1C09}" type="pres">
      <dgm:prSet presAssocID="{035F6065-F518-40CA-BD35-2A1C90A0DC08}" presName="node" presStyleLbl="node1" presStyleIdx="3" presStyleCnt="7">
        <dgm:presLayoutVars>
          <dgm:bulletEnabled val="1"/>
        </dgm:presLayoutVars>
      </dgm:prSet>
      <dgm:spPr/>
    </dgm:pt>
    <dgm:pt modelId="{758C6E62-76FE-45B7-B6B5-F9610EC2BB98}" type="pres">
      <dgm:prSet presAssocID="{7C34DF94-F0E8-4931-ACD2-8F9217A5CD01}" presName="sibTrans" presStyleCnt="0"/>
      <dgm:spPr/>
    </dgm:pt>
    <dgm:pt modelId="{032E36A0-11A8-4B2B-9AAB-088E48D16E09}" type="pres">
      <dgm:prSet presAssocID="{C4AA40E7-729C-401F-9664-52223A0D3625}" presName="node" presStyleLbl="node1" presStyleIdx="4" presStyleCnt="7">
        <dgm:presLayoutVars>
          <dgm:bulletEnabled val="1"/>
        </dgm:presLayoutVars>
      </dgm:prSet>
      <dgm:spPr/>
    </dgm:pt>
    <dgm:pt modelId="{81DCB576-645B-4E80-B1FE-961C221C40AF}" type="pres">
      <dgm:prSet presAssocID="{836765BD-3AB8-490B-8379-F76EF29F0DD5}" presName="sibTrans" presStyleCnt="0"/>
      <dgm:spPr/>
    </dgm:pt>
    <dgm:pt modelId="{5E804D50-81B8-49D7-B664-BC68D04262B4}" type="pres">
      <dgm:prSet presAssocID="{7E8E5F60-C4ED-44CA-8795-8C7AF966D560}" presName="node" presStyleLbl="node1" presStyleIdx="5" presStyleCnt="7">
        <dgm:presLayoutVars>
          <dgm:bulletEnabled val="1"/>
        </dgm:presLayoutVars>
      </dgm:prSet>
      <dgm:spPr/>
    </dgm:pt>
    <dgm:pt modelId="{85FA9AC6-1589-44BD-8BC5-6D7CCDA0CF6E}" type="pres">
      <dgm:prSet presAssocID="{021A47E7-30A3-49BF-907D-B2986A3D5EB0}" presName="sibTrans" presStyleCnt="0"/>
      <dgm:spPr/>
    </dgm:pt>
    <dgm:pt modelId="{553B3949-1840-4A09-8FFB-FB845D241803}" type="pres">
      <dgm:prSet presAssocID="{DD52E609-BE21-4F51-8D19-9405EA523E3E}" presName="node" presStyleLbl="node1" presStyleIdx="6" presStyleCnt="7">
        <dgm:presLayoutVars>
          <dgm:bulletEnabled val="1"/>
        </dgm:presLayoutVars>
      </dgm:prSet>
      <dgm:spPr/>
    </dgm:pt>
  </dgm:ptLst>
  <dgm:cxnLst>
    <dgm:cxn modelId="{85C3DF00-E432-4C25-9BB4-4C2A917C3A32}" type="presOf" srcId="{9B3930AF-4195-4F8C-95E7-90033057822A}" destId="{F3B14764-6B5C-40D1-ABB7-B77EFA0C7614}" srcOrd="0" destOrd="0" presId="urn:microsoft.com/office/officeart/2005/8/layout/default"/>
    <dgm:cxn modelId="{C1A52B12-E8DB-44E1-964E-CE6F8FB86550}" srcId="{9B3930AF-4195-4F8C-95E7-90033057822A}" destId="{DD52E609-BE21-4F51-8D19-9405EA523E3E}" srcOrd="6" destOrd="0" parTransId="{85F32D17-3DBB-4DA3-AC47-C817BCC89F19}" sibTransId="{0BD5F562-C96B-4C55-A22E-AB3E53E83FFF}"/>
    <dgm:cxn modelId="{1B8D4D16-EAC5-4E70-B5BF-1F1D29201919}" srcId="{9B3930AF-4195-4F8C-95E7-90033057822A}" destId="{7E8E5F60-C4ED-44CA-8795-8C7AF966D560}" srcOrd="5" destOrd="0" parTransId="{077396EE-A07A-4FDA-B4C4-F12035003093}" sibTransId="{021A47E7-30A3-49BF-907D-B2986A3D5EB0}"/>
    <dgm:cxn modelId="{FFC3E55F-B1A2-4BC0-972B-CE41BEF4E9DD}" type="presOf" srcId="{035F6065-F518-40CA-BD35-2A1C90A0DC08}" destId="{2508F55F-2116-463F-ACE3-D0B4F58B1C09}" srcOrd="0" destOrd="0" presId="urn:microsoft.com/office/officeart/2005/8/layout/default"/>
    <dgm:cxn modelId="{DE2F8350-4CFD-4F6A-B671-266093A18029}" srcId="{9B3930AF-4195-4F8C-95E7-90033057822A}" destId="{3A97AE5C-CC20-4E50-96E1-7A01134E9E85}" srcOrd="0" destOrd="0" parTransId="{F54DFE11-1485-48F8-9D7C-F8060FF1AEFF}" sibTransId="{41F73B08-FF0B-4EA5-BAE7-1D32FC6581BB}"/>
    <dgm:cxn modelId="{11FCFF75-EE31-4CD8-8A55-1AA81286AD4A}" type="presOf" srcId="{3A97AE5C-CC20-4E50-96E1-7A01134E9E85}" destId="{5B27F44F-DF29-4186-A714-21B807494540}" srcOrd="0" destOrd="0" presId="urn:microsoft.com/office/officeart/2005/8/layout/default"/>
    <dgm:cxn modelId="{61EC8E59-FAFE-4D7B-BC32-C2AEA58FDC39}" type="presOf" srcId="{7E8E5F60-C4ED-44CA-8795-8C7AF966D560}" destId="{5E804D50-81B8-49D7-B664-BC68D04262B4}" srcOrd="0" destOrd="0" presId="urn:microsoft.com/office/officeart/2005/8/layout/default"/>
    <dgm:cxn modelId="{7C4F897E-1057-4C1C-ADFA-A81C20479E97}" srcId="{9B3930AF-4195-4F8C-95E7-90033057822A}" destId="{F3DA6ED0-ECED-4442-9B20-231DA8BF71DF}" srcOrd="2" destOrd="0" parTransId="{071D83BE-0050-4E00-8157-859416BD6656}" sibTransId="{62DB2BC2-03AD-4CA0-A73D-6E02B22FE13C}"/>
    <dgm:cxn modelId="{8326658C-027A-4E8A-865A-583DEB73CC5A}" type="presOf" srcId="{C4AA40E7-729C-401F-9664-52223A0D3625}" destId="{032E36A0-11A8-4B2B-9AAB-088E48D16E09}" srcOrd="0" destOrd="0" presId="urn:microsoft.com/office/officeart/2005/8/layout/default"/>
    <dgm:cxn modelId="{0EC9028D-606C-43FA-A421-321CE4FF8426}" type="presOf" srcId="{F3DA6ED0-ECED-4442-9B20-231DA8BF71DF}" destId="{EDB65FE9-CC88-42A4-BBF6-7338CFFA68C8}" srcOrd="0" destOrd="0" presId="urn:microsoft.com/office/officeart/2005/8/layout/default"/>
    <dgm:cxn modelId="{CA37569A-4F52-4323-B7F5-CFC8D1855929}" type="presOf" srcId="{B17A13A4-5A98-425F-833B-7C6138B3064B}" destId="{241D5003-0691-4660-B092-1F133D3C4366}" srcOrd="0" destOrd="0" presId="urn:microsoft.com/office/officeart/2005/8/layout/default"/>
    <dgm:cxn modelId="{4F3A66B6-44C5-4E64-81D5-52EAEC5792DE}" srcId="{9B3930AF-4195-4F8C-95E7-90033057822A}" destId="{B17A13A4-5A98-425F-833B-7C6138B3064B}" srcOrd="1" destOrd="0" parTransId="{A817E7A0-9BF9-482C-9AF0-B585CFB7B6B9}" sibTransId="{AE890508-BEA6-4686-84BD-E4D8A3783DA1}"/>
    <dgm:cxn modelId="{EDFF22CF-4650-4849-AB02-346FE3D3232C}" srcId="{9B3930AF-4195-4F8C-95E7-90033057822A}" destId="{035F6065-F518-40CA-BD35-2A1C90A0DC08}" srcOrd="3" destOrd="0" parTransId="{05432132-8132-4595-B869-9A7AE88654A6}" sibTransId="{7C34DF94-F0E8-4931-ACD2-8F9217A5CD01}"/>
    <dgm:cxn modelId="{B58864DC-2156-4D89-A0D5-C56476F8DA8D}" type="presOf" srcId="{DD52E609-BE21-4F51-8D19-9405EA523E3E}" destId="{553B3949-1840-4A09-8FFB-FB845D241803}" srcOrd="0" destOrd="0" presId="urn:microsoft.com/office/officeart/2005/8/layout/default"/>
    <dgm:cxn modelId="{DE3C1CEE-BC2B-4FA9-981B-F70577050BED}" srcId="{9B3930AF-4195-4F8C-95E7-90033057822A}" destId="{C4AA40E7-729C-401F-9664-52223A0D3625}" srcOrd="4" destOrd="0" parTransId="{EE0B75F8-C6D2-495F-B0BA-8295C8D46597}" sibTransId="{836765BD-3AB8-490B-8379-F76EF29F0DD5}"/>
    <dgm:cxn modelId="{290E0A77-413C-4D32-997A-7B599029E7DA}" type="presParOf" srcId="{F3B14764-6B5C-40D1-ABB7-B77EFA0C7614}" destId="{5B27F44F-DF29-4186-A714-21B807494540}" srcOrd="0" destOrd="0" presId="urn:microsoft.com/office/officeart/2005/8/layout/default"/>
    <dgm:cxn modelId="{0792643D-48F9-401B-ADFA-DCEFF67D17B9}" type="presParOf" srcId="{F3B14764-6B5C-40D1-ABB7-B77EFA0C7614}" destId="{D81DF606-110D-483F-B2CD-1F49E185282E}" srcOrd="1" destOrd="0" presId="urn:microsoft.com/office/officeart/2005/8/layout/default"/>
    <dgm:cxn modelId="{3987BA6B-69BA-4E0B-A39F-06C56029B461}" type="presParOf" srcId="{F3B14764-6B5C-40D1-ABB7-B77EFA0C7614}" destId="{241D5003-0691-4660-B092-1F133D3C4366}" srcOrd="2" destOrd="0" presId="urn:microsoft.com/office/officeart/2005/8/layout/default"/>
    <dgm:cxn modelId="{81A5FB24-BA8B-482C-B47A-C444F044375D}" type="presParOf" srcId="{F3B14764-6B5C-40D1-ABB7-B77EFA0C7614}" destId="{0BFB2459-76C1-489C-B9E4-322C48F2C3A2}" srcOrd="3" destOrd="0" presId="urn:microsoft.com/office/officeart/2005/8/layout/default"/>
    <dgm:cxn modelId="{38138A46-59D0-420D-8B64-018A0A604637}" type="presParOf" srcId="{F3B14764-6B5C-40D1-ABB7-B77EFA0C7614}" destId="{EDB65FE9-CC88-42A4-BBF6-7338CFFA68C8}" srcOrd="4" destOrd="0" presId="urn:microsoft.com/office/officeart/2005/8/layout/default"/>
    <dgm:cxn modelId="{3233553D-AC96-4AB4-BB9B-4BA6AD65D1C3}" type="presParOf" srcId="{F3B14764-6B5C-40D1-ABB7-B77EFA0C7614}" destId="{5BF09FF8-1194-40EF-AA99-1287F042ECB1}" srcOrd="5" destOrd="0" presId="urn:microsoft.com/office/officeart/2005/8/layout/default"/>
    <dgm:cxn modelId="{92945FAD-E8B1-4D55-AC7F-E2F10381DC92}" type="presParOf" srcId="{F3B14764-6B5C-40D1-ABB7-B77EFA0C7614}" destId="{2508F55F-2116-463F-ACE3-D0B4F58B1C09}" srcOrd="6" destOrd="0" presId="urn:microsoft.com/office/officeart/2005/8/layout/default"/>
    <dgm:cxn modelId="{037B8556-4B82-45A4-B590-8205C13BF125}" type="presParOf" srcId="{F3B14764-6B5C-40D1-ABB7-B77EFA0C7614}" destId="{758C6E62-76FE-45B7-B6B5-F9610EC2BB98}" srcOrd="7" destOrd="0" presId="urn:microsoft.com/office/officeart/2005/8/layout/default"/>
    <dgm:cxn modelId="{5CA4F55A-753D-4094-BD5D-AFAFB45E6702}" type="presParOf" srcId="{F3B14764-6B5C-40D1-ABB7-B77EFA0C7614}" destId="{032E36A0-11A8-4B2B-9AAB-088E48D16E09}" srcOrd="8" destOrd="0" presId="urn:microsoft.com/office/officeart/2005/8/layout/default"/>
    <dgm:cxn modelId="{DDBDC067-B6AC-433E-BCD9-EA991713FE4E}" type="presParOf" srcId="{F3B14764-6B5C-40D1-ABB7-B77EFA0C7614}" destId="{81DCB576-645B-4E80-B1FE-961C221C40AF}" srcOrd="9" destOrd="0" presId="urn:microsoft.com/office/officeart/2005/8/layout/default"/>
    <dgm:cxn modelId="{1960FDAB-114C-4DF9-B467-75ED38D609AC}" type="presParOf" srcId="{F3B14764-6B5C-40D1-ABB7-B77EFA0C7614}" destId="{5E804D50-81B8-49D7-B664-BC68D04262B4}" srcOrd="10" destOrd="0" presId="urn:microsoft.com/office/officeart/2005/8/layout/default"/>
    <dgm:cxn modelId="{C501AE35-0498-4E01-BF2A-6EE6BE6B0955}" type="presParOf" srcId="{F3B14764-6B5C-40D1-ABB7-B77EFA0C7614}" destId="{85FA9AC6-1589-44BD-8BC5-6D7CCDA0CF6E}" srcOrd="11" destOrd="0" presId="urn:microsoft.com/office/officeart/2005/8/layout/default"/>
    <dgm:cxn modelId="{9C601688-550B-48BD-A0D4-2DA1FD7E2A28}" type="presParOf" srcId="{F3B14764-6B5C-40D1-ABB7-B77EFA0C7614}" destId="{553B3949-1840-4A09-8FFB-FB845D24180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C1E3A1-198C-4F0F-AED6-2A86CE1F20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1AB436-8FAB-4376-8AA8-D90832517FF0}">
      <dgm:prSet/>
      <dgm:spPr/>
      <dgm:t>
        <a:bodyPr/>
        <a:lstStyle/>
        <a:p>
          <a:r>
            <a:rPr lang="en-US"/>
            <a:t>Cryptography is the </a:t>
          </a:r>
          <a:r>
            <a:rPr lang="en-US" b="1"/>
            <a:t>science of securing information</a:t>
          </a:r>
          <a:r>
            <a:rPr lang="en-US"/>
            <a:t> by transforming it into an unreadable format</a:t>
          </a:r>
        </a:p>
      </dgm:t>
    </dgm:pt>
    <dgm:pt modelId="{66DE3CCF-FD56-4B85-8E48-73A89409A913}" type="parTrans" cxnId="{A1EE6C4C-5C5F-4394-B032-38117D462388}">
      <dgm:prSet/>
      <dgm:spPr/>
      <dgm:t>
        <a:bodyPr/>
        <a:lstStyle/>
        <a:p>
          <a:endParaRPr lang="en-US"/>
        </a:p>
      </dgm:t>
    </dgm:pt>
    <dgm:pt modelId="{ADD50D2B-B864-4CA2-B44D-C8058ED747A5}" type="sibTrans" cxnId="{A1EE6C4C-5C5F-4394-B032-38117D462388}">
      <dgm:prSet/>
      <dgm:spPr/>
      <dgm:t>
        <a:bodyPr/>
        <a:lstStyle/>
        <a:p>
          <a:endParaRPr lang="en-US"/>
        </a:p>
      </dgm:t>
    </dgm:pt>
    <dgm:pt modelId="{81E14A8F-9AF0-4569-ACE6-A3B267B1F012}">
      <dgm:prSet/>
      <dgm:spPr/>
      <dgm:t>
        <a:bodyPr/>
        <a:lstStyle/>
        <a:p>
          <a:r>
            <a:rPr lang="en-US"/>
            <a:t>Ensures </a:t>
          </a:r>
          <a:r>
            <a:rPr lang="en-US" b="1"/>
            <a:t>confidentiality, integrity, authentication, and non-repudiation</a:t>
          </a:r>
          <a:endParaRPr lang="en-US"/>
        </a:p>
      </dgm:t>
    </dgm:pt>
    <dgm:pt modelId="{2B987E21-5B04-43B8-B4A0-7E6F1F2D153C}" type="parTrans" cxnId="{C5334730-C41F-4EE4-8433-851638648ED5}">
      <dgm:prSet/>
      <dgm:spPr/>
      <dgm:t>
        <a:bodyPr/>
        <a:lstStyle/>
        <a:p>
          <a:endParaRPr lang="en-US"/>
        </a:p>
      </dgm:t>
    </dgm:pt>
    <dgm:pt modelId="{643100F0-ACA8-41F5-9FBF-65602465F87D}" type="sibTrans" cxnId="{C5334730-C41F-4EE4-8433-851638648ED5}">
      <dgm:prSet/>
      <dgm:spPr/>
      <dgm:t>
        <a:bodyPr/>
        <a:lstStyle/>
        <a:p>
          <a:endParaRPr lang="en-US"/>
        </a:p>
      </dgm:t>
    </dgm:pt>
    <dgm:pt modelId="{AA5F23D2-57DB-4E89-9B18-0073FF534BF3}">
      <dgm:prSet/>
      <dgm:spPr/>
      <dgm:t>
        <a:bodyPr/>
        <a:lstStyle/>
        <a:p>
          <a:r>
            <a:rPr lang="en-US"/>
            <a:t>Used in </a:t>
          </a:r>
          <a:r>
            <a:rPr lang="en-US" b="1"/>
            <a:t>banking, communication, military, and digital security</a:t>
          </a:r>
          <a:endParaRPr lang="en-US"/>
        </a:p>
      </dgm:t>
    </dgm:pt>
    <dgm:pt modelId="{91069390-837D-4045-93CC-119BF37A45C7}" type="parTrans" cxnId="{3C6958F8-C5D1-4926-9ED8-5D33B033D1E4}">
      <dgm:prSet/>
      <dgm:spPr/>
      <dgm:t>
        <a:bodyPr/>
        <a:lstStyle/>
        <a:p>
          <a:endParaRPr lang="en-US"/>
        </a:p>
      </dgm:t>
    </dgm:pt>
    <dgm:pt modelId="{99A6E833-FDE3-4FEF-869B-8D5188F8C699}" type="sibTrans" cxnId="{3C6958F8-C5D1-4926-9ED8-5D33B033D1E4}">
      <dgm:prSet/>
      <dgm:spPr/>
      <dgm:t>
        <a:bodyPr/>
        <a:lstStyle/>
        <a:p>
          <a:endParaRPr lang="en-US"/>
        </a:p>
      </dgm:t>
    </dgm:pt>
    <dgm:pt modelId="{F965792F-65CC-4AF4-83D1-0A6C50183959}" type="pres">
      <dgm:prSet presAssocID="{13C1E3A1-198C-4F0F-AED6-2A86CE1F2044}" presName="root" presStyleCnt="0">
        <dgm:presLayoutVars>
          <dgm:dir/>
          <dgm:resizeHandles val="exact"/>
        </dgm:presLayoutVars>
      </dgm:prSet>
      <dgm:spPr/>
    </dgm:pt>
    <dgm:pt modelId="{5AD5A9CD-2844-40EC-A684-22EC305A4A89}" type="pres">
      <dgm:prSet presAssocID="{101AB436-8FAB-4376-8AA8-D90832517FF0}" presName="compNode" presStyleCnt="0"/>
      <dgm:spPr/>
    </dgm:pt>
    <dgm:pt modelId="{5377F5F3-58BC-4D7F-9041-9468698E4774}" type="pres">
      <dgm:prSet presAssocID="{101AB436-8FAB-4376-8AA8-D90832517FF0}" presName="bgRect" presStyleLbl="bgShp" presStyleIdx="0" presStyleCnt="3"/>
      <dgm:spPr/>
    </dgm:pt>
    <dgm:pt modelId="{CFC4AACA-7B55-43DD-8350-1699392C97D0}" type="pres">
      <dgm:prSet presAssocID="{101AB436-8FAB-4376-8AA8-D90832517F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091010F-AB07-48A1-9647-12C27EC2E4A3}" type="pres">
      <dgm:prSet presAssocID="{101AB436-8FAB-4376-8AA8-D90832517FF0}" presName="spaceRect" presStyleCnt="0"/>
      <dgm:spPr/>
    </dgm:pt>
    <dgm:pt modelId="{47D1821C-4050-4D95-BE1C-30EB90D890DF}" type="pres">
      <dgm:prSet presAssocID="{101AB436-8FAB-4376-8AA8-D90832517FF0}" presName="parTx" presStyleLbl="revTx" presStyleIdx="0" presStyleCnt="3">
        <dgm:presLayoutVars>
          <dgm:chMax val="0"/>
          <dgm:chPref val="0"/>
        </dgm:presLayoutVars>
      </dgm:prSet>
      <dgm:spPr/>
    </dgm:pt>
    <dgm:pt modelId="{9DB9FAAE-23E4-4E74-AE1C-CF198BC33F03}" type="pres">
      <dgm:prSet presAssocID="{ADD50D2B-B864-4CA2-B44D-C8058ED747A5}" presName="sibTrans" presStyleCnt="0"/>
      <dgm:spPr/>
    </dgm:pt>
    <dgm:pt modelId="{67417514-CA32-446C-8FD8-CA0A24AFFD93}" type="pres">
      <dgm:prSet presAssocID="{81E14A8F-9AF0-4569-ACE6-A3B267B1F012}" presName="compNode" presStyleCnt="0"/>
      <dgm:spPr/>
    </dgm:pt>
    <dgm:pt modelId="{8C443C2E-6868-4268-9552-28FE88A2D7AB}" type="pres">
      <dgm:prSet presAssocID="{81E14A8F-9AF0-4569-ACE6-A3B267B1F012}" presName="bgRect" presStyleLbl="bgShp" presStyleIdx="1" presStyleCnt="3"/>
      <dgm:spPr/>
    </dgm:pt>
    <dgm:pt modelId="{20EBFCF4-E006-41B3-B71D-C93B227CCADC}" type="pres">
      <dgm:prSet presAssocID="{81E14A8F-9AF0-4569-ACE6-A3B267B1F0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CEB1389-5CBE-4D50-851B-476EDEE73593}" type="pres">
      <dgm:prSet presAssocID="{81E14A8F-9AF0-4569-ACE6-A3B267B1F012}" presName="spaceRect" presStyleCnt="0"/>
      <dgm:spPr/>
    </dgm:pt>
    <dgm:pt modelId="{130B16C8-ECBD-4D87-ABCB-556E83957424}" type="pres">
      <dgm:prSet presAssocID="{81E14A8F-9AF0-4569-ACE6-A3B267B1F012}" presName="parTx" presStyleLbl="revTx" presStyleIdx="1" presStyleCnt="3">
        <dgm:presLayoutVars>
          <dgm:chMax val="0"/>
          <dgm:chPref val="0"/>
        </dgm:presLayoutVars>
      </dgm:prSet>
      <dgm:spPr/>
    </dgm:pt>
    <dgm:pt modelId="{A0D5F835-41B4-45D7-884A-7BC5F1B94DAC}" type="pres">
      <dgm:prSet presAssocID="{643100F0-ACA8-41F5-9FBF-65602465F87D}" presName="sibTrans" presStyleCnt="0"/>
      <dgm:spPr/>
    </dgm:pt>
    <dgm:pt modelId="{74969865-863B-48B3-857C-9842D0CFC841}" type="pres">
      <dgm:prSet presAssocID="{AA5F23D2-57DB-4E89-9B18-0073FF534BF3}" presName="compNode" presStyleCnt="0"/>
      <dgm:spPr/>
    </dgm:pt>
    <dgm:pt modelId="{FFC5AB64-7841-476D-A084-D1DAB1FB2262}" type="pres">
      <dgm:prSet presAssocID="{AA5F23D2-57DB-4E89-9B18-0073FF534BF3}" presName="bgRect" presStyleLbl="bgShp" presStyleIdx="2" presStyleCnt="3"/>
      <dgm:spPr/>
    </dgm:pt>
    <dgm:pt modelId="{0AF3BF3E-8396-4EFD-BE30-B66E0E6A0A2A}" type="pres">
      <dgm:prSet presAssocID="{AA5F23D2-57DB-4E89-9B18-0073FF534B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4D4F2A16-26E2-42BF-8E8E-83A7A385E168}" type="pres">
      <dgm:prSet presAssocID="{AA5F23D2-57DB-4E89-9B18-0073FF534BF3}" presName="spaceRect" presStyleCnt="0"/>
      <dgm:spPr/>
    </dgm:pt>
    <dgm:pt modelId="{CE5FD94D-9942-461C-A087-B77936474761}" type="pres">
      <dgm:prSet presAssocID="{AA5F23D2-57DB-4E89-9B18-0073FF534B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9AA821-9861-4420-AAAB-2138354F9DFA}" type="presOf" srcId="{81E14A8F-9AF0-4569-ACE6-A3B267B1F012}" destId="{130B16C8-ECBD-4D87-ABCB-556E83957424}" srcOrd="0" destOrd="0" presId="urn:microsoft.com/office/officeart/2018/2/layout/IconVerticalSolidList"/>
    <dgm:cxn modelId="{C5334730-C41F-4EE4-8433-851638648ED5}" srcId="{13C1E3A1-198C-4F0F-AED6-2A86CE1F2044}" destId="{81E14A8F-9AF0-4569-ACE6-A3B267B1F012}" srcOrd="1" destOrd="0" parTransId="{2B987E21-5B04-43B8-B4A0-7E6F1F2D153C}" sibTransId="{643100F0-ACA8-41F5-9FBF-65602465F87D}"/>
    <dgm:cxn modelId="{7EC0EC44-6A88-412D-AC00-96AD558A511D}" type="presOf" srcId="{13C1E3A1-198C-4F0F-AED6-2A86CE1F2044}" destId="{F965792F-65CC-4AF4-83D1-0A6C50183959}" srcOrd="0" destOrd="0" presId="urn:microsoft.com/office/officeart/2018/2/layout/IconVerticalSolidList"/>
    <dgm:cxn modelId="{E96AD047-F4DC-45FF-8D86-4AD151D9F7C9}" type="presOf" srcId="{AA5F23D2-57DB-4E89-9B18-0073FF534BF3}" destId="{CE5FD94D-9942-461C-A087-B77936474761}" srcOrd="0" destOrd="0" presId="urn:microsoft.com/office/officeart/2018/2/layout/IconVerticalSolidList"/>
    <dgm:cxn modelId="{A1EE6C4C-5C5F-4394-B032-38117D462388}" srcId="{13C1E3A1-198C-4F0F-AED6-2A86CE1F2044}" destId="{101AB436-8FAB-4376-8AA8-D90832517FF0}" srcOrd="0" destOrd="0" parTransId="{66DE3CCF-FD56-4B85-8E48-73A89409A913}" sibTransId="{ADD50D2B-B864-4CA2-B44D-C8058ED747A5}"/>
    <dgm:cxn modelId="{CBD6E9B0-AEAA-42AE-8A5B-3DDA6E5C115C}" type="presOf" srcId="{101AB436-8FAB-4376-8AA8-D90832517FF0}" destId="{47D1821C-4050-4D95-BE1C-30EB90D890DF}" srcOrd="0" destOrd="0" presId="urn:microsoft.com/office/officeart/2018/2/layout/IconVerticalSolidList"/>
    <dgm:cxn modelId="{3C6958F8-C5D1-4926-9ED8-5D33B033D1E4}" srcId="{13C1E3A1-198C-4F0F-AED6-2A86CE1F2044}" destId="{AA5F23D2-57DB-4E89-9B18-0073FF534BF3}" srcOrd="2" destOrd="0" parTransId="{91069390-837D-4045-93CC-119BF37A45C7}" sibTransId="{99A6E833-FDE3-4FEF-869B-8D5188F8C699}"/>
    <dgm:cxn modelId="{4A8A2D1B-05E9-4F80-A2C3-349C2CE154AD}" type="presParOf" srcId="{F965792F-65CC-4AF4-83D1-0A6C50183959}" destId="{5AD5A9CD-2844-40EC-A684-22EC305A4A89}" srcOrd="0" destOrd="0" presId="urn:microsoft.com/office/officeart/2018/2/layout/IconVerticalSolidList"/>
    <dgm:cxn modelId="{B0206FBB-252C-42AB-9E04-57C867AFE776}" type="presParOf" srcId="{5AD5A9CD-2844-40EC-A684-22EC305A4A89}" destId="{5377F5F3-58BC-4D7F-9041-9468698E4774}" srcOrd="0" destOrd="0" presId="urn:microsoft.com/office/officeart/2018/2/layout/IconVerticalSolidList"/>
    <dgm:cxn modelId="{253B9A38-E763-4DAA-81EC-BCB4FB22F976}" type="presParOf" srcId="{5AD5A9CD-2844-40EC-A684-22EC305A4A89}" destId="{CFC4AACA-7B55-43DD-8350-1699392C97D0}" srcOrd="1" destOrd="0" presId="urn:microsoft.com/office/officeart/2018/2/layout/IconVerticalSolidList"/>
    <dgm:cxn modelId="{042B227F-D746-4F64-9394-07FF872929AE}" type="presParOf" srcId="{5AD5A9CD-2844-40EC-A684-22EC305A4A89}" destId="{E091010F-AB07-48A1-9647-12C27EC2E4A3}" srcOrd="2" destOrd="0" presId="urn:microsoft.com/office/officeart/2018/2/layout/IconVerticalSolidList"/>
    <dgm:cxn modelId="{22376739-883C-492B-9DC1-36E31A121152}" type="presParOf" srcId="{5AD5A9CD-2844-40EC-A684-22EC305A4A89}" destId="{47D1821C-4050-4D95-BE1C-30EB90D890DF}" srcOrd="3" destOrd="0" presId="urn:microsoft.com/office/officeart/2018/2/layout/IconVerticalSolidList"/>
    <dgm:cxn modelId="{21037C3F-BBC5-4713-82E3-CB73A5B1C7F5}" type="presParOf" srcId="{F965792F-65CC-4AF4-83D1-0A6C50183959}" destId="{9DB9FAAE-23E4-4E74-AE1C-CF198BC33F03}" srcOrd="1" destOrd="0" presId="urn:microsoft.com/office/officeart/2018/2/layout/IconVerticalSolidList"/>
    <dgm:cxn modelId="{0883371E-E0A9-4DF5-8409-177CC13FF7D8}" type="presParOf" srcId="{F965792F-65CC-4AF4-83D1-0A6C50183959}" destId="{67417514-CA32-446C-8FD8-CA0A24AFFD93}" srcOrd="2" destOrd="0" presId="urn:microsoft.com/office/officeart/2018/2/layout/IconVerticalSolidList"/>
    <dgm:cxn modelId="{CB88A6C1-AB8E-4AC3-97FF-794EAB03D822}" type="presParOf" srcId="{67417514-CA32-446C-8FD8-CA0A24AFFD93}" destId="{8C443C2E-6868-4268-9552-28FE88A2D7AB}" srcOrd="0" destOrd="0" presId="urn:microsoft.com/office/officeart/2018/2/layout/IconVerticalSolidList"/>
    <dgm:cxn modelId="{D9987B98-C059-4B49-8F2A-D5D4986B3FD4}" type="presParOf" srcId="{67417514-CA32-446C-8FD8-CA0A24AFFD93}" destId="{20EBFCF4-E006-41B3-B71D-C93B227CCADC}" srcOrd="1" destOrd="0" presId="urn:microsoft.com/office/officeart/2018/2/layout/IconVerticalSolidList"/>
    <dgm:cxn modelId="{5C682604-05B4-494C-BD97-DDCDDC3ADEEC}" type="presParOf" srcId="{67417514-CA32-446C-8FD8-CA0A24AFFD93}" destId="{BCEB1389-5CBE-4D50-851B-476EDEE73593}" srcOrd="2" destOrd="0" presId="urn:microsoft.com/office/officeart/2018/2/layout/IconVerticalSolidList"/>
    <dgm:cxn modelId="{9C302E5D-5527-460E-8BAD-FB1FEDADC786}" type="presParOf" srcId="{67417514-CA32-446C-8FD8-CA0A24AFFD93}" destId="{130B16C8-ECBD-4D87-ABCB-556E83957424}" srcOrd="3" destOrd="0" presId="urn:microsoft.com/office/officeart/2018/2/layout/IconVerticalSolidList"/>
    <dgm:cxn modelId="{95D8565B-5100-4F7F-96B1-00DB30899C61}" type="presParOf" srcId="{F965792F-65CC-4AF4-83D1-0A6C50183959}" destId="{A0D5F835-41B4-45D7-884A-7BC5F1B94DAC}" srcOrd="3" destOrd="0" presId="urn:microsoft.com/office/officeart/2018/2/layout/IconVerticalSolidList"/>
    <dgm:cxn modelId="{9BD317D8-D373-4680-9BFD-7424D2E1FBAF}" type="presParOf" srcId="{F965792F-65CC-4AF4-83D1-0A6C50183959}" destId="{74969865-863B-48B3-857C-9842D0CFC841}" srcOrd="4" destOrd="0" presId="urn:microsoft.com/office/officeart/2018/2/layout/IconVerticalSolidList"/>
    <dgm:cxn modelId="{88AE84EE-64CD-4B9F-AFDA-D2E10BBD3DE4}" type="presParOf" srcId="{74969865-863B-48B3-857C-9842D0CFC841}" destId="{FFC5AB64-7841-476D-A084-D1DAB1FB2262}" srcOrd="0" destOrd="0" presId="urn:microsoft.com/office/officeart/2018/2/layout/IconVerticalSolidList"/>
    <dgm:cxn modelId="{E6C7D473-CB21-44D9-ABB2-675BEC640ABA}" type="presParOf" srcId="{74969865-863B-48B3-857C-9842D0CFC841}" destId="{0AF3BF3E-8396-4EFD-BE30-B66E0E6A0A2A}" srcOrd="1" destOrd="0" presId="urn:microsoft.com/office/officeart/2018/2/layout/IconVerticalSolidList"/>
    <dgm:cxn modelId="{6CF9E9A2-E0A6-4A25-A6AC-0418E26086EB}" type="presParOf" srcId="{74969865-863B-48B3-857C-9842D0CFC841}" destId="{4D4F2A16-26E2-42BF-8E8E-83A7A385E168}" srcOrd="2" destOrd="0" presId="urn:microsoft.com/office/officeart/2018/2/layout/IconVerticalSolidList"/>
    <dgm:cxn modelId="{B272543E-18E2-4036-9B78-2D61C915342A}" type="presParOf" srcId="{74969865-863B-48B3-857C-9842D0CFC841}" destId="{CE5FD94D-9942-461C-A087-B779364747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0C1535-A958-4540-829F-1FF24F831BC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C7F4398-E152-41C8-B4C6-40BB0C5C6C77}">
      <dgm:prSet/>
      <dgm:spPr/>
      <dgm:t>
        <a:bodyPr/>
        <a:lstStyle/>
        <a:p>
          <a:r>
            <a:rPr lang="en-US"/>
            <a:t>Steganography is the </a:t>
          </a:r>
          <a:r>
            <a:rPr lang="en-US" b="1"/>
            <a:t>art of hiding information</a:t>
          </a:r>
          <a:r>
            <a:rPr lang="en-US"/>
            <a:t> within other non-secret data</a:t>
          </a:r>
        </a:p>
      </dgm:t>
    </dgm:pt>
    <dgm:pt modelId="{8EA597A4-F3AB-42A2-9509-855D312AAED1}" type="parTrans" cxnId="{CB63EF80-A21F-455D-B98F-85B9E5705D45}">
      <dgm:prSet/>
      <dgm:spPr/>
      <dgm:t>
        <a:bodyPr/>
        <a:lstStyle/>
        <a:p>
          <a:endParaRPr lang="en-US"/>
        </a:p>
      </dgm:t>
    </dgm:pt>
    <dgm:pt modelId="{31865A88-82C4-49FD-987A-11753A22D4ED}" type="sibTrans" cxnId="{CB63EF80-A21F-455D-B98F-85B9E5705D45}">
      <dgm:prSet/>
      <dgm:spPr/>
      <dgm:t>
        <a:bodyPr/>
        <a:lstStyle/>
        <a:p>
          <a:endParaRPr lang="en-US"/>
        </a:p>
      </dgm:t>
    </dgm:pt>
    <dgm:pt modelId="{DE7D61D6-07E0-4FCA-9423-AE6615E901E1}">
      <dgm:prSet/>
      <dgm:spPr/>
      <dgm:t>
        <a:bodyPr/>
        <a:lstStyle/>
        <a:p>
          <a:r>
            <a:rPr lang="en-US"/>
            <a:t>The goal is to </a:t>
          </a:r>
          <a:r>
            <a:rPr lang="en-US" b="1"/>
            <a:t>conceal the existence</a:t>
          </a:r>
          <a:r>
            <a:rPr lang="en-US"/>
            <a:t> of the message</a:t>
          </a:r>
        </a:p>
      </dgm:t>
    </dgm:pt>
    <dgm:pt modelId="{CADFF049-C2B6-4F62-9464-3F2900FF8EA3}" type="parTrans" cxnId="{B263F44E-24F7-4539-81DD-6EE56BCE166D}">
      <dgm:prSet/>
      <dgm:spPr/>
      <dgm:t>
        <a:bodyPr/>
        <a:lstStyle/>
        <a:p>
          <a:endParaRPr lang="en-US"/>
        </a:p>
      </dgm:t>
    </dgm:pt>
    <dgm:pt modelId="{709B9EB7-F26A-430D-8CB3-F71C7A63CE16}" type="sibTrans" cxnId="{B263F44E-24F7-4539-81DD-6EE56BCE166D}">
      <dgm:prSet/>
      <dgm:spPr/>
      <dgm:t>
        <a:bodyPr/>
        <a:lstStyle/>
        <a:p>
          <a:endParaRPr lang="en-US"/>
        </a:p>
      </dgm:t>
    </dgm:pt>
    <dgm:pt modelId="{468CF019-7E74-494C-A1C6-617CE32B2941}">
      <dgm:prSet/>
      <dgm:spPr/>
      <dgm:t>
        <a:bodyPr/>
        <a:lstStyle/>
        <a:p>
          <a:r>
            <a:rPr lang="en-US"/>
            <a:t>Commonly used in </a:t>
          </a:r>
          <a:r>
            <a:rPr lang="en-US" b="1"/>
            <a:t>images, audio, video, and text</a:t>
          </a:r>
          <a:endParaRPr lang="en-US"/>
        </a:p>
      </dgm:t>
    </dgm:pt>
    <dgm:pt modelId="{D15BF359-1BDA-45B0-80EB-4253383ACADB}" type="parTrans" cxnId="{0E3EF061-372F-4E2A-A8A5-3B01820914D7}">
      <dgm:prSet/>
      <dgm:spPr/>
      <dgm:t>
        <a:bodyPr/>
        <a:lstStyle/>
        <a:p>
          <a:endParaRPr lang="en-US"/>
        </a:p>
      </dgm:t>
    </dgm:pt>
    <dgm:pt modelId="{DDB696E0-A4A8-4BD5-99A5-C28117B5ECA7}" type="sibTrans" cxnId="{0E3EF061-372F-4E2A-A8A5-3B01820914D7}">
      <dgm:prSet/>
      <dgm:spPr/>
      <dgm:t>
        <a:bodyPr/>
        <a:lstStyle/>
        <a:p>
          <a:endParaRPr lang="en-US"/>
        </a:p>
      </dgm:t>
    </dgm:pt>
    <dgm:pt modelId="{87BF22D6-78BC-4B4F-A535-7BC61DC0994F}" type="pres">
      <dgm:prSet presAssocID="{3B0C1535-A958-4540-829F-1FF24F831B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80D3EE-06B4-4F9E-AE37-1187C24D1204}" type="pres">
      <dgm:prSet presAssocID="{6C7F4398-E152-41C8-B4C6-40BB0C5C6C77}" presName="hierRoot1" presStyleCnt="0"/>
      <dgm:spPr/>
    </dgm:pt>
    <dgm:pt modelId="{F76B4E16-1727-4E53-A932-2E6FE5AD8AB5}" type="pres">
      <dgm:prSet presAssocID="{6C7F4398-E152-41C8-B4C6-40BB0C5C6C77}" presName="composite" presStyleCnt="0"/>
      <dgm:spPr/>
    </dgm:pt>
    <dgm:pt modelId="{D35ED9DB-21B1-46AD-9199-B1F5919704FF}" type="pres">
      <dgm:prSet presAssocID="{6C7F4398-E152-41C8-B4C6-40BB0C5C6C77}" presName="background" presStyleLbl="node0" presStyleIdx="0" presStyleCnt="3"/>
      <dgm:spPr/>
    </dgm:pt>
    <dgm:pt modelId="{6473F1F8-A27D-45E9-9B6A-73A91FDB13F6}" type="pres">
      <dgm:prSet presAssocID="{6C7F4398-E152-41C8-B4C6-40BB0C5C6C77}" presName="text" presStyleLbl="fgAcc0" presStyleIdx="0" presStyleCnt="3">
        <dgm:presLayoutVars>
          <dgm:chPref val="3"/>
        </dgm:presLayoutVars>
      </dgm:prSet>
      <dgm:spPr/>
    </dgm:pt>
    <dgm:pt modelId="{6709DC70-9E26-498F-8D1E-8BF62F17EA4E}" type="pres">
      <dgm:prSet presAssocID="{6C7F4398-E152-41C8-B4C6-40BB0C5C6C77}" presName="hierChild2" presStyleCnt="0"/>
      <dgm:spPr/>
    </dgm:pt>
    <dgm:pt modelId="{BCD2BBEC-F8A1-43C2-B820-D3156918C05D}" type="pres">
      <dgm:prSet presAssocID="{DE7D61D6-07E0-4FCA-9423-AE6615E901E1}" presName="hierRoot1" presStyleCnt="0"/>
      <dgm:spPr/>
    </dgm:pt>
    <dgm:pt modelId="{889CF453-CAD6-47CA-B239-E1CAD959432C}" type="pres">
      <dgm:prSet presAssocID="{DE7D61D6-07E0-4FCA-9423-AE6615E901E1}" presName="composite" presStyleCnt="0"/>
      <dgm:spPr/>
    </dgm:pt>
    <dgm:pt modelId="{96F4603F-8FBA-4234-AF24-B331B2252483}" type="pres">
      <dgm:prSet presAssocID="{DE7D61D6-07E0-4FCA-9423-AE6615E901E1}" presName="background" presStyleLbl="node0" presStyleIdx="1" presStyleCnt="3"/>
      <dgm:spPr/>
    </dgm:pt>
    <dgm:pt modelId="{2E5DC157-4D5D-4436-A679-411286F36B3B}" type="pres">
      <dgm:prSet presAssocID="{DE7D61D6-07E0-4FCA-9423-AE6615E901E1}" presName="text" presStyleLbl="fgAcc0" presStyleIdx="1" presStyleCnt="3">
        <dgm:presLayoutVars>
          <dgm:chPref val="3"/>
        </dgm:presLayoutVars>
      </dgm:prSet>
      <dgm:spPr/>
    </dgm:pt>
    <dgm:pt modelId="{FB5A0FFA-5DF3-44CC-A822-25A5AB4CB67A}" type="pres">
      <dgm:prSet presAssocID="{DE7D61D6-07E0-4FCA-9423-AE6615E901E1}" presName="hierChild2" presStyleCnt="0"/>
      <dgm:spPr/>
    </dgm:pt>
    <dgm:pt modelId="{39E8F5D0-DFD0-4A74-A2C6-C442DF930F9D}" type="pres">
      <dgm:prSet presAssocID="{468CF019-7E74-494C-A1C6-617CE32B2941}" presName="hierRoot1" presStyleCnt="0"/>
      <dgm:spPr/>
    </dgm:pt>
    <dgm:pt modelId="{65462B90-0185-4748-A20E-E1673BE71CF0}" type="pres">
      <dgm:prSet presAssocID="{468CF019-7E74-494C-A1C6-617CE32B2941}" presName="composite" presStyleCnt="0"/>
      <dgm:spPr/>
    </dgm:pt>
    <dgm:pt modelId="{8E9544BD-4730-491E-A39B-C156058F2BE7}" type="pres">
      <dgm:prSet presAssocID="{468CF019-7E74-494C-A1C6-617CE32B2941}" presName="background" presStyleLbl="node0" presStyleIdx="2" presStyleCnt="3"/>
      <dgm:spPr/>
    </dgm:pt>
    <dgm:pt modelId="{1AB3D5F2-AAC3-4FCD-A75D-5AD56CBF0C0F}" type="pres">
      <dgm:prSet presAssocID="{468CF019-7E74-494C-A1C6-617CE32B2941}" presName="text" presStyleLbl="fgAcc0" presStyleIdx="2" presStyleCnt="3">
        <dgm:presLayoutVars>
          <dgm:chPref val="3"/>
        </dgm:presLayoutVars>
      </dgm:prSet>
      <dgm:spPr/>
    </dgm:pt>
    <dgm:pt modelId="{BE12E01A-EA40-4E79-B531-0512E3CC9D25}" type="pres">
      <dgm:prSet presAssocID="{468CF019-7E74-494C-A1C6-617CE32B2941}" presName="hierChild2" presStyleCnt="0"/>
      <dgm:spPr/>
    </dgm:pt>
  </dgm:ptLst>
  <dgm:cxnLst>
    <dgm:cxn modelId="{0E3EF061-372F-4E2A-A8A5-3B01820914D7}" srcId="{3B0C1535-A958-4540-829F-1FF24F831BCE}" destId="{468CF019-7E74-494C-A1C6-617CE32B2941}" srcOrd="2" destOrd="0" parTransId="{D15BF359-1BDA-45B0-80EB-4253383ACADB}" sibTransId="{DDB696E0-A4A8-4BD5-99A5-C28117B5ECA7}"/>
    <dgm:cxn modelId="{A1975D42-4B4D-4A3C-9B7A-8E102F9F892F}" type="presOf" srcId="{3B0C1535-A958-4540-829F-1FF24F831BCE}" destId="{87BF22D6-78BC-4B4F-A535-7BC61DC0994F}" srcOrd="0" destOrd="0" presId="urn:microsoft.com/office/officeart/2005/8/layout/hierarchy1"/>
    <dgm:cxn modelId="{B263F44E-24F7-4539-81DD-6EE56BCE166D}" srcId="{3B0C1535-A958-4540-829F-1FF24F831BCE}" destId="{DE7D61D6-07E0-4FCA-9423-AE6615E901E1}" srcOrd="1" destOrd="0" parTransId="{CADFF049-C2B6-4F62-9464-3F2900FF8EA3}" sibTransId="{709B9EB7-F26A-430D-8CB3-F71C7A63CE16}"/>
    <dgm:cxn modelId="{CB63EF80-A21F-455D-B98F-85B9E5705D45}" srcId="{3B0C1535-A958-4540-829F-1FF24F831BCE}" destId="{6C7F4398-E152-41C8-B4C6-40BB0C5C6C77}" srcOrd="0" destOrd="0" parTransId="{8EA597A4-F3AB-42A2-9509-855D312AAED1}" sibTransId="{31865A88-82C4-49FD-987A-11753A22D4ED}"/>
    <dgm:cxn modelId="{4E6D59A9-DCE6-4000-9634-12BD154A1D2D}" type="presOf" srcId="{6C7F4398-E152-41C8-B4C6-40BB0C5C6C77}" destId="{6473F1F8-A27D-45E9-9B6A-73A91FDB13F6}" srcOrd="0" destOrd="0" presId="urn:microsoft.com/office/officeart/2005/8/layout/hierarchy1"/>
    <dgm:cxn modelId="{2E78CACC-0B54-4E07-AEDD-C8E0D2D9D083}" type="presOf" srcId="{DE7D61D6-07E0-4FCA-9423-AE6615E901E1}" destId="{2E5DC157-4D5D-4436-A679-411286F36B3B}" srcOrd="0" destOrd="0" presId="urn:microsoft.com/office/officeart/2005/8/layout/hierarchy1"/>
    <dgm:cxn modelId="{4C72A8F8-A3A1-4006-83F1-2DFAA02E4A62}" type="presOf" srcId="{468CF019-7E74-494C-A1C6-617CE32B2941}" destId="{1AB3D5F2-AAC3-4FCD-A75D-5AD56CBF0C0F}" srcOrd="0" destOrd="0" presId="urn:microsoft.com/office/officeart/2005/8/layout/hierarchy1"/>
    <dgm:cxn modelId="{23B9F8D0-065D-483B-BEF1-DA315BFA237A}" type="presParOf" srcId="{87BF22D6-78BC-4B4F-A535-7BC61DC0994F}" destId="{AD80D3EE-06B4-4F9E-AE37-1187C24D1204}" srcOrd="0" destOrd="0" presId="urn:microsoft.com/office/officeart/2005/8/layout/hierarchy1"/>
    <dgm:cxn modelId="{FBA9778C-CAB9-4325-B784-699BD2B9FB7A}" type="presParOf" srcId="{AD80D3EE-06B4-4F9E-AE37-1187C24D1204}" destId="{F76B4E16-1727-4E53-A932-2E6FE5AD8AB5}" srcOrd="0" destOrd="0" presId="urn:microsoft.com/office/officeart/2005/8/layout/hierarchy1"/>
    <dgm:cxn modelId="{A075E19B-D708-4A66-8833-9FA303572223}" type="presParOf" srcId="{F76B4E16-1727-4E53-A932-2E6FE5AD8AB5}" destId="{D35ED9DB-21B1-46AD-9199-B1F5919704FF}" srcOrd="0" destOrd="0" presId="urn:microsoft.com/office/officeart/2005/8/layout/hierarchy1"/>
    <dgm:cxn modelId="{63F61027-56B3-45E5-AE40-051B3E4A9F39}" type="presParOf" srcId="{F76B4E16-1727-4E53-A932-2E6FE5AD8AB5}" destId="{6473F1F8-A27D-45E9-9B6A-73A91FDB13F6}" srcOrd="1" destOrd="0" presId="urn:microsoft.com/office/officeart/2005/8/layout/hierarchy1"/>
    <dgm:cxn modelId="{8A18F4A5-3E19-4862-ACA4-C21A7B3E7D4B}" type="presParOf" srcId="{AD80D3EE-06B4-4F9E-AE37-1187C24D1204}" destId="{6709DC70-9E26-498F-8D1E-8BF62F17EA4E}" srcOrd="1" destOrd="0" presId="urn:microsoft.com/office/officeart/2005/8/layout/hierarchy1"/>
    <dgm:cxn modelId="{77E5CD9D-B2E1-4719-87DC-BD2890252BE7}" type="presParOf" srcId="{87BF22D6-78BC-4B4F-A535-7BC61DC0994F}" destId="{BCD2BBEC-F8A1-43C2-B820-D3156918C05D}" srcOrd="1" destOrd="0" presId="urn:microsoft.com/office/officeart/2005/8/layout/hierarchy1"/>
    <dgm:cxn modelId="{E9A98394-36FB-4190-838F-2A787A77CAE1}" type="presParOf" srcId="{BCD2BBEC-F8A1-43C2-B820-D3156918C05D}" destId="{889CF453-CAD6-47CA-B239-E1CAD959432C}" srcOrd="0" destOrd="0" presId="urn:microsoft.com/office/officeart/2005/8/layout/hierarchy1"/>
    <dgm:cxn modelId="{70DFF5C7-7FD3-4214-8834-1421047037AD}" type="presParOf" srcId="{889CF453-CAD6-47CA-B239-E1CAD959432C}" destId="{96F4603F-8FBA-4234-AF24-B331B2252483}" srcOrd="0" destOrd="0" presId="urn:microsoft.com/office/officeart/2005/8/layout/hierarchy1"/>
    <dgm:cxn modelId="{AF9CEE0C-EA85-46DD-B1DC-7E84E06DB8BB}" type="presParOf" srcId="{889CF453-CAD6-47CA-B239-E1CAD959432C}" destId="{2E5DC157-4D5D-4436-A679-411286F36B3B}" srcOrd="1" destOrd="0" presId="urn:microsoft.com/office/officeart/2005/8/layout/hierarchy1"/>
    <dgm:cxn modelId="{4F0E6065-7D0E-4142-B67D-C04C560395C9}" type="presParOf" srcId="{BCD2BBEC-F8A1-43C2-B820-D3156918C05D}" destId="{FB5A0FFA-5DF3-44CC-A822-25A5AB4CB67A}" srcOrd="1" destOrd="0" presId="urn:microsoft.com/office/officeart/2005/8/layout/hierarchy1"/>
    <dgm:cxn modelId="{A5CE2A07-4EC8-4044-BCAB-23596C097E6E}" type="presParOf" srcId="{87BF22D6-78BC-4B4F-A535-7BC61DC0994F}" destId="{39E8F5D0-DFD0-4A74-A2C6-C442DF930F9D}" srcOrd="2" destOrd="0" presId="urn:microsoft.com/office/officeart/2005/8/layout/hierarchy1"/>
    <dgm:cxn modelId="{A01FB5E6-F0BC-43BA-BD91-DF1899CD0C19}" type="presParOf" srcId="{39E8F5D0-DFD0-4A74-A2C6-C442DF930F9D}" destId="{65462B90-0185-4748-A20E-E1673BE71CF0}" srcOrd="0" destOrd="0" presId="urn:microsoft.com/office/officeart/2005/8/layout/hierarchy1"/>
    <dgm:cxn modelId="{37FDA3AA-3229-4756-8186-6B5720FCAB67}" type="presParOf" srcId="{65462B90-0185-4748-A20E-E1673BE71CF0}" destId="{8E9544BD-4730-491E-A39B-C156058F2BE7}" srcOrd="0" destOrd="0" presId="urn:microsoft.com/office/officeart/2005/8/layout/hierarchy1"/>
    <dgm:cxn modelId="{BE59EC19-1DD3-4E8F-97A6-878401888DBD}" type="presParOf" srcId="{65462B90-0185-4748-A20E-E1673BE71CF0}" destId="{1AB3D5F2-AAC3-4FCD-A75D-5AD56CBF0C0F}" srcOrd="1" destOrd="0" presId="urn:microsoft.com/office/officeart/2005/8/layout/hierarchy1"/>
    <dgm:cxn modelId="{6C7A723B-C3CB-4F4A-9CEA-D62AA5988834}" type="presParOf" srcId="{39E8F5D0-DFD0-4A74-A2C6-C442DF930F9D}" destId="{BE12E01A-EA40-4E79-B531-0512E3CC9D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0AA6FA-1D11-42C0-B8BD-04061536A6A2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1E307B-D2E7-4832-BD9A-899487D2691A}">
      <dgm:prSet/>
      <dgm:spPr/>
      <dgm:t>
        <a:bodyPr/>
        <a:lstStyle/>
        <a:p>
          <a:r>
            <a:rPr lang="en-US" b="1"/>
            <a:t>Image Steganography</a:t>
          </a:r>
          <a:r>
            <a:rPr lang="en-US"/>
            <a:t> – Hiding data in image pixels</a:t>
          </a:r>
        </a:p>
      </dgm:t>
    </dgm:pt>
    <dgm:pt modelId="{935F3162-9571-496D-B47A-CFD129E6CC71}" type="parTrans" cxnId="{ABBD9493-8B54-425E-BDDA-CC79CD33ED9A}">
      <dgm:prSet/>
      <dgm:spPr/>
      <dgm:t>
        <a:bodyPr/>
        <a:lstStyle/>
        <a:p>
          <a:endParaRPr lang="en-US"/>
        </a:p>
      </dgm:t>
    </dgm:pt>
    <dgm:pt modelId="{C97E0845-4DA2-47BE-A50A-236708E52818}" type="sibTrans" cxnId="{ABBD9493-8B54-425E-BDDA-CC79CD33ED9A}">
      <dgm:prSet/>
      <dgm:spPr/>
      <dgm:t>
        <a:bodyPr/>
        <a:lstStyle/>
        <a:p>
          <a:endParaRPr lang="en-US"/>
        </a:p>
      </dgm:t>
    </dgm:pt>
    <dgm:pt modelId="{2C9E4102-BD36-4D0F-8684-82A5FBF8E201}">
      <dgm:prSet/>
      <dgm:spPr/>
      <dgm:t>
        <a:bodyPr/>
        <a:lstStyle/>
        <a:p>
          <a:r>
            <a:rPr lang="en-US" b="1"/>
            <a:t>Audio Steganography</a:t>
          </a:r>
          <a:r>
            <a:rPr lang="en-US"/>
            <a:t> – Embedding messages in sound files</a:t>
          </a:r>
        </a:p>
      </dgm:t>
    </dgm:pt>
    <dgm:pt modelId="{DD8530F5-98A7-4D9D-9941-B0EE14222751}" type="parTrans" cxnId="{FED0D5A6-AFDB-4693-B0D3-121AE43885C4}">
      <dgm:prSet/>
      <dgm:spPr/>
      <dgm:t>
        <a:bodyPr/>
        <a:lstStyle/>
        <a:p>
          <a:endParaRPr lang="en-US"/>
        </a:p>
      </dgm:t>
    </dgm:pt>
    <dgm:pt modelId="{FD2E467D-4E46-45CA-A4DC-56B3288F0D2E}" type="sibTrans" cxnId="{FED0D5A6-AFDB-4693-B0D3-121AE43885C4}">
      <dgm:prSet/>
      <dgm:spPr/>
      <dgm:t>
        <a:bodyPr/>
        <a:lstStyle/>
        <a:p>
          <a:endParaRPr lang="en-US"/>
        </a:p>
      </dgm:t>
    </dgm:pt>
    <dgm:pt modelId="{A4047DEB-B0F5-48C0-A898-49C2A8CCE39D}">
      <dgm:prSet/>
      <dgm:spPr/>
      <dgm:t>
        <a:bodyPr/>
        <a:lstStyle/>
        <a:p>
          <a:r>
            <a:rPr lang="en-US" b="1"/>
            <a:t>Video Steganography</a:t>
          </a:r>
          <a:r>
            <a:rPr lang="en-US"/>
            <a:t> – Using video frames to hide data</a:t>
          </a:r>
        </a:p>
      </dgm:t>
    </dgm:pt>
    <dgm:pt modelId="{2406C0D2-99C9-4FC2-A789-A258DAE96B3D}" type="parTrans" cxnId="{09F80863-7DAE-4584-A275-014D49189ECF}">
      <dgm:prSet/>
      <dgm:spPr/>
      <dgm:t>
        <a:bodyPr/>
        <a:lstStyle/>
        <a:p>
          <a:endParaRPr lang="en-US"/>
        </a:p>
      </dgm:t>
    </dgm:pt>
    <dgm:pt modelId="{C95CE465-F811-41F3-844A-6A11667BD4E1}" type="sibTrans" cxnId="{09F80863-7DAE-4584-A275-014D49189ECF}">
      <dgm:prSet/>
      <dgm:spPr/>
      <dgm:t>
        <a:bodyPr/>
        <a:lstStyle/>
        <a:p>
          <a:endParaRPr lang="en-US"/>
        </a:p>
      </dgm:t>
    </dgm:pt>
    <dgm:pt modelId="{B395346E-8746-4E90-900B-1EA6C4D3E5B7}">
      <dgm:prSet/>
      <dgm:spPr/>
      <dgm:t>
        <a:bodyPr/>
        <a:lstStyle/>
        <a:p>
          <a:r>
            <a:rPr lang="en-US" b="1"/>
            <a:t>Text Steganography</a:t>
          </a:r>
          <a:r>
            <a:rPr lang="en-US"/>
            <a:t> – Concealing data in text formatting or patterns</a:t>
          </a:r>
        </a:p>
      </dgm:t>
    </dgm:pt>
    <dgm:pt modelId="{8FD9DE05-682D-4A84-9F06-BD496C2A29F5}" type="parTrans" cxnId="{10F5FB3E-B34A-45E1-8C70-A9009CBF1643}">
      <dgm:prSet/>
      <dgm:spPr/>
      <dgm:t>
        <a:bodyPr/>
        <a:lstStyle/>
        <a:p>
          <a:endParaRPr lang="en-US"/>
        </a:p>
      </dgm:t>
    </dgm:pt>
    <dgm:pt modelId="{402D92AA-08DE-43AB-81A9-5A912B28664C}" type="sibTrans" cxnId="{10F5FB3E-B34A-45E1-8C70-A9009CBF1643}">
      <dgm:prSet/>
      <dgm:spPr/>
      <dgm:t>
        <a:bodyPr/>
        <a:lstStyle/>
        <a:p>
          <a:endParaRPr lang="en-US"/>
        </a:p>
      </dgm:t>
    </dgm:pt>
    <dgm:pt modelId="{8C9F9F6F-4729-47DF-8780-40D61F52C6F3}" type="pres">
      <dgm:prSet presAssocID="{B30AA6FA-1D11-42C0-B8BD-04061536A6A2}" presName="matrix" presStyleCnt="0">
        <dgm:presLayoutVars>
          <dgm:chMax val="1"/>
          <dgm:dir/>
          <dgm:resizeHandles val="exact"/>
        </dgm:presLayoutVars>
      </dgm:prSet>
      <dgm:spPr/>
    </dgm:pt>
    <dgm:pt modelId="{E74DBF10-B948-433B-9DB8-F9994FE82DEA}" type="pres">
      <dgm:prSet presAssocID="{B30AA6FA-1D11-42C0-B8BD-04061536A6A2}" presName="diamond" presStyleLbl="bgShp" presStyleIdx="0" presStyleCnt="1"/>
      <dgm:spPr/>
    </dgm:pt>
    <dgm:pt modelId="{9DB2F7A7-07B6-4752-9809-6AD598339BD3}" type="pres">
      <dgm:prSet presAssocID="{B30AA6FA-1D11-42C0-B8BD-04061536A6A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C4D8CE7-08A7-4A2C-852D-50EA0CBD6DAB}" type="pres">
      <dgm:prSet presAssocID="{B30AA6FA-1D11-42C0-B8BD-04061536A6A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676AC5-5059-4935-816A-0F5BBAA69EB6}" type="pres">
      <dgm:prSet presAssocID="{B30AA6FA-1D11-42C0-B8BD-04061536A6A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297C3E1-BBB0-41EC-9EA3-FA2B13932B2B}" type="pres">
      <dgm:prSet presAssocID="{B30AA6FA-1D11-42C0-B8BD-04061536A6A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BC1B05-EBFC-43C2-8E64-72A0C7075D2A}" type="presOf" srcId="{2C9E4102-BD36-4D0F-8684-82A5FBF8E201}" destId="{5C4D8CE7-08A7-4A2C-852D-50EA0CBD6DAB}" srcOrd="0" destOrd="0" presId="urn:microsoft.com/office/officeart/2005/8/layout/matrix3"/>
    <dgm:cxn modelId="{28723C25-22EC-484C-98F7-B6C3039B7202}" type="presOf" srcId="{B30AA6FA-1D11-42C0-B8BD-04061536A6A2}" destId="{8C9F9F6F-4729-47DF-8780-40D61F52C6F3}" srcOrd="0" destOrd="0" presId="urn:microsoft.com/office/officeart/2005/8/layout/matrix3"/>
    <dgm:cxn modelId="{10F5FB3E-B34A-45E1-8C70-A9009CBF1643}" srcId="{B30AA6FA-1D11-42C0-B8BD-04061536A6A2}" destId="{B395346E-8746-4E90-900B-1EA6C4D3E5B7}" srcOrd="3" destOrd="0" parTransId="{8FD9DE05-682D-4A84-9F06-BD496C2A29F5}" sibTransId="{402D92AA-08DE-43AB-81A9-5A912B28664C}"/>
    <dgm:cxn modelId="{09F80863-7DAE-4584-A275-014D49189ECF}" srcId="{B30AA6FA-1D11-42C0-B8BD-04061536A6A2}" destId="{A4047DEB-B0F5-48C0-A898-49C2A8CCE39D}" srcOrd="2" destOrd="0" parTransId="{2406C0D2-99C9-4FC2-A789-A258DAE96B3D}" sibTransId="{C95CE465-F811-41F3-844A-6A11667BD4E1}"/>
    <dgm:cxn modelId="{A9DFD28B-8472-4D0F-8905-026532DDFC48}" type="presOf" srcId="{A4047DEB-B0F5-48C0-A898-49C2A8CCE39D}" destId="{7D676AC5-5059-4935-816A-0F5BBAA69EB6}" srcOrd="0" destOrd="0" presId="urn:microsoft.com/office/officeart/2005/8/layout/matrix3"/>
    <dgm:cxn modelId="{ABBD9493-8B54-425E-BDDA-CC79CD33ED9A}" srcId="{B30AA6FA-1D11-42C0-B8BD-04061536A6A2}" destId="{A41E307B-D2E7-4832-BD9A-899487D2691A}" srcOrd="0" destOrd="0" parTransId="{935F3162-9571-496D-B47A-CFD129E6CC71}" sibTransId="{C97E0845-4DA2-47BE-A50A-236708E52818}"/>
    <dgm:cxn modelId="{FED0D5A6-AFDB-4693-B0D3-121AE43885C4}" srcId="{B30AA6FA-1D11-42C0-B8BD-04061536A6A2}" destId="{2C9E4102-BD36-4D0F-8684-82A5FBF8E201}" srcOrd="1" destOrd="0" parTransId="{DD8530F5-98A7-4D9D-9941-B0EE14222751}" sibTransId="{FD2E467D-4E46-45CA-A4DC-56B3288F0D2E}"/>
    <dgm:cxn modelId="{5BC4EBAE-2366-44BD-9706-A04A944AEDF6}" type="presOf" srcId="{B395346E-8746-4E90-900B-1EA6C4D3E5B7}" destId="{2297C3E1-BBB0-41EC-9EA3-FA2B13932B2B}" srcOrd="0" destOrd="0" presId="urn:microsoft.com/office/officeart/2005/8/layout/matrix3"/>
    <dgm:cxn modelId="{62993EE0-7624-4595-9D35-C322D62C0F88}" type="presOf" srcId="{A41E307B-D2E7-4832-BD9A-899487D2691A}" destId="{9DB2F7A7-07B6-4752-9809-6AD598339BD3}" srcOrd="0" destOrd="0" presId="urn:microsoft.com/office/officeart/2005/8/layout/matrix3"/>
    <dgm:cxn modelId="{BC1D5E2F-0DBC-4223-B769-9EDDFC8D3BA5}" type="presParOf" srcId="{8C9F9F6F-4729-47DF-8780-40D61F52C6F3}" destId="{E74DBF10-B948-433B-9DB8-F9994FE82DEA}" srcOrd="0" destOrd="0" presId="urn:microsoft.com/office/officeart/2005/8/layout/matrix3"/>
    <dgm:cxn modelId="{07652FA4-D68C-4917-9D22-55772912956C}" type="presParOf" srcId="{8C9F9F6F-4729-47DF-8780-40D61F52C6F3}" destId="{9DB2F7A7-07B6-4752-9809-6AD598339BD3}" srcOrd="1" destOrd="0" presId="urn:microsoft.com/office/officeart/2005/8/layout/matrix3"/>
    <dgm:cxn modelId="{804BD9AD-801B-4818-A325-14A6F9D677E3}" type="presParOf" srcId="{8C9F9F6F-4729-47DF-8780-40D61F52C6F3}" destId="{5C4D8CE7-08A7-4A2C-852D-50EA0CBD6DAB}" srcOrd="2" destOrd="0" presId="urn:microsoft.com/office/officeart/2005/8/layout/matrix3"/>
    <dgm:cxn modelId="{2BDD7F50-BE96-4B84-8AB6-A6F5D1DCA4E7}" type="presParOf" srcId="{8C9F9F6F-4729-47DF-8780-40D61F52C6F3}" destId="{7D676AC5-5059-4935-816A-0F5BBAA69EB6}" srcOrd="3" destOrd="0" presId="urn:microsoft.com/office/officeart/2005/8/layout/matrix3"/>
    <dgm:cxn modelId="{7E5E861E-A18D-41AA-8ACF-8392C45C81F8}" type="presParOf" srcId="{8C9F9F6F-4729-47DF-8780-40D61F52C6F3}" destId="{2297C3E1-BBB0-41EC-9EA3-FA2B13932B2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91B442-3B9A-43EC-813D-FA6E595E71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3FBCE59B-8A18-4175-A408-71ADCE78AA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Cryptography</a:t>
          </a:r>
          <a:r>
            <a:rPr lang="en-US"/>
            <a:t> protects the content of the message</a:t>
          </a:r>
        </a:p>
      </dgm:t>
    </dgm:pt>
    <dgm:pt modelId="{B1C2202F-C04C-4654-8C7A-91DA44312498}" type="parTrans" cxnId="{1F308822-9DB5-4DC7-A9D0-6511F3CD2027}">
      <dgm:prSet/>
      <dgm:spPr/>
      <dgm:t>
        <a:bodyPr/>
        <a:lstStyle/>
        <a:p>
          <a:endParaRPr lang="en-US"/>
        </a:p>
      </dgm:t>
    </dgm:pt>
    <dgm:pt modelId="{51F6BC44-20A5-463B-A56C-5F97D0E57CF0}" type="sibTrans" cxnId="{1F308822-9DB5-4DC7-A9D0-6511F3CD2027}">
      <dgm:prSet/>
      <dgm:spPr/>
      <dgm:t>
        <a:bodyPr/>
        <a:lstStyle/>
        <a:p>
          <a:endParaRPr lang="en-US"/>
        </a:p>
      </dgm:t>
    </dgm:pt>
    <dgm:pt modelId="{3B52B07D-E398-44DD-ACBA-2F7BB7851A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Steganography</a:t>
          </a:r>
          <a:r>
            <a:rPr lang="en-US"/>
            <a:t> hides the existence of the message</a:t>
          </a:r>
        </a:p>
      </dgm:t>
    </dgm:pt>
    <dgm:pt modelId="{6FCC70EB-C402-4ADC-87E8-14BA68AEF7E4}" type="parTrans" cxnId="{DFC5ADBF-0634-4AB6-80E9-8A64B0FBC7FA}">
      <dgm:prSet/>
      <dgm:spPr/>
      <dgm:t>
        <a:bodyPr/>
        <a:lstStyle/>
        <a:p>
          <a:endParaRPr lang="en-US"/>
        </a:p>
      </dgm:t>
    </dgm:pt>
    <dgm:pt modelId="{7E7C0049-7F8A-43F3-900F-E01B51CDE003}" type="sibTrans" cxnId="{DFC5ADBF-0634-4AB6-80E9-8A64B0FBC7FA}">
      <dgm:prSet/>
      <dgm:spPr/>
      <dgm:t>
        <a:bodyPr/>
        <a:lstStyle/>
        <a:p>
          <a:endParaRPr lang="en-US"/>
        </a:p>
      </dgm:t>
    </dgm:pt>
    <dgm:pt modelId="{9C465BAC-4623-4593-ADDE-4C0DED1B3D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Both are essential in </a:t>
          </a:r>
          <a:r>
            <a:rPr lang="en-US" b="1"/>
            <a:t>modern digital security</a:t>
          </a:r>
          <a:r>
            <a:rPr lang="en-US"/>
            <a:t> and can be used together for enhanced protection</a:t>
          </a:r>
        </a:p>
      </dgm:t>
    </dgm:pt>
    <dgm:pt modelId="{11297CB8-A6AD-40B3-B964-EF044C0E8C49}" type="parTrans" cxnId="{5D0E3D19-B17C-45DB-BF23-B9F44B76B900}">
      <dgm:prSet/>
      <dgm:spPr/>
      <dgm:t>
        <a:bodyPr/>
        <a:lstStyle/>
        <a:p>
          <a:endParaRPr lang="en-US"/>
        </a:p>
      </dgm:t>
    </dgm:pt>
    <dgm:pt modelId="{6907DDC4-6B16-4CEF-A5DF-5BD53020B9D3}" type="sibTrans" cxnId="{5D0E3D19-B17C-45DB-BF23-B9F44B76B900}">
      <dgm:prSet/>
      <dgm:spPr/>
      <dgm:t>
        <a:bodyPr/>
        <a:lstStyle/>
        <a:p>
          <a:endParaRPr lang="en-US"/>
        </a:p>
      </dgm:t>
    </dgm:pt>
    <dgm:pt modelId="{F1212C10-D8A3-46B9-8DD2-3042AEF84670}" type="pres">
      <dgm:prSet presAssocID="{4091B442-3B9A-43EC-813D-FA6E595E711A}" presName="root" presStyleCnt="0">
        <dgm:presLayoutVars>
          <dgm:dir/>
          <dgm:resizeHandles val="exact"/>
        </dgm:presLayoutVars>
      </dgm:prSet>
      <dgm:spPr/>
    </dgm:pt>
    <dgm:pt modelId="{3B8E771D-7102-40F4-9420-8D881BEEBF81}" type="pres">
      <dgm:prSet presAssocID="{3FBCE59B-8A18-4175-A408-71ADCE78AAD2}" presName="compNode" presStyleCnt="0"/>
      <dgm:spPr/>
    </dgm:pt>
    <dgm:pt modelId="{9A120BD5-6C7C-4B51-AC44-60724FCF0658}" type="pres">
      <dgm:prSet presAssocID="{3FBCE59B-8A18-4175-A408-71ADCE78AAD2}" presName="bgRect" presStyleLbl="bgShp" presStyleIdx="0" presStyleCnt="3"/>
      <dgm:spPr/>
    </dgm:pt>
    <dgm:pt modelId="{FC796056-7E4A-45AA-8EE1-18178D4B9AD1}" type="pres">
      <dgm:prSet presAssocID="{3FBCE59B-8A18-4175-A408-71ADCE78AA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EE97100-1A45-47EE-8DCC-1F37C375607A}" type="pres">
      <dgm:prSet presAssocID="{3FBCE59B-8A18-4175-A408-71ADCE78AAD2}" presName="spaceRect" presStyleCnt="0"/>
      <dgm:spPr/>
    </dgm:pt>
    <dgm:pt modelId="{37D724A3-7AC5-4FF3-98A5-D50DFE59912B}" type="pres">
      <dgm:prSet presAssocID="{3FBCE59B-8A18-4175-A408-71ADCE78AAD2}" presName="parTx" presStyleLbl="revTx" presStyleIdx="0" presStyleCnt="3">
        <dgm:presLayoutVars>
          <dgm:chMax val="0"/>
          <dgm:chPref val="0"/>
        </dgm:presLayoutVars>
      </dgm:prSet>
      <dgm:spPr/>
    </dgm:pt>
    <dgm:pt modelId="{28B9C22F-F65B-4E32-8CF1-0C8F7348D096}" type="pres">
      <dgm:prSet presAssocID="{51F6BC44-20A5-463B-A56C-5F97D0E57CF0}" presName="sibTrans" presStyleCnt="0"/>
      <dgm:spPr/>
    </dgm:pt>
    <dgm:pt modelId="{94244673-C83C-48E8-B258-75D074358A6B}" type="pres">
      <dgm:prSet presAssocID="{3B52B07D-E398-44DD-ACBA-2F7BB7851A4C}" presName="compNode" presStyleCnt="0"/>
      <dgm:spPr/>
    </dgm:pt>
    <dgm:pt modelId="{FE6DBFE6-9A90-4FBA-BF31-8681E30A2254}" type="pres">
      <dgm:prSet presAssocID="{3B52B07D-E398-44DD-ACBA-2F7BB7851A4C}" presName="bgRect" presStyleLbl="bgShp" presStyleIdx="1" presStyleCnt="3"/>
      <dgm:spPr/>
    </dgm:pt>
    <dgm:pt modelId="{126153DE-C6C4-4CA4-B5DB-25867E921D11}" type="pres">
      <dgm:prSet presAssocID="{3B52B07D-E398-44DD-ACBA-2F7BB7851A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C73161B4-90D6-4EAD-A8CA-0753B88B5944}" type="pres">
      <dgm:prSet presAssocID="{3B52B07D-E398-44DD-ACBA-2F7BB7851A4C}" presName="spaceRect" presStyleCnt="0"/>
      <dgm:spPr/>
    </dgm:pt>
    <dgm:pt modelId="{3AC0CC18-A03A-43BC-9AFF-C74469BAE5ED}" type="pres">
      <dgm:prSet presAssocID="{3B52B07D-E398-44DD-ACBA-2F7BB7851A4C}" presName="parTx" presStyleLbl="revTx" presStyleIdx="1" presStyleCnt="3">
        <dgm:presLayoutVars>
          <dgm:chMax val="0"/>
          <dgm:chPref val="0"/>
        </dgm:presLayoutVars>
      </dgm:prSet>
      <dgm:spPr/>
    </dgm:pt>
    <dgm:pt modelId="{A1D7A5BA-FDBF-4705-9DB0-29B276558310}" type="pres">
      <dgm:prSet presAssocID="{7E7C0049-7F8A-43F3-900F-E01B51CDE003}" presName="sibTrans" presStyleCnt="0"/>
      <dgm:spPr/>
    </dgm:pt>
    <dgm:pt modelId="{F32C676D-E286-45BE-AFB1-930ECF5F67A6}" type="pres">
      <dgm:prSet presAssocID="{9C465BAC-4623-4593-ADDE-4C0DED1B3D22}" presName="compNode" presStyleCnt="0"/>
      <dgm:spPr/>
    </dgm:pt>
    <dgm:pt modelId="{C004B762-4C16-4450-87CD-F99C84F66602}" type="pres">
      <dgm:prSet presAssocID="{9C465BAC-4623-4593-ADDE-4C0DED1B3D22}" presName="bgRect" presStyleLbl="bgShp" presStyleIdx="2" presStyleCnt="3"/>
      <dgm:spPr/>
    </dgm:pt>
    <dgm:pt modelId="{781524CB-3074-462D-B113-F8BEFB441B1F}" type="pres">
      <dgm:prSet presAssocID="{9C465BAC-4623-4593-ADDE-4C0DED1B3D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185E365-EB32-49FE-9008-1D1C3C34AD2D}" type="pres">
      <dgm:prSet presAssocID="{9C465BAC-4623-4593-ADDE-4C0DED1B3D22}" presName="spaceRect" presStyleCnt="0"/>
      <dgm:spPr/>
    </dgm:pt>
    <dgm:pt modelId="{8C9719B1-7B35-46C1-8D8C-F247810C1B9D}" type="pres">
      <dgm:prSet presAssocID="{9C465BAC-4623-4593-ADDE-4C0DED1B3D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317D02-2771-4F83-BDAD-C9458E56974A}" type="presOf" srcId="{3B52B07D-E398-44DD-ACBA-2F7BB7851A4C}" destId="{3AC0CC18-A03A-43BC-9AFF-C74469BAE5ED}" srcOrd="0" destOrd="0" presId="urn:microsoft.com/office/officeart/2018/2/layout/IconVerticalSolidList"/>
    <dgm:cxn modelId="{5D0E3D19-B17C-45DB-BF23-B9F44B76B900}" srcId="{4091B442-3B9A-43EC-813D-FA6E595E711A}" destId="{9C465BAC-4623-4593-ADDE-4C0DED1B3D22}" srcOrd="2" destOrd="0" parTransId="{11297CB8-A6AD-40B3-B964-EF044C0E8C49}" sibTransId="{6907DDC4-6B16-4CEF-A5DF-5BD53020B9D3}"/>
    <dgm:cxn modelId="{1F308822-9DB5-4DC7-A9D0-6511F3CD2027}" srcId="{4091B442-3B9A-43EC-813D-FA6E595E711A}" destId="{3FBCE59B-8A18-4175-A408-71ADCE78AAD2}" srcOrd="0" destOrd="0" parTransId="{B1C2202F-C04C-4654-8C7A-91DA44312498}" sibTransId="{51F6BC44-20A5-463B-A56C-5F97D0E57CF0}"/>
    <dgm:cxn modelId="{2DAB9B5A-DB65-427A-829F-AD1C5AC3617D}" type="presOf" srcId="{9C465BAC-4623-4593-ADDE-4C0DED1B3D22}" destId="{8C9719B1-7B35-46C1-8D8C-F247810C1B9D}" srcOrd="0" destOrd="0" presId="urn:microsoft.com/office/officeart/2018/2/layout/IconVerticalSolidList"/>
    <dgm:cxn modelId="{DFC5ADBF-0634-4AB6-80E9-8A64B0FBC7FA}" srcId="{4091B442-3B9A-43EC-813D-FA6E595E711A}" destId="{3B52B07D-E398-44DD-ACBA-2F7BB7851A4C}" srcOrd="1" destOrd="0" parTransId="{6FCC70EB-C402-4ADC-87E8-14BA68AEF7E4}" sibTransId="{7E7C0049-7F8A-43F3-900F-E01B51CDE003}"/>
    <dgm:cxn modelId="{D34CC1F3-CA8E-4875-86AC-AA873F64EB9C}" type="presOf" srcId="{4091B442-3B9A-43EC-813D-FA6E595E711A}" destId="{F1212C10-D8A3-46B9-8DD2-3042AEF84670}" srcOrd="0" destOrd="0" presId="urn:microsoft.com/office/officeart/2018/2/layout/IconVerticalSolidList"/>
    <dgm:cxn modelId="{523064F9-42E6-4097-985F-FD847D7C6C71}" type="presOf" srcId="{3FBCE59B-8A18-4175-A408-71ADCE78AAD2}" destId="{37D724A3-7AC5-4FF3-98A5-D50DFE59912B}" srcOrd="0" destOrd="0" presId="urn:microsoft.com/office/officeart/2018/2/layout/IconVerticalSolidList"/>
    <dgm:cxn modelId="{F3C011BF-68FE-4472-8A22-81585F19729E}" type="presParOf" srcId="{F1212C10-D8A3-46B9-8DD2-3042AEF84670}" destId="{3B8E771D-7102-40F4-9420-8D881BEEBF81}" srcOrd="0" destOrd="0" presId="urn:microsoft.com/office/officeart/2018/2/layout/IconVerticalSolidList"/>
    <dgm:cxn modelId="{FF6A79C6-9C85-4E50-88C8-64DE045F4B9D}" type="presParOf" srcId="{3B8E771D-7102-40F4-9420-8D881BEEBF81}" destId="{9A120BD5-6C7C-4B51-AC44-60724FCF0658}" srcOrd="0" destOrd="0" presId="urn:microsoft.com/office/officeart/2018/2/layout/IconVerticalSolidList"/>
    <dgm:cxn modelId="{569335EA-885D-4A76-85D0-01EF5F2466BA}" type="presParOf" srcId="{3B8E771D-7102-40F4-9420-8D881BEEBF81}" destId="{FC796056-7E4A-45AA-8EE1-18178D4B9AD1}" srcOrd="1" destOrd="0" presId="urn:microsoft.com/office/officeart/2018/2/layout/IconVerticalSolidList"/>
    <dgm:cxn modelId="{B7E2CE9C-723D-4B85-B1CB-BAC117BC4024}" type="presParOf" srcId="{3B8E771D-7102-40F4-9420-8D881BEEBF81}" destId="{5EE97100-1A45-47EE-8DCC-1F37C375607A}" srcOrd="2" destOrd="0" presId="urn:microsoft.com/office/officeart/2018/2/layout/IconVerticalSolidList"/>
    <dgm:cxn modelId="{57D96160-30DC-464F-ACB9-69213EC15903}" type="presParOf" srcId="{3B8E771D-7102-40F4-9420-8D881BEEBF81}" destId="{37D724A3-7AC5-4FF3-98A5-D50DFE59912B}" srcOrd="3" destOrd="0" presId="urn:microsoft.com/office/officeart/2018/2/layout/IconVerticalSolidList"/>
    <dgm:cxn modelId="{AA08BD27-3229-4695-BED7-F6191B03DF84}" type="presParOf" srcId="{F1212C10-D8A3-46B9-8DD2-3042AEF84670}" destId="{28B9C22F-F65B-4E32-8CF1-0C8F7348D096}" srcOrd="1" destOrd="0" presId="urn:microsoft.com/office/officeart/2018/2/layout/IconVerticalSolidList"/>
    <dgm:cxn modelId="{2E85DD8B-680B-45E1-BC97-5F61515F1098}" type="presParOf" srcId="{F1212C10-D8A3-46B9-8DD2-3042AEF84670}" destId="{94244673-C83C-48E8-B258-75D074358A6B}" srcOrd="2" destOrd="0" presId="urn:microsoft.com/office/officeart/2018/2/layout/IconVerticalSolidList"/>
    <dgm:cxn modelId="{A4148218-E666-4B11-B3A4-67DBF4D2E4A7}" type="presParOf" srcId="{94244673-C83C-48E8-B258-75D074358A6B}" destId="{FE6DBFE6-9A90-4FBA-BF31-8681E30A2254}" srcOrd="0" destOrd="0" presId="urn:microsoft.com/office/officeart/2018/2/layout/IconVerticalSolidList"/>
    <dgm:cxn modelId="{8FF09CC7-F25A-4871-8630-14475B3F5351}" type="presParOf" srcId="{94244673-C83C-48E8-B258-75D074358A6B}" destId="{126153DE-C6C4-4CA4-B5DB-25867E921D11}" srcOrd="1" destOrd="0" presId="urn:microsoft.com/office/officeart/2018/2/layout/IconVerticalSolidList"/>
    <dgm:cxn modelId="{1AD744E8-A169-489A-B256-B24D3AEE251B}" type="presParOf" srcId="{94244673-C83C-48E8-B258-75D074358A6B}" destId="{C73161B4-90D6-4EAD-A8CA-0753B88B5944}" srcOrd="2" destOrd="0" presId="urn:microsoft.com/office/officeart/2018/2/layout/IconVerticalSolidList"/>
    <dgm:cxn modelId="{4A932E4B-DA1E-49A7-BAB4-2FC2857BEF78}" type="presParOf" srcId="{94244673-C83C-48E8-B258-75D074358A6B}" destId="{3AC0CC18-A03A-43BC-9AFF-C74469BAE5ED}" srcOrd="3" destOrd="0" presId="urn:microsoft.com/office/officeart/2018/2/layout/IconVerticalSolidList"/>
    <dgm:cxn modelId="{F800DBDC-8A55-475E-9E8F-A279929F679F}" type="presParOf" srcId="{F1212C10-D8A3-46B9-8DD2-3042AEF84670}" destId="{A1D7A5BA-FDBF-4705-9DB0-29B276558310}" srcOrd="3" destOrd="0" presId="urn:microsoft.com/office/officeart/2018/2/layout/IconVerticalSolidList"/>
    <dgm:cxn modelId="{B1A90CFB-7261-4043-A848-C6C2AFCBA0E1}" type="presParOf" srcId="{F1212C10-D8A3-46B9-8DD2-3042AEF84670}" destId="{F32C676D-E286-45BE-AFB1-930ECF5F67A6}" srcOrd="4" destOrd="0" presId="urn:microsoft.com/office/officeart/2018/2/layout/IconVerticalSolidList"/>
    <dgm:cxn modelId="{EE386DD4-8D45-403A-85BB-AE9F29D29540}" type="presParOf" srcId="{F32C676D-E286-45BE-AFB1-930ECF5F67A6}" destId="{C004B762-4C16-4450-87CD-F99C84F66602}" srcOrd="0" destOrd="0" presId="urn:microsoft.com/office/officeart/2018/2/layout/IconVerticalSolidList"/>
    <dgm:cxn modelId="{F5BAB82E-13EF-4C51-A828-D6F8210FDD3C}" type="presParOf" srcId="{F32C676D-E286-45BE-AFB1-930ECF5F67A6}" destId="{781524CB-3074-462D-B113-F8BEFB441B1F}" srcOrd="1" destOrd="0" presId="urn:microsoft.com/office/officeart/2018/2/layout/IconVerticalSolidList"/>
    <dgm:cxn modelId="{1CA561BD-275A-4481-AA7C-652E8FC90594}" type="presParOf" srcId="{F32C676D-E286-45BE-AFB1-930ECF5F67A6}" destId="{2185E365-EB32-49FE-9008-1D1C3C34AD2D}" srcOrd="2" destOrd="0" presId="urn:microsoft.com/office/officeart/2018/2/layout/IconVerticalSolidList"/>
    <dgm:cxn modelId="{F3B1A8EB-7205-4512-8753-DD3ADD33D086}" type="presParOf" srcId="{F32C676D-E286-45BE-AFB1-930ECF5F67A6}" destId="{8C9719B1-7B35-46C1-8D8C-F247810C1B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7F44F-DF29-4186-A714-21B807494540}">
      <dsp:nvSpPr>
        <dsp:cNvPr id="0" name=""/>
        <dsp:cNvSpPr/>
      </dsp:nvSpPr>
      <dsp:spPr>
        <a:xfrm>
          <a:off x="3036" y="279566"/>
          <a:ext cx="2408634" cy="14451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Cryptography?</a:t>
          </a:r>
        </a:p>
      </dsp:txBody>
      <dsp:txXfrm>
        <a:off x="3036" y="279566"/>
        <a:ext cx="2408634" cy="1445180"/>
      </dsp:txXfrm>
    </dsp:sp>
    <dsp:sp modelId="{241D5003-0691-4660-B092-1F133D3C4366}">
      <dsp:nvSpPr>
        <dsp:cNvPr id="0" name=""/>
        <dsp:cNvSpPr/>
      </dsp:nvSpPr>
      <dsp:spPr>
        <a:xfrm>
          <a:off x="2652533" y="279566"/>
          <a:ext cx="2408634" cy="1445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Types of Cryptography</a:t>
          </a:r>
        </a:p>
      </dsp:txBody>
      <dsp:txXfrm>
        <a:off x="2652533" y="279566"/>
        <a:ext cx="2408634" cy="1445180"/>
      </dsp:txXfrm>
    </dsp:sp>
    <dsp:sp modelId="{EDB65FE9-CC88-42A4-BBF6-7338CFFA68C8}">
      <dsp:nvSpPr>
        <dsp:cNvPr id="0" name=""/>
        <dsp:cNvSpPr/>
      </dsp:nvSpPr>
      <dsp:spPr>
        <a:xfrm>
          <a:off x="5302031" y="279566"/>
          <a:ext cx="2408634" cy="14451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Applications of Cryptography</a:t>
          </a:r>
        </a:p>
      </dsp:txBody>
      <dsp:txXfrm>
        <a:off x="5302031" y="279566"/>
        <a:ext cx="2408634" cy="1445180"/>
      </dsp:txXfrm>
    </dsp:sp>
    <dsp:sp modelId="{2508F55F-2116-463F-ACE3-D0B4F58B1C09}">
      <dsp:nvSpPr>
        <dsp:cNvPr id="0" name=""/>
        <dsp:cNvSpPr/>
      </dsp:nvSpPr>
      <dsp:spPr>
        <a:xfrm>
          <a:off x="7951529" y="279566"/>
          <a:ext cx="2408634" cy="14451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Steganography?</a:t>
          </a:r>
        </a:p>
      </dsp:txBody>
      <dsp:txXfrm>
        <a:off x="7951529" y="279566"/>
        <a:ext cx="2408634" cy="1445180"/>
      </dsp:txXfrm>
    </dsp:sp>
    <dsp:sp modelId="{032E36A0-11A8-4B2B-9AAB-088E48D16E09}">
      <dsp:nvSpPr>
        <dsp:cNvPr id="0" name=""/>
        <dsp:cNvSpPr/>
      </dsp:nvSpPr>
      <dsp:spPr>
        <a:xfrm>
          <a:off x="1327785" y="1965610"/>
          <a:ext cx="2408634" cy="14451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Types of Steganography</a:t>
          </a:r>
        </a:p>
      </dsp:txBody>
      <dsp:txXfrm>
        <a:off x="1327785" y="1965610"/>
        <a:ext cx="2408634" cy="1445180"/>
      </dsp:txXfrm>
    </dsp:sp>
    <dsp:sp modelId="{5E804D50-81B8-49D7-B664-BC68D04262B4}">
      <dsp:nvSpPr>
        <dsp:cNvPr id="0" name=""/>
        <dsp:cNvSpPr/>
      </dsp:nvSpPr>
      <dsp:spPr>
        <a:xfrm>
          <a:off x="3977282" y="1965610"/>
          <a:ext cx="2408634" cy="14451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Cryptography vs Steganography</a:t>
          </a:r>
        </a:p>
      </dsp:txBody>
      <dsp:txXfrm>
        <a:off x="3977282" y="1965610"/>
        <a:ext cx="2408634" cy="1445180"/>
      </dsp:txXfrm>
    </dsp:sp>
    <dsp:sp modelId="{553B3949-1840-4A09-8FFB-FB845D241803}">
      <dsp:nvSpPr>
        <dsp:cNvPr id="0" name=""/>
        <dsp:cNvSpPr/>
      </dsp:nvSpPr>
      <dsp:spPr>
        <a:xfrm>
          <a:off x="6626780" y="1965610"/>
          <a:ext cx="2408634" cy="14451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Conclusion</a:t>
          </a:r>
        </a:p>
      </dsp:txBody>
      <dsp:txXfrm>
        <a:off x="6626780" y="1965610"/>
        <a:ext cx="2408634" cy="1445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7F5F3-58BC-4D7F-9041-9468698E4774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4AACA-7B55-43DD-8350-1699392C97D0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1821C-4050-4D95-BE1C-30EB90D890DF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Cryptography is the </a:t>
          </a:r>
          <a:r>
            <a:rPr lang="en-US" sz="2400" b="1" kern="1200"/>
            <a:t>science of securing information</a:t>
          </a:r>
          <a:r>
            <a:rPr lang="en-US" sz="2400" kern="1200"/>
            <a:t> by transforming it into an unreadable format</a:t>
          </a:r>
        </a:p>
      </dsp:txBody>
      <dsp:txXfrm>
        <a:off x="1686304" y="623"/>
        <a:ext cx="5530111" cy="1460003"/>
      </dsp:txXfrm>
    </dsp:sp>
    <dsp:sp modelId="{8C443C2E-6868-4268-9552-28FE88A2D7AB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BFCF4-E006-41B3-B71D-C93B227CCADC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B16C8-ECBD-4D87-ABCB-556E83957424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Ensures </a:t>
          </a:r>
          <a:r>
            <a:rPr lang="en-US" sz="2400" b="1" kern="1200"/>
            <a:t>confidentiality, integrity, authentication, and non-repudiation</a:t>
          </a:r>
          <a:endParaRPr lang="en-US" sz="2400" kern="1200"/>
        </a:p>
      </dsp:txBody>
      <dsp:txXfrm>
        <a:off x="1686304" y="1825628"/>
        <a:ext cx="5530111" cy="1460003"/>
      </dsp:txXfrm>
    </dsp:sp>
    <dsp:sp modelId="{FFC5AB64-7841-476D-A084-D1DAB1FB2262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3BF3E-8396-4EFD-BE30-B66E0E6A0A2A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FD94D-9942-461C-A087-B77936474761}">
      <dsp:nvSpPr>
        <dsp:cNvPr id="0" name=""/>
        <dsp:cNvSpPr/>
      </dsp:nvSpPr>
      <dsp:spPr>
        <a:xfrm>
          <a:off x="1686304" y="3650632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Used in </a:t>
          </a:r>
          <a:r>
            <a:rPr lang="en-US" sz="2400" b="1" kern="1200"/>
            <a:t>banking, communication, military, and digital security</a:t>
          </a:r>
          <a:endParaRPr lang="en-US" sz="2400" kern="1200"/>
        </a:p>
      </dsp:txBody>
      <dsp:txXfrm>
        <a:off x="1686304" y="3650632"/>
        <a:ext cx="5530111" cy="1460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ED9DB-21B1-46AD-9199-B1F5919704FF}">
      <dsp:nvSpPr>
        <dsp:cNvPr id="0" name=""/>
        <dsp:cNvSpPr/>
      </dsp:nvSpPr>
      <dsp:spPr>
        <a:xfrm>
          <a:off x="0" y="765948"/>
          <a:ext cx="2914649" cy="18508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3F1F8-A27D-45E9-9B6A-73A91FDB13F6}">
      <dsp:nvSpPr>
        <dsp:cNvPr id="0" name=""/>
        <dsp:cNvSpPr/>
      </dsp:nvSpPr>
      <dsp:spPr>
        <a:xfrm>
          <a:off x="323850" y="1073605"/>
          <a:ext cx="2914649" cy="18508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Steganography is the </a:t>
          </a:r>
          <a:r>
            <a:rPr lang="en-US" sz="2200" b="1" kern="1200"/>
            <a:t>art of hiding information</a:t>
          </a:r>
          <a:r>
            <a:rPr lang="en-US" sz="2200" kern="1200"/>
            <a:t> within other non-secret data</a:t>
          </a:r>
        </a:p>
      </dsp:txBody>
      <dsp:txXfrm>
        <a:off x="378058" y="1127813"/>
        <a:ext cx="2806233" cy="1742386"/>
      </dsp:txXfrm>
    </dsp:sp>
    <dsp:sp modelId="{96F4603F-8FBA-4234-AF24-B331B2252483}">
      <dsp:nvSpPr>
        <dsp:cNvPr id="0" name=""/>
        <dsp:cNvSpPr/>
      </dsp:nvSpPr>
      <dsp:spPr>
        <a:xfrm>
          <a:off x="3562350" y="765948"/>
          <a:ext cx="2914649" cy="18508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DC157-4D5D-4436-A679-411286F36B3B}">
      <dsp:nvSpPr>
        <dsp:cNvPr id="0" name=""/>
        <dsp:cNvSpPr/>
      </dsp:nvSpPr>
      <dsp:spPr>
        <a:xfrm>
          <a:off x="3886200" y="1073605"/>
          <a:ext cx="2914649" cy="18508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goal is to </a:t>
          </a:r>
          <a:r>
            <a:rPr lang="en-US" sz="2200" b="1" kern="1200"/>
            <a:t>conceal the existence</a:t>
          </a:r>
          <a:r>
            <a:rPr lang="en-US" sz="2200" kern="1200"/>
            <a:t> of the message</a:t>
          </a:r>
        </a:p>
      </dsp:txBody>
      <dsp:txXfrm>
        <a:off x="3940408" y="1127813"/>
        <a:ext cx="2806233" cy="1742386"/>
      </dsp:txXfrm>
    </dsp:sp>
    <dsp:sp modelId="{8E9544BD-4730-491E-A39B-C156058F2BE7}">
      <dsp:nvSpPr>
        <dsp:cNvPr id="0" name=""/>
        <dsp:cNvSpPr/>
      </dsp:nvSpPr>
      <dsp:spPr>
        <a:xfrm>
          <a:off x="7124700" y="765948"/>
          <a:ext cx="2914649" cy="18508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D5F2-AAC3-4FCD-A75D-5AD56CBF0C0F}">
      <dsp:nvSpPr>
        <dsp:cNvPr id="0" name=""/>
        <dsp:cNvSpPr/>
      </dsp:nvSpPr>
      <dsp:spPr>
        <a:xfrm>
          <a:off x="7448549" y="1073605"/>
          <a:ext cx="2914649" cy="18508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Commonly used in </a:t>
          </a:r>
          <a:r>
            <a:rPr lang="en-US" sz="2200" b="1" kern="1200"/>
            <a:t>images, audio, video, and text</a:t>
          </a:r>
          <a:endParaRPr lang="en-US" sz="2200" kern="1200"/>
        </a:p>
      </dsp:txBody>
      <dsp:txXfrm>
        <a:off x="7502757" y="1127813"/>
        <a:ext cx="2806233" cy="1742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DBF10-B948-433B-9DB8-F9994FE82DEA}">
      <dsp:nvSpPr>
        <dsp:cNvPr id="0" name=""/>
        <dsp:cNvSpPr/>
      </dsp:nvSpPr>
      <dsp:spPr>
        <a:xfrm>
          <a:off x="134991" y="0"/>
          <a:ext cx="5105400" cy="51054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2F7A7-07B6-4752-9809-6AD598339BD3}">
      <dsp:nvSpPr>
        <dsp:cNvPr id="0" name=""/>
        <dsp:cNvSpPr/>
      </dsp:nvSpPr>
      <dsp:spPr>
        <a:xfrm>
          <a:off x="620004" y="485013"/>
          <a:ext cx="1991106" cy="19911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Image Steganography</a:t>
          </a:r>
          <a:r>
            <a:rPr lang="en-US" sz="1700" kern="1200"/>
            <a:t> – Hiding data in image pixels</a:t>
          </a:r>
        </a:p>
      </dsp:txBody>
      <dsp:txXfrm>
        <a:off x="717202" y="582211"/>
        <a:ext cx="1796710" cy="1796710"/>
      </dsp:txXfrm>
    </dsp:sp>
    <dsp:sp modelId="{5C4D8CE7-08A7-4A2C-852D-50EA0CBD6DAB}">
      <dsp:nvSpPr>
        <dsp:cNvPr id="0" name=""/>
        <dsp:cNvSpPr/>
      </dsp:nvSpPr>
      <dsp:spPr>
        <a:xfrm>
          <a:off x="2764272" y="485013"/>
          <a:ext cx="1991106" cy="19911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Audio Steganography</a:t>
          </a:r>
          <a:r>
            <a:rPr lang="en-US" sz="1700" kern="1200"/>
            <a:t> – Embedding messages in sound files</a:t>
          </a:r>
        </a:p>
      </dsp:txBody>
      <dsp:txXfrm>
        <a:off x="2861470" y="582211"/>
        <a:ext cx="1796710" cy="1796710"/>
      </dsp:txXfrm>
    </dsp:sp>
    <dsp:sp modelId="{7D676AC5-5059-4935-816A-0F5BBAA69EB6}">
      <dsp:nvSpPr>
        <dsp:cNvPr id="0" name=""/>
        <dsp:cNvSpPr/>
      </dsp:nvSpPr>
      <dsp:spPr>
        <a:xfrm>
          <a:off x="620004" y="2629281"/>
          <a:ext cx="1991106" cy="19911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Video Steganography</a:t>
          </a:r>
          <a:r>
            <a:rPr lang="en-US" sz="1700" kern="1200"/>
            <a:t> – Using video frames to hide data</a:t>
          </a:r>
        </a:p>
      </dsp:txBody>
      <dsp:txXfrm>
        <a:off x="717202" y="2726479"/>
        <a:ext cx="1796710" cy="1796710"/>
      </dsp:txXfrm>
    </dsp:sp>
    <dsp:sp modelId="{2297C3E1-BBB0-41EC-9EA3-FA2B13932B2B}">
      <dsp:nvSpPr>
        <dsp:cNvPr id="0" name=""/>
        <dsp:cNvSpPr/>
      </dsp:nvSpPr>
      <dsp:spPr>
        <a:xfrm>
          <a:off x="2764272" y="2629281"/>
          <a:ext cx="1991106" cy="19911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Text Steganography</a:t>
          </a:r>
          <a:r>
            <a:rPr lang="en-US" sz="1700" kern="1200"/>
            <a:t> – Concealing data in text formatting or patterns</a:t>
          </a:r>
        </a:p>
      </dsp:txBody>
      <dsp:txXfrm>
        <a:off x="2861470" y="2726479"/>
        <a:ext cx="1796710" cy="17967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20BD5-6C7C-4B51-AC44-60724FCF0658}">
      <dsp:nvSpPr>
        <dsp:cNvPr id="0" name=""/>
        <dsp:cNvSpPr/>
      </dsp:nvSpPr>
      <dsp:spPr>
        <a:xfrm>
          <a:off x="0" y="459"/>
          <a:ext cx="4563618" cy="107415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96056-7E4A-45AA-8EE1-18178D4B9AD1}">
      <dsp:nvSpPr>
        <dsp:cNvPr id="0" name=""/>
        <dsp:cNvSpPr/>
      </dsp:nvSpPr>
      <dsp:spPr>
        <a:xfrm>
          <a:off x="324931" y="242143"/>
          <a:ext cx="590785" cy="5907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724A3-7AC5-4FF3-98A5-D50DFE59912B}">
      <dsp:nvSpPr>
        <dsp:cNvPr id="0" name=""/>
        <dsp:cNvSpPr/>
      </dsp:nvSpPr>
      <dsp:spPr>
        <a:xfrm>
          <a:off x="1240648" y="459"/>
          <a:ext cx="3322969" cy="107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81" tIns="113681" rIns="113681" bIns="1136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Cryptography</a:t>
          </a:r>
          <a:r>
            <a:rPr lang="en-US" sz="1600" kern="1200"/>
            <a:t> protects the content of the message</a:t>
          </a:r>
        </a:p>
      </dsp:txBody>
      <dsp:txXfrm>
        <a:off x="1240648" y="459"/>
        <a:ext cx="3322969" cy="1074154"/>
      </dsp:txXfrm>
    </dsp:sp>
    <dsp:sp modelId="{FE6DBFE6-9A90-4FBA-BF31-8681E30A2254}">
      <dsp:nvSpPr>
        <dsp:cNvPr id="0" name=""/>
        <dsp:cNvSpPr/>
      </dsp:nvSpPr>
      <dsp:spPr>
        <a:xfrm>
          <a:off x="0" y="1343152"/>
          <a:ext cx="4563618" cy="107415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153DE-C6C4-4CA4-B5DB-25867E921D11}">
      <dsp:nvSpPr>
        <dsp:cNvPr id="0" name=""/>
        <dsp:cNvSpPr/>
      </dsp:nvSpPr>
      <dsp:spPr>
        <a:xfrm>
          <a:off x="324931" y="1584836"/>
          <a:ext cx="590785" cy="5907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0CC18-A03A-43BC-9AFF-C74469BAE5ED}">
      <dsp:nvSpPr>
        <dsp:cNvPr id="0" name=""/>
        <dsp:cNvSpPr/>
      </dsp:nvSpPr>
      <dsp:spPr>
        <a:xfrm>
          <a:off x="1240648" y="1343152"/>
          <a:ext cx="3322969" cy="107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81" tIns="113681" rIns="113681" bIns="1136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Steganography</a:t>
          </a:r>
          <a:r>
            <a:rPr lang="en-US" sz="1600" kern="1200"/>
            <a:t> hides the existence of the message</a:t>
          </a:r>
        </a:p>
      </dsp:txBody>
      <dsp:txXfrm>
        <a:off x="1240648" y="1343152"/>
        <a:ext cx="3322969" cy="1074154"/>
      </dsp:txXfrm>
    </dsp:sp>
    <dsp:sp modelId="{C004B762-4C16-4450-87CD-F99C84F66602}">
      <dsp:nvSpPr>
        <dsp:cNvPr id="0" name=""/>
        <dsp:cNvSpPr/>
      </dsp:nvSpPr>
      <dsp:spPr>
        <a:xfrm>
          <a:off x="0" y="2685845"/>
          <a:ext cx="4563618" cy="107415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524CB-3074-462D-B113-F8BEFB441B1F}">
      <dsp:nvSpPr>
        <dsp:cNvPr id="0" name=""/>
        <dsp:cNvSpPr/>
      </dsp:nvSpPr>
      <dsp:spPr>
        <a:xfrm>
          <a:off x="324931" y="2927530"/>
          <a:ext cx="590785" cy="5907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719B1-7B35-46C1-8D8C-F247810C1B9D}">
      <dsp:nvSpPr>
        <dsp:cNvPr id="0" name=""/>
        <dsp:cNvSpPr/>
      </dsp:nvSpPr>
      <dsp:spPr>
        <a:xfrm>
          <a:off x="1240648" y="2685845"/>
          <a:ext cx="3322969" cy="107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81" tIns="113681" rIns="113681" bIns="1136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Both are essential in </a:t>
          </a:r>
          <a:r>
            <a:rPr lang="en-US" sz="1600" b="1" kern="1200"/>
            <a:t>modern digital security</a:t>
          </a:r>
          <a:r>
            <a:rPr lang="en-US" sz="1600" kern="1200"/>
            <a:t> and can be used together for enhanced protection</a:t>
          </a:r>
        </a:p>
      </dsp:txBody>
      <dsp:txXfrm>
        <a:off x="1240648" y="2685845"/>
        <a:ext cx="3322969" cy="1074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4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7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7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7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9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4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3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9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0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13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8" name="Picture 17" descr="Craft alphabet on a black surface">
            <a:extLst>
              <a:ext uri="{FF2B5EF4-FFF2-40B4-BE49-F238E27FC236}">
                <a16:creationId xmlns:a16="http://schemas.microsoft.com/office/drawing/2014/main" id="{1D17B870-2CAF-36A6-2DE2-64C312CB6A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6" t="23390" r="6339" b="-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5DEB6A-976D-98B6-8875-F4C240958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4800"/>
            <a:ext cx="12192000" cy="27432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3000">
                <a:schemeClr val="bg1">
                  <a:alpha val="25000"/>
                </a:schemeClr>
              </a:gs>
              <a:gs pos="59000">
                <a:schemeClr val="bg1">
                  <a:alpha val="35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1" y="5003618"/>
            <a:ext cx="8666424" cy="950828"/>
          </a:xfrm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dirty="0">
                <a:latin typeface="Univers Condensed"/>
              </a:rPr>
              <a:t>CRYPTOGRAPHY AND STEGANOGRAPHY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7819" y="5728445"/>
            <a:ext cx="3409110" cy="9504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900"/>
              <a:t>Securing and Hiding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912324E-6572-B2E7-1621-8EA226853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0444121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">
            <a:extLst>
              <a:ext uri="{FF2B5EF4-FFF2-40B4-BE49-F238E27FC236}">
                <a16:creationId xmlns:a16="http://schemas.microsoft.com/office/drawing/2014/main" id="{B597E42D-0869-CE60-4F20-42CDE78D0E3A}"/>
              </a:ext>
            </a:extLst>
          </p:cNvPr>
          <p:cNvSpPr txBox="1"/>
          <p:nvPr/>
        </p:nvSpPr>
        <p:spPr>
          <a:xfrm>
            <a:off x="797983" y="884767"/>
            <a:ext cx="10360152" cy="113991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A6389"/>
                </a:solidFill>
                <a:latin typeface="Univers Condensed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605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5EFD7-6898-405A-977F-B0343110A951}"/>
              </a:ext>
            </a:extLst>
          </p:cNvPr>
          <p:cNvSpPr txBox="1"/>
          <p:nvPr/>
        </p:nvSpPr>
        <p:spPr>
          <a:xfrm>
            <a:off x="311997" y="893233"/>
            <a:ext cx="4090670" cy="418168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A6389"/>
                </a:solidFill>
                <a:latin typeface="Univers Condensed"/>
              </a:rPr>
              <a:t>WHAT IS CRYPTOGRAPHY ?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FA95EF17-54B7-4032-DF79-98ADCDCA90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358408"/>
              </p:ext>
            </p:extLst>
          </p:nvPr>
        </p:nvGraphicFramePr>
        <p:xfrm>
          <a:off x="4377415" y="965689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06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A04A1E-7D8F-11E9-5539-BC7FC7B4A6A4}"/>
              </a:ext>
            </a:extLst>
          </p:cNvPr>
          <p:cNvSpPr txBox="1"/>
          <p:nvPr/>
        </p:nvSpPr>
        <p:spPr>
          <a:xfrm>
            <a:off x="7269904" y="914400"/>
            <a:ext cx="4261104" cy="109728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TYPES OF CRYPTOGRAPHY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Picture 4" descr="A key made out of dots and lines&#10;&#10;AI-generated content may be incorrect.">
            <a:extLst>
              <a:ext uri="{FF2B5EF4-FFF2-40B4-BE49-F238E27FC236}">
                <a16:creationId xmlns:a16="http://schemas.microsoft.com/office/drawing/2014/main" id="{CC8BFF72-1641-DD9B-58DB-E007C02F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58" r="9297" b="-3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81911A-FE51-98B4-7FFF-17012010C664}"/>
              </a:ext>
            </a:extLst>
          </p:cNvPr>
          <p:cNvSpPr txBox="1"/>
          <p:nvPr/>
        </p:nvSpPr>
        <p:spPr>
          <a:xfrm>
            <a:off x="7269905" y="2176036"/>
            <a:ext cx="4261104" cy="41218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Aft>
                <a:spcPts val="600"/>
              </a:spcAft>
              <a:buSzPct val="87000"/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Symmetric Key Cryptography</a:t>
            </a:r>
            <a:endParaRPr lang="en-US"/>
          </a:p>
          <a:p>
            <a:pPr marL="742950" lvl="1" indent="-285750"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Same key for encryption and decryption</a:t>
            </a:r>
          </a:p>
          <a:p>
            <a:pPr marL="742950" lvl="1" indent="-285750"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Example: AES, DES</a:t>
            </a:r>
          </a:p>
          <a:p>
            <a:pPr marL="457200" indent="-457200">
              <a:spcAft>
                <a:spcPts val="600"/>
              </a:spcAft>
              <a:buSzPct val="87000"/>
              <a:buFontTx/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Asymmetric Key Cryptography</a:t>
            </a:r>
            <a:endParaRPr lang="en-US" dirty="0"/>
          </a:p>
          <a:p>
            <a:pPr marL="742950" lvl="2" indent="-285750"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Public key for encryption, private key for decryption</a:t>
            </a:r>
          </a:p>
          <a:p>
            <a:pPr marL="742950" lvl="2" indent="-285750"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Example: RSA, ECC</a:t>
            </a:r>
          </a:p>
        </p:txBody>
      </p:sp>
    </p:spTree>
    <p:extLst>
      <p:ext uri="{BB962C8B-B14F-4D97-AF65-F5344CB8AC3E}">
        <p14:creationId xmlns:p14="http://schemas.microsoft.com/office/powerpoint/2010/main" val="96134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82D8E17-177A-33C5-A110-D38158564D05}"/>
              </a:ext>
            </a:extLst>
          </p:cNvPr>
          <p:cNvSpPr txBox="1"/>
          <p:nvPr/>
        </p:nvSpPr>
        <p:spPr>
          <a:xfrm>
            <a:off x="289984" y="1022350"/>
            <a:ext cx="10360152" cy="113991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A6389"/>
                </a:solidFill>
                <a:latin typeface="Univers Condensed"/>
              </a:rPr>
              <a:t>APPLICATIONS OF STEGANOGRAPHY</a:t>
            </a:r>
          </a:p>
        </p:txBody>
      </p:sp>
      <p:graphicFrame>
        <p:nvGraphicFramePr>
          <p:cNvPr id="3" name="TextBox 2">
            <a:extLst>
              <a:ext uri="{FF2B5EF4-FFF2-40B4-BE49-F238E27FC236}">
                <a16:creationId xmlns:a16="http://schemas.microsoft.com/office/drawing/2014/main" id="{699B2555-1462-3609-1E37-DCB7386A4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075212"/>
              </p:ext>
            </p:extLst>
          </p:nvPr>
        </p:nvGraphicFramePr>
        <p:xfrm>
          <a:off x="1020233" y="2152478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70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5026A57-FC04-0341-FCD2-43ADCFF43AD0}"/>
              </a:ext>
            </a:extLst>
          </p:cNvPr>
          <p:cNvSpPr txBox="1"/>
          <p:nvPr/>
        </p:nvSpPr>
        <p:spPr>
          <a:xfrm>
            <a:off x="672253" y="914400"/>
            <a:ext cx="4416721" cy="4157931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A6389"/>
                </a:solidFill>
                <a:latin typeface="Univers Condensed"/>
              </a:rPr>
              <a:t>TYPES OF STEGANOGRAPHY</a:t>
            </a:r>
          </a:p>
        </p:txBody>
      </p:sp>
      <p:graphicFrame>
        <p:nvGraphicFramePr>
          <p:cNvPr id="3" name="TextBox 1">
            <a:extLst>
              <a:ext uri="{FF2B5EF4-FFF2-40B4-BE49-F238E27FC236}">
                <a16:creationId xmlns:a16="http://schemas.microsoft.com/office/drawing/2014/main" id="{F091C6B7-00BF-9DF2-CF0C-CE6DE6EB53E9}"/>
              </a:ext>
            </a:extLst>
          </p:cNvPr>
          <p:cNvGraphicFramePr/>
          <p:nvPr/>
        </p:nvGraphicFramePr>
        <p:xfrm>
          <a:off x="5432612" y="914400"/>
          <a:ext cx="5375383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04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70006F-A2FB-57DF-BB0F-9CBD73C8E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27120"/>
              </p:ext>
            </p:extLst>
          </p:nvPr>
        </p:nvGraphicFramePr>
        <p:xfrm>
          <a:off x="1905000" y="1714500"/>
          <a:ext cx="8953422" cy="40184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84474">
                  <a:extLst>
                    <a:ext uri="{9D8B030D-6E8A-4147-A177-3AD203B41FA5}">
                      <a16:colId xmlns:a16="http://schemas.microsoft.com/office/drawing/2014/main" val="1405798181"/>
                    </a:ext>
                  </a:extLst>
                </a:gridCol>
                <a:gridCol w="2984474">
                  <a:extLst>
                    <a:ext uri="{9D8B030D-6E8A-4147-A177-3AD203B41FA5}">
                      <a16:colId xmlns:a16="http://schemas.microsoft.com/office/drawing/2014/main" val="2085686593"/>
                    </a:ext>
                  </a:extLst>
                </a:gridCol>
                <a:gridCol w="2984474">
                  <a:extLst>
                    <a:ext uri="{9D8B030D-6E8A-4147-A177-3AD203B41FA5}">
                      <a16:colId xmlns:a16="http://schemas.microsoft.com/office/drawing/2014/main" val="1754919846"/>
                    </a:ext>
                  </a:extLst>
                </a:gridCol>
              </a:tblGrid>
              <a:tr h="708425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b="0" dirty="0">
                          <a:effectLst/>
                        </a:rPr>
                        <a:t>Feature</a:t>
                      </a:r>
                    </a:p>
                  </a:txBody>
                  <a:tcPr marL="114300" marR="76200" marT="76200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b="0" dirty="0">
                          <a:effectLst/>
                        </a:rPr>
                        <a:t>Cryptography</a:t>
                      </a:r>
                    </a:p>
                  </a:txBody>
                  <a:tcPr marL="114300" marR="76200" marT="76200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b="0" dirty="0">
                          <a:effectLst/>
                        </a:rPr>
                        <a:t>Steganography</a:t>
                      </a:r>
                    </a:p>
                  </a:txBody>
                  <a:tcPr marL="114300" marR="76200" marT="76200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746070"/>
                  </a:ext>
                </a:extLst>
              </a:tr>
              <a:tr h="708425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Purpose</a:t>
                      </a:r>
                    </a:p>
                  </a:txBody>
                  <a:tcPr marL="114300" marR="76200" marT="76200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Encrypt data</a:t>
                      </a:r>
                    </a:p>
                  </a:txBody>
                  <a:tcPr marL="114300" marR="76200" marT="76200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Hide data</a:t>
                      </a:r>
                    </a:p>
                  </a:txBody>
                  <a:tcPr marL="114300" marR="76200" marT="76200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286758"/>
                  </a:ext>
                </a:extLst>
              </a:tr>
              <a:tr h="1184782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Visibility</a:t>
                      </a:r>
                    </a:p>
                  </a:txBody>
                  <a:tcPr marL="114300" marR="76200" marT="76200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Encrypted data is visible</a:t>
                      </a:r>
                    </a:p>
                  </a:txBody>
                  <a:tcPr marL="114300" marR="76200" marT="76200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Hidden data is invisible</a:t>
                      </a:r>
                    </a:p>
                  </a:txBody>
                  <a:tcPr marL="114300" marR="76200" marT="76200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633725"/>
                  </a:ext>
                </a:extLst>
              </a:tr>
              <a:tr h="708425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Detection</a:t>
                      </a:r>
                    </a:p>
                  </a:txBody>
                  <a:tcPr marL="114300" marR="76200" marT="76200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Can be detected</a:t>
                      </a:r>
                    </a:p>
                  </a:txBody>
                  <a:tcPr marL="114300" marR="76200" marT="76200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Hard to detect</a:t>
                      </a:r>
                    </a:p>
                  </a:txBody>
                  <a:tcPr marL="114300" marR="76200" marT="76200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367875"/>
                  </a:ext>
                </a:extLst>
              </a:tr>
              <a:tr h="708425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Security Focus</a:t>
                      </a:r>
                    </a:p>
                  </a:txBody>
                  <a:tcPr marL="114300" marR="76200" marT="76200" marB="57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Data protection</a:t>
                      </a:r>
                    </a:p>
                  </a:txBody>
                  <a:tcPr marL="114300" marR="76200" marT="76200" marB="57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Data concealment</a:t>
                      </a:r>
                    </a:p>
                  </a:txBody>
                  <a:tcPr marL="114300" marR="76200" marT="76200" marB="571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8318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8346BF-275D-B299-A5C1-2ABD472DF1C2}"/>
              </a:ext>
            </a:extLst>
          </p:cNvPr>
          <p:cNvSpPr txBox="1"/>
          <p:nvPr/>
        </p:nvSpPr>
        <p:spPr>
          <a:xfrm>
            <a:off x="385233" y="406400"/>
            <a:ext cx="83100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A6389"/>
                </a:solidFill>
                <a:latin typeface="Univers Condensed"/>
              </a:rPr>
              <a:t>CRYPTOGRAPHY vs  STEGANOGRAPHY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EBE693-F9B8-3753-1213-757BED35757E}"/>
              </a:ext>
            </a:extLst>
          </p:cNvPr>
          <p:cNvSpPr txBox="1"/>
          <p:nvPr/>
        </p:nvSpPr>
        <p:spPr>
          <a:xfrm>
            <a:off x="714163" y="543982"/>
            <a:ext cx="10847494" cy="11710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A6389"/>
                </a:solidFill>
                <a:latin typeface="Univers Condensed"/>
              </a:rPr>
              <a:t>CONCLUSION</a:t>
            </a:r>
          </a:p>
        </p:txBody>
      </p:sp>
      <p:pic>
        <p:nvPicPr>
          <p:cNvPr id="5" name="Graphic 4" descr="Finger Print">
            <a:extLst>
              <a:ext uri="{FF2B5EF4-FFF2-40B4-BE49-F238E27FC236}">
                <a16:creationId xmlns:a16="http://schemas.microsoft.com/office/drawing/2014/main" id="{16E9F16B-7E9D-8661-FBAA-195D20A57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2256287"/>
            <a:ext cx="3464126" cy="3464126"/>
          </a:xfrm>
          <a:prstGeom prst="rect">
            <a:avLst/>
          </a:prstGeom>
        </p:spPr>
      </p:pic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CA4AAD50-9CF3-509F-256C-E21DD41B05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573689"/>
              </p:ext>
            </p:extLst>
          </p:nvPr>
        </p:nvGraphicFramePr>
        <p:xfrm>
          <a:off x="6915150" y="2256287"/>
          <a:ext cx="4563618" cy="3760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5302062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DashVTI</vt:lpstr>
      <vt:lpstr>CRYPTOGRAPHY AND STEGANOGRAPHY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194</cp:revision>
  <dcterms:created xsi:type="dcterms:W3CDTF">2013-07-15T20:26:40Z</dcterms:created>
  <dcterms:modified xsi:type="dcterms:W3CDTF">2025-06-09T14:30:38Z</dcterms:modified>
</cp:coreProperties>
</file>