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C033-EF90-A3B0-442F-BF64433164EC}" v="148" dt="2025-06-11T10:03:12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hadri Kavali (2025 Intern)" userId="S::simhadri.kavali@enhisecure.com::0fa68a99-1b2a-40ec-bc45-ff93fc125d14" providerId="AD" clId="Web-{0667C033-EF90-A3B0-442F-BF64433164EC}"/>
    <pc:docChg chg="addSld delSld modSld sldOrd">
      <pc:chgData name="Simhadri Kavali (2025 Intern)" userId="S::simhadri.kavali@enhisecure.com::0fa68a99-1b2a-40ec-bc45-ff93fc125d14" providerId="AD" clId="Web-{0667C033-EF90-A3B0-442F-BF64433164EC}" dt="2025-06-11T10:03:12.015" v="155" actId="20577"/>
      <pc:docMkLst>
        <pc:docMk/>
      </pc:docMkLst>
      <pc:sldChg chg="modSp">
        <pc:chgData name="Simhadri Kavali (2025 Intern)" userId="S::simhadri.kavali@enhisecure.com::0fa68a99-1b2a-40ec-bc45-ff93fc125d14" providerId="AD" clId="Web-{0667C033-EF90-A3B0-442F-BF64433164EC}" dt="2025-06-11T10:03:12.015" v="155" actId="20577"/>
        <pc:sldMkLst>
          <pc:docMk/>
          <pc:sldMk cId="3974612826" sldId="257"/>
        </pc:sldMkLst>
        <pc:spChg chg="mod">
          <ac:chgData name="Simhadri Kavali (2025 Intern)" userId="S::simhadri.kavali@enhisecure.com::0fa68a99-1b2a-40ec-bc45-ff93fc125d14" providerId="AD" clId="Web-{0667C033-EF90-A3B0-442F-BF64433164EC}" dt="2025-06-11T10:03:12.015" v="155" actId="20577"/>
          <ac:spMkLst>
            <pc:docMk/>
            <pc:sldMk cId="3974612826" sldId="257"/>
            <ac:spMk id="3" creationId="{DE000CC1-E991-D553-DA8A-5757F7507BD5}"/>
          </ac:spMkLst>
        </pc:spChg>
      </pc:sldChg>
      <pc:sldChg chg="modSp">
        <pc:chgData name="Simhadri Kavali (2025 Intern)" userId="S::simhadri.kavali@enhisecure.com::0fa68a99-1b2a-40ec-bc45-ff93fc125d14" providerId="AD" clId="Web-{0667C033-EF90-A3B0-442F-BF64433164EC}" dt="2025-06-11T09:59:47.382" v="129" actId="1076"/>
        <pc:sldMkLst>
          <pc:docMk/>
          <pc:sldMk cId="2187435681" sldId="258"/>
        </pc:sldMkLst>
        <pc:spChg chg="mod">
          <ac:chgData name="Simhadri Kavali (2025 Intern)" userId="S::simhadri.kavali@enhisecure.com::0fa68a99-1b2a-40ec-bc45-ff93fc125d14" providerId="AD" clId="Web-{0667C033-EF90-A3B0-442F-BF64433164EC}" dt="2025-06-11T09:59:45.242" v="128" actId="1076"/>
          <ac:spMkLst>
            <pc:docMk/>
            <pc:sldMk cId="2187435681" sldId="258"/>
            <ac:spMk id="2" creationId="{9D3E7184-BF82-8225-6CB1-89627F45696B}"/>
          </ac:spMkLst>
        </pc:spChg>
        <pc:spChg chg="mod">
          <ac:chgData name="Simhadri Kavali (2025 Intern)" userId="S::simhadri.kavali@enhisecure.com::0fa68a99-1b2a-40ec-bc45-ff93fc125d14" providerId="AD" clId="Web-{0667C033-EF90-A3B0-442F-BF64433164EC}" dt="2025-06-11T09:59:47.382" v="129" actId="1076"/>
          <ac:spMkLst>
            <pc:docMk/>
            <pc:sldMk cId="2187435681" sldId="258"/>
            <ac:spMk id="3" creationId="{94F7F145-D8EA-E2CE-FD95-3CA162379736}"/>
          </ac:spMkLst>
        </pc:spChg>
      </pc:sldChg>
      <pc:sldChg chg="add del">
        <pc:chgData name="Simhadri Kavali (2025 Intern)" userId="S::simhadri.kavali@enhisecure.com::0fa68a99-1b2a-40ec-bc45-ff93fc125d14" providerId="AD" clId="Web-{0667C033-EF90-A3B0-442F-BF64433164EC}" dt="2025-06-11T10:01:58.340" v="146"/>
        <pc:sldMkLst>
          <pc:docMk/>
          <pc:sldMk cId="3698960683" sldId="262"/>
        </pc:sldMkLst>
      </pc:sldChg>
      <pc:sldChg chg="addSp delSp modSp">
        <pc:chgData name="Simhadri Kavali (2025 Intern)" userId="S::simhadri.kavali@enhisecure.com::0fa68a99-1b2a-40ec-bc45-ff93fc125d14" providerId="AD" clId="Web-{0667C033-EF90-A3B0-442F-BF64433164EC}" dt="2025-06-11T10:02:27.747" v="149"/>
        <pc:sldMkLst>
          <pc:docMk/>
          <pc:sldMk cId="3551370612" sldId="264"/>
        </pc:sldMkLst>
        <pc:spChg chg="mod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3" creationId="{DD02D865-DE9F-769A-7A93-267EE6CC60BD}"/>
          </ac:spMkLst>
        </pc:spChg>
        <pc:spChg chg="mod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11" creationId="{77EF1282-1D67-B032-141C-008D84DD4C36}"/>
          </ac:spMkLst>
        </pc:spChg>
        <pc:spChg chg="add del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16" creationId="{AC17DE74-01C9-4859-B65A-85CF999E8580}"/>
          </ac:spMkLst>
        </pc:spChg>
        <pc:spChg chg="add del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18" creationId="{068C0432-0E90-4CC1-8CD3-D44A90DF07EF}"/>
          </ac:spMkLst>
        </pc:spChg>
        <pc:spChg chg="add del">
          <ac:chgData name="Simhadri Kavali (2025 Intern)" userId="S::simhadri.kavali@enhisecure.com::0fa68a99-1b2a-40ec-bc45-ff93fc125d14" providerId="AD" clId="Web-{0667C033-EF90-A3B0-442F-BF64433164EC}" dt="2025-06-11T10:02:27.732" v="148"/>
          <ac:spMkLst>
            <pc:docMk/>
            <pc:sldMk cId="3551370612" sldId="264"/>
            <ac:spMk id="24" creationId="{B210AC1D-4063-4C6E-9528-FA9C4C0C18E6}"/>
          </ac:spMkLst>
        </pc:spChg>
        <pc:spChg chg="add del">
          <ac:chgData name="Simhadri Kavali (2025 Intern)" userId="S::simhadri.kavali@enhisecure.com::0fa68a99-1b2a-40ec-bc45-ff93fc125d14" providerId="AD" clId="Web-{0667C033-EF90-A3B0-442F-BF64433164EC}" dt="2025-06-11T10:02:27.732" v="148"/>
          <ac:spMkLst>
            <pc:docMk/>
            <pc:sldMk cId="3551370612" sldId="264"/>
            <ac:spMk id="26" creationId="{02F8C595-E68C-4306-AED8-DC7826A0A506}"/>
          </ac:spMkLst>
        </pc:spChg>
        <pc:spChg chg="add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28" creationId="{D0300FD3-5AF1-6305-15FA-9078072672E2}"/>
          </ac:spMkLst>
        </pc:spChg>
        <pc:spChg chg="add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29" creationId="{9F7D5CDA-D291-4307-BF55-1381FED29634}"/>
          </ac:spMkLst>
        </pc:spChg>
        <pc:spChg chg="add">
          <ac:chgData name="Simhadri Kavali (2025 Intern)" userId="S::simhadri.kavali@enhisecure.com::0fa68a99-1b2a-40ec-bc45-ff93fc125d14" providerId="AD" clId="Web-{0667C033-EF90-A3B0-442F-BF64433164EC}" dt="2025-06-11T10:02:27.747" v="149"/>
          <ac:spMkLst>
            <pc:docMk/>
            <pc:sldMk cId="3551370612" sldId="264"/>
            <ac:spMk id="31" creationId="{59B296B9-C5A5-4E4F-9B60-C907B5F1466C}"/>
          </ac:spMkLst>
        </pc:spChg>
        <pc:picChg chg="add del">
          <ac:chgData name="Simhadri Kavali (2025 Intern)" userId="S::simhadri.kavali@enhisecure.com::0fa68a99-1b2a-40ec-bc45-ff93fc125d14" providerId="AD" clId="Web-{0667C033-EF90-A3B0-442F-BF64433164EC}" dt="2025-06-11T10:02:27.732" v="148"/>
          <ac:picMkLst>
            <pc:docMk/>
            <pc:sldMk cId="3551370612" sldId="264"/>
            <ac:picMk id="20" creationId="{3FCC06A8-3192-984E-F752-1E67C0BA5C4B}"/>
          </ac:picMkLst>
        </pc:picChg>
        <pc:picChg chg="add">
          <ac:chgData name="Simhadri Kavali (2025 Intern)" userId="S::simhadri.kavali@enhisecure.com::0fa68a99-1b2a-40ec-bc45-ff93fc125d14" providerId="AD" clId="Web-{0667C033-EF90-A3B0-442F-BF64433164EC}" dt="2025-06-11T10:02:27.747" v="149"/>
          <ac:picMkLst>
            <pc:docMk/>
            <pc:sldMk cId="3551370612" sldId="264"/>
            <ac:picMk id="30" creationId="{77464F68-FE4F-9F99-9649-5F56BEDAA3F3}"/>
          </ac:picMkLst>
        </pc:picChg>
      </pc:sldChg>
      <pc:sldChg chg="add del replId">
        <pc:chgData name="Simhadri Kavali (2025 Intern)" userId="S::simhadri.kavali@enhisecure.com::0fa68a99-1b2a-40ec-bc45-ff93fc125d14" providerId="AD" clId="Web-{0667C033-EF90-A3B0-442F-BF64433164EC}" dt="2025-06-11T10:00:43.791" v="131"/>
        <pc:sldMkLst>
          <pc:docMk/>
          <pc:sldMk cId="1009243732" sldId="266"/>
        </pc:sldMkLst>
      </pc:sldChg>
      <pc:sldChg chg="addSp delSp modSp new add del mod ord setBg">
        <pc:chgData name="Simhadri Kavali (2025 Intern)" userId="S::simhadri.kavali@enhisecure.com::0fa68a99-1b2a-40ec-bc45-ff93fc125d14" providerId="AD" clId="Web-{0667C033-EF90-A3B0-442F-BF64433164EC}" dt="2025-06-11T10:01:52.699" v="145"/>
        <pc:sldMkLst>
          <pc:docMk/>
          <pc:sldMk cId="3008533563" sldId="266"/>
        </pc:sldMkLst>
        <pc:spChg chg="add del">
          <ac:chgData name="Simhadri Kavali (2025 Intern)" userId="S::simhadri.kavali@enhisecure.com::0fa68a99-1b2a-40ec-bc45-ff93fc125d14" providerId="AD" clId="Web-{0667C033-EF90-A3B0-442F-BF64433164EC}" dt="2025-06-11T10:01:32.792" v="138"/>
          <ac:spMkLst>
            <pc:docMk/>
            <pc:sldMk cId="3008533563" sldId="266"/>
            <ac:spMk id="7" creationId="{32BC26D8-82FB-445E-AA49-62A77D7C1EE0}"/>
          </ac:spMkLst>
        </pc:spChg>
        <pc:spChg chg="add">
          <ac:chgData name="Simhadri Kavali (2025 Intern)" userId="S::simhadri.kavali@enhisecure.com::0fa68a99-1b2a-40ec-bc45-ff93fc125d14" providerId="AD" clId="Web-{0667C033-EF90-A3B0-442F-BF64433164EC}" dt="2025-06-11T10:01:52.699" v="145"/>
          <ac:spMkLst>
            <pc:docMk/>
            <pc:sldMk cId="3008533563" sldId="266"/>
            <ac:spMk id="8" creationId="{32BC26D8-82FB-445E-AA49-62A77D7C1EE0}"/>
          </ac:spMkLst>
        </pc:spChg>
        <pc:spChg chg="add del">
          <ac:chgData name="Simhadri Kavali (2025 Intern)" userId="S::simhadri.kavali@enhisecure.com::0fa68a99-1b2a-40ec-bc45-ff93fc125d14" providerId="AD" clId="Web-{0667C033-EF90-A3B0-442F-BF64433164EC}" dt="2025-06-11T10:01:32.792" v="138"/>
          <ac:spMkLst>
            <pc:docMk/>
            <pc:sldMk cId="3008533563" sldId="266"/>
            <ac:spMk id="9" creationId="{CB44330D-EA18-4254-AA95-EB49948539B8}"/>
          </ac:spMkLst>
        </pc:spChg>
        <pc:spChg chg="add">
          <ac:chgData name="Simhadri Kavali (2025 Intern)" userId="S::simhadri.kavali@enhisecure.com::0fa68a99-1b2a-40ec-bc45-ff93fc125d14" providerId="AD" clId="Web-{0667C033-EF90-A3B0-442F-BF64433164EC}" dt="2025-06-11T10:01:52.699" v="145"/>
          <ac:spMkLst>
            <pc:docMk/>
            <pc:sldMk cId="3008533563" sldId="266"/>
            <ac:spMk id="10" creationId="{CB44330D-EA18-4254-AA95-EB49948539B8}"/>
          </ac:spMkLst>
        </pc:spChg>
        <pc:picChg chg="add del mod">
          <ac:chgData name="Simhadri Kavali (2025 Intern)" userId="S::simhadri.kavali@enhisecure.com::0fa68a99-1b2a-40ec-bc45-ff93fc125d14" providerId="AD" clId="Web-{0667C033-EF90-A3B0-442F-BF64433164EC}" dt="2025-06-11T10:01:38.449" v="141"/>
          <ac:picMkLst>
            <pc:docMk/>
            <pc:sldMk cId="3008533563" sldId="266"/>
            <ac:picMk id="2" creationId="{D10189E7-752E-009E-010B-FFEE683F0FD9}"/>
          </ac:picMkLst>
        </pc:picChg>
        <pc:picChg chg="add mod">
          <ac:chgData name="Simhadri Kavali (2025 Intern)" userId="S::simhadri.kavali@enhisecure.com::0fa68a99-1b2a-40ec-bc45-ff93fc125d14" providerId="AD" clId="Web-{0667C033-EF90-A3B0-442F-BF64433164EC}" dt="2025-06-11T10:01:52.699" v="145"/>
          <ac:picMkLst>
            <pc:docMk/>
            <pc:sldMk cId="3008533563" sldId="266"/>
            <ac:picMk id="3" creationId="{382F0351-5C09-17BF-6C35-5EE488D0E8F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54C3B-3343-454B-AC4C-B2761523938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6FB97E-18D2-433A-8232-955688A48F2C}">
      <dgm:prSet/>
      <dgm:spPr/>
      <dgm:t>
        <a:bodyPr/>
        <a:lstStyle/>
        <a:p>
          <a:pPr>
            <a:defRPr cap="all"/>
          </a:pPr>
          <a:r>
            <a:rPr lang="en-US"/>
            <a:t>DHCP stands for </a:t>
          </a:r>
          <a:r>
            <a:rPr lang="en-US" b="1"/>
            <a:t>Dynamic Host Configuration Protocol</a:t>
          </a:r>
          <a:r>
            <a:rPr lang="en-US"/>
            <a:t>.</a:t>
          </a:r>
        </a:p>
      </dgm:t>
    </dgm:pt>
    <dgm:pt modelId="{B089DA82-98CE-42E7-B201-9A7409EAC6F7}" type="parTrans" cxnId="{AFDA3097-3571-455C-8792-1F0CD97916F2}">
      <dgm:prSet/>
      <dgm:spPr/>
      <dgm:t>
        <a:bodyPr/>
        <a:lstStyle/>
        <a:p>
          <a:endParaRPr lang="en-US"/>
        </a:p>
      </dgm:t>
    </dgm:pt>
    <dgm:pt modelId="{1EF78EED-554D-4D4A-9AEA-C2A0ACE6B486}" type="sibTrans" cxnId="{AFDA3097-3571-455C-8792-1F0CD97916F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B27FB7D-6ECC-460E-B67B-6A4E5304BA89}">
      <dgm:prSet/>
      <dgm:spPr/>
      <dgm:t>
        <a:bodyPr/>
        <a:lstStyle/>
        <a:p>
          <a:pPr>
            <a:defRPr cap="all"/>
          </a:pPr>
          <a:r>
            <a:rPr lang="en-US"/>
            <a:t>It is a network management protocol used to automate the process of configuring devices on IP networks.</a:t>
          </a:r>
        </a:p>
      </dgm:t>
    </dgm:pt>
    <dgm:pt modelId="{E084EFF8-741C-47C7-AF4A-91153FB001D8}" type="parTrans" cxnId="{88C05B2B-5071-41E3-940B-2C6FC010A614}">
      <dgm:prSet/>
      <dgm:spPr/>
      <dgm:t>
        <a:bodyPr/>
        <a:lstStyle/>
        <a:p>
          <a:endParaRPr lang="en-US"/>
        </a:p>
      </dgm:t>
    </dgm:pt>
    <dgm:pt modelId="{7B3CF6B1-82DB-4B90-B5EC-D85523B5B4EF}" type="sibTrans" cxnId="{88C05B2B-5071-41E3-940B-2C6FC010A61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A0028DB-DA12-4CDF-B206-EA46EDB9360A}">
      <dgm:prSet/>
      <dgm:spPr/>
      <dgm:t>
        <a:bodyPr/>
        <a:lstStyle/>
        <a:p>
          <a:pPr>
            <a:defRPr cap="all"/>
          </a:pPr>
          <a:r>
            <a:rPr lang="en-US"/>
            <a:t>DHCP allows devices to receive IP addresses and other network configuration parameters dynamically.</a:t>
          </a:r>
        </a:p>
      </dgm:t>
    </dgm:pt>
    <dgm:pt modelId="{5913F33F-B552-48F4-A19C-B48B121B1248}" type="parTrans" cxnId="{C2BD985A-62AA-4F85-B6ED-A303DF77B471}">
      <dgm:prSet/>
      <dgm:spPr/>
      <dgm:t>
        <a:bodyPr/>
        <a:lstStyle/>
        <a:p>
          <a:endParaRPr lang="en-US"/>
        </a:p>
      </dgm:t>
    </dgm:pt>
    <dgm:pt modelId="{B5D009A1-ACB1-4741-8824-8DE4FEEFD2DA}" type="sibTrans" cxnId="{C2BD985A-62AA-4F85-B6ED-A303DF77B47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B9837ED-6E2B-47A1-A7F8-62F15FBDF3DD}" type="pres">
      <dgm:prSet presAssocID="{ABA54C3B-3343-454B-AC4C-B27615239385}" presName="Name0" presStyleCnt="0">
        <dgm:presLayoutVars>
          <dgm:animLvl val="lvl"/>
          <dgm:resizeHandles val="exact"/>
        </dgm:presLayoutVars>
      </dgm:prSet>
      <dgm:spPr/>
    </dgm:pt>
    <dgm:pt modelId="{7666FAFD-C227-4F06-BE2E-F75CF840C482}" type="pres">
      <dgm:prSet presAssocID="{036FB97E-18D2-433A-8232-955688A48F2C}" presName="compositeNode" presStyleCnt="0">
        <dgm:presLayoutVars>
          <dgm:bulletEnabled val="1"/>
        </dgm:presLayoutVars>
      </dgm:prSet>
      <dgm:spPr/>
    </dgm:pt>
    <dgm:pt modelId="{34446EBF-2B80-463F-8C98-83FBEE7DA814}" type="pres">
      <dgm:prSet presAssocID="{036FB97E-18D2-433A-8232-955688A48F2C}" presName="bgRect" presStyleLbl="alignNode1" presStyleIdx="0" presStyleCnt="3"/>
      <dgm:spPr/>
    </dgm:pt>
    <dgm:pt modelId="{1EB2C724-C7DE-4B0D-A03A-3A003096D305}" type="pres">
      <dgm:prSet presAssocID="{1EF78EED-554D-4D4A-9AEA-C2A0ACE6B48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A8BA5DB-181A-4C33-9293-C7E539F51309}" type="pres">
      <dgm:prSet presAssocID="{036FB97E-18D2-433A-8232-955688A48F2C}" presName="nodeRect" presStyleLbl="alignNode1" presStyleIdx="0" presStyleCnt="3">
        <dgm:presLayoutVars>
          <dgm:bulletEnabled val="1"/>
        </dgm:presLayoutVars>
      </dgm:prSet>
      <dgm:spPr/>
    </dgm:pt>
    <dgm:pt modelId="{85033C1B-F0D9-4E83-B9E9-9C329D5F2106}" type="pres">
      <dgm:prSet presAssocID="{1EF78EED-554D-4D4A-9AEA-C2A0ACE6B486}" presName="sibTrans" presStyleCnt="0"/>
      <dgm:spPr/>
    </dgm:pt>
    <dgm:pt modelId="{8F3FE3E7-BA16-4182-A464-AE75495E259E}" type="pres">
      <dgm:prSet presAssocID="{5B27FB7D-6ECC-460E-B67B-6A4E5304BA89}" presName="compositeNode" presStyleCnt="0">
        <dgm:presLayoutVars>
          <dgm:bulletEnabled val="1"/>
        </dgm:presLayoutVars>
      </dgm:prSet>
      <dgm:spPr/>
    </dgm:pt>
    <dgm:pt modelId="{BFDB2493-504C-43B0-8A75-E080166D7EC0}" type="pres">
      <dgm:prSet presAssocID="{5B27FB7D-6ECC-460E-B67B-6A4E5304BA89}" presName="bgRect" presStyleLbl="alignNode1" presStyleIdx="1" presStyleCnt="3"/>
      <dgm:spPr/>
    </dgm:pt>
    <dgm:pt modelId="{12B47969-6CE8-4555-9BB8-C57D3B4AA8F4}" type="pres">
      <dgm:prSet presAssocID="{7B3CF6B1-82DB-4B90-B5EC-D85523B5B4E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54E24EC-7E08-4D83-8412-EDB95A63C8FF}" type="pres">
      <dgm:prSet presAssocID="{5B27FB7D-6ECC-460E-B67B-6A4E5304BA89}" presName="nodeRect" presStyleLbl="alignNode1" presStyleIdx="1" presStyleCnt="3">
        <dgm:presLayoutVars>
          <dgm:bulletEnabled val="1"/>
        </dgm:presLayoutVars>
      </dgm:prSet>
      <dgm:spPr/>
    </dgm:pt>
    <dgm:pt modelId="{43359815-2787-4CC9-A3DD-B47C6022E6F9}" type="pres">
      <dgm:prSet presAssocID="{7B3CF6B1-82DB-4B90-B5EC-D85523B5B4EF}" presName="sibTrans" presStyleCnt="0"/>
      <dgm:spPr/>
    </dgm:pt>
    <dgm:pt modelId="{727CD32A-6ECE-465D-BA0F-25C2FE739828}" type="pres">
      <dgm:prSet presAssocID="{CA0028DB-DA12-4CDF-B206-EA46EDB9360A}" presName="compositeNode" presStyleCnt="0">
        <dgm:presLayoutVars>
          <dgm:bulletEnabled val="1"/>
        </dgm:presLayoutVars>
      </dgm:prSet>
      <dgm:spPr/>
    </dgm:pt>
    <dgm:pt modelId="{39113140-2F6B-4A46-97E2-8D681E624B6A}" type="pres">
      <dgm:prSet presAssocID="{CA0028DB-DA12-4CDF-B206-EA46EDB9360A}" presName="bgRect" presStyleLbl="alignNode1" presStyleIdx="2" presStyleCnt="3"/>
      <dgm:spPr/>
    </dgm:pt>
    <dgm:pt modelId="{C893831D-FCA8-4941-BD0D-A1E75C1E3A89}" type="pres">
      <dgm:prSet presAssocID="{B5D009A1-ACB1-4741-8824-8DE4FEEFD2D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BEE8599-2942-4E3D-B7AB-02036EDB8DC8}" type="pres">
      <dgm:prSet presAssocID="{CA0028DB-DA12-4CDF-B206-EA46EDB9360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D40D117-CE8B-418C-9CEC-842748AD0661}" type="presOf" srcId="{036FB97E-18D2-433A-8232-955688A48F2C}" destId="{EA8BA5DB-181A-4C33-9293-C7E539F51309}" srcOrd="1" destOrd="0" presId="urn:microsoft.com/office/officeart/2016/7/layout/LinearBlockProcessNumbered"/>
    <dgm:cxn modelId="{88C05B2B-5071-41E3-940B-2C6FC010A614}" srcId="{ABA54C3B-3343-454B-AC4C-B27615239385}" destId="{5B27FB7D-6ECC-460E-B67B-6A4E5304BA89}" srcOrd="1" destOrd="0" parTransId="{E084EFF8-741C-47C7-AF4A-91153FB001D8}" sibTransId="{7B3CF6B1-82DB-4B90-B5EC-D85523B5B4EF}"/>
    <dgm:cxn modelId="{E972F42C-70CC-430D-9FF1-14E1DDEE4BA9}" type="presOf" srcId="{B5D009A1-ACB1-4741-8824-8DE4FEEFD2DA}" destId="{C893831D-FCA8-4941-BD0D-A1E75C1E3A89}" srcOrd="0" destOrd="0" presId="urn:microsoft.com/office/officeart/2016/7/layout/LinearBlockProcessNumbered"/>
    <dgm:cxn modelId="{E87BE23B-6389-4962-B0D8-E12E4EF80B50}" type="presOf" srcId="{5B27FB7D-6ECC-460E-B67B-6A4E5304BA89}" destId="{354E24EC-7E08-4D83-8412-EDB95A63C8FF}" srcOrd="1" destOrd="0" presId="urn:microsoft.com/office/officeart/2016/7/layout/LinearBlockProcessNumbered"/>
    <dgm:cxn modelId="{D7DF0469-6FBE-4905-9ED6-23AF0EA8512E}" type="presOf" srcId="{7B3CF6B1-82DB-4B90-B5EC-D85523B5B4EF}" destId="{12B47969-6CE8-4555-9BB8-C57D3B4AA8F4}" srcOrd="0" destOrd="0" presId="urn:microsoft.com/office/officeart/2016/7/layout/LinearBlockProcessNumbered"/>
    <dgm:cxn modelId="{ECAB776D-CE4C-4420-8A48-100A8D51F6CD}" type="presOf" srcId="{ABA54C3B-3343-454B-AC4C-B27615239385}" destId="{9B9837ED-6E2B-47A1-A7F8-62F15FBDF3DD}" srcOrd="0" destOrd="0" presId="urn:microsoft.com/office/officeart/2016/7/layout/LinearBlockProcessNumbered"/>
    <dgm:cxn modelId="{E1607B50-87E9-40A3-8EA7-00F8F57E88A6}" type="presOf" srcId="{CA0028DB-DA12-4CDF-B206-EA46EDB9360A}" destId="{39113140-2F6B-4A46-97E2-8D681E624B6A}" srcOrd="0" destOrd="0" presId="urn:microsoft.com/office/officeart/2016/7/layout/LinearBlockProcessNumbered"/>
    <dgm:cxn modelId="{C2BD985A-62AA-4F85-B6ED-A303DF77B471}" srcId="{ABA54C3B-3343-454B-AC4C-B27615239385}" destId="{CA0028DB-DA12-4CDF-B206-EA46EDB9360A}" srcOrd="2" destOrd="0" parTransId="{5913F33F-B552-48F4-A19C-B48B121B1248}" sibTransId="{B5D009A1-ACB1-4741-8824-8DE4FEEFD2DA}"/>
    <dgm:cxn modelId="{AFDA3097-3571-455C-8792-1F0CD97916F2}" srcId="{ABA54C3B-3343-454B-AC4C-B27615239385}" destId="{036FB97E-18D2-433A-8232-955688A48F2C}" srcOrd="0" destOrd="0" parTransId="{B089DA82-98CE-42E7-B201-9A7409EAC6F7}" sibTransId="{1EF78EED-554D-4D4A-9AEA-C2A0ACE6B486}"/>
    <dgm:cxn modelId="{B8D1F5B2-5A79-44C6-8C5E-11C6AB98E056}" type="presOf" srcId="{5B27FB7D-6ECC-460E-B67B-6A4E5304BA89}" destId="{BFDB2493-504C-43B0-8A75-E080166D7EC0}" srcOrd="0" destOrd="0" presId="urn:microsoft.com/office/officeart/2016/7/layout/LinearBlockProcessNumbered"/>
    <dgm:cxn modelId="{36E8E1BC-B2A9-4238-B595-A6EC73DA41E9}" type="presOf" srcId="{036FB97E-18D2-433A-8232-955688A48F2C}" destId="{34446EBF-2B80-463F-8C98-83FBEE7DA814}" srcOrd="0" destOrd="0" presId="urn:microsoft.com/office/officeart/2016/7/layout/LinearBlockProcessNumbered"/>
    <dgm:cxn modelId="{9B0A82C5-57EA-4053-B02D-C2D41C87BCD8}" type="presOf" srcId="{CA0028DB-DA12-4CDF-B206-EA46EDB9360A}" destId="{3BEE8599-2942-4E3D-B7AB-02036EDB8DC8}" srcOrd="1" destOrd="0" presId="urn:microsoft.com/office/officeart/2016/7/layout/LinearBlockProcessNumbered"/>
    <dgm:cxn modelId="{F88943C7-047E-43B4-8DB5-CC15E2590C16}" type="presOf" srcId="{1EF78EED-554D-4D4A-9AEA-C2A0ACE6B486}" destId="{1EB2C724-C7DE-4B0D-A03A-3A003096D305}" srcOrd="0" destOrd="0" presId="urn:microsoft.com/office/officeart/2016/7/layout/LinearBlockProcessNumbered"/>
    <dgm:cxn modelId="{B4903D9C-5DD1-4386-A26B-2E59AC38799A}" type="presParOf" srcId="{9B9837ED-6E2B-47A1-A7F8-62F15FBDF3DD}" destId="{7666FAFD-C227-4F06-BE2E-F75CF840C482}" srcOrd="0" destOrd="0" presId="urn:microsoft.com/office/officeart/2016/7/layout/LinearBlockProcessNumbered"/>
    <dgm:cxn modelId="{C274EFA4-E595-4CAE-9647-3D1F3FEED05E}" type="presParOf" srcId="{7666FAFD-C227-4F06-BE2E-F75CF840C482}" destId="{34446EBF-2B80-463F-8C98-83FBEE7DA814}" srcOrd="0" destOrd="0" presId="urn:microsoft.com/office/officeart/2016/7/layout/LinearBlockProcessNumbered"/>
    <dgm:cxn modelId="{1BED401F-909D-4ABF-92D9-C2BC178A0096}" type="presParOf" srcId="{7666FAFD-C227-4F06-BE2E-F75CF840C482}" destId="{1EB2C724-C7DE-4B0D-A03A-3A003096D305}" srcOrd="1" destOrd="0" presId="urn:microsoft.com/office/officeart/2016/7/layout/LinearBlockProcessNumbered"/>
    <dgm:cxn modelId="{F08DCF20-3C89-4090-A62D-D2C2AC84057C}" type="presParOf" srcId="{7666FAFD-C227-4F06-BE2E-F75CF840C482}" destId="{EA8BA5DB-181A-4C33-9293-C7E539F51309}" srcOrd="2" destOrd="0" presId="urn:microsoft.com/office/officeart/2016/7/layout/LinearBlockProcessNumbered"/>
    <dgm:cxn modelId="{BC8E4F8E-4207-4508-AAD8-A1AD99AAB5CD}" type="presParOf" srcId="{9B9837ED-6E2B-47A1-A7F8-62F15FBDF3DD}" destId="{85033C1B-F0D9-4E83-B9E9-9C329D5F2106}" srcOrd="1" destOrd="0" presId="urn:microsoft.com/office/officeart/2016/7/layout/LinearBlockProcessNumbered"/>
    <dgm:cxn modelId="{5E6B01CC-C029-4267-AE0D-8E16A148439F}" type="presParOf" srcId="{9B9837ED-6E2B-47A1-A7F8-62F15FBDF3DD}" destId="{8F3FE3E7-BA16-4182-A464-AE75495E259E}" srcOrd="2" destOrd="0" presId="urn:microsoft.com/office/officeart/2016/7/layout/LinearBlockProcessNumbered"/>
    <dgm:cxn modelId="{9F4B0E6E-3545-4CAB-9822-ACE8B06F54DC}" type="presParOf" srcId="{8F3FE3E7-BA16-4182-A464-AE75495E259E}" destId="{BFDB2493-504C-43B0-8A75-E080166D7EC0}" srcOrd="0" destOrd="0" presId="urn:microsoft.com/office/officeart/2016/7/layout/LinearBlockProcessNumbered"/>
    <dgm:cxn modelId="{4D75EBD1-9AB0-4E1B-8199-80E9FC6FCC4C}" type="presParOf" srcId="{8F3FE3E7-BA16-4182-A464-AE75495E259E}" destId="{12B47969-6CE8-4555-9BB8-C57D3B4AA8F4}" srcOrd="1" destOrd="0" presId="urn:microsoft.com/office/officeart/2016/7/layout/LinearBlockProcessNumbered"/>
    <dgm:cxn modelId="{6D231E40-07C9-40C9-AE4F-C80B322A12F3}" type="presParOf" srcId="{8F3FE3E7-BA16-4182-A464-AE75495E259E}" destId="{354E24EC-7E08-4D83-8412-EDB95A63C8FF}" srcOrd="2" destOrd="0" presId="urn:microsoft.com/office/officeart/2016/7/layout/LinearBlockProcessNumbered"/>
    <dgm:cxn modelId="{1327ED7E-8D8A-4E8A-8F79-9021513A86ED}" type="presParOf" srcId="{9B9837ED-6E2B-47A1-A7F8-62F15FBDF3DD}" destId="{43359815-2787-4CC9-A3DD-B47C6022E6F9}" srcOrd="3" destOrd="0" presId="urn:microsoft.com/office/officeart/2016/7/layout/LinearBlockProcessNumbered"/>
    <dgm:cxn modelId="{DDD5A632-1C00-4DE6-884E-371A5A36C334}" type="presParOf" srcId="{9B9837ED-6E2B-47A1-A7F8-62F15FBDF3DD}" destId="{727CD32A-6ECE-465D-BA0F-25C2FE739828}" srcOrd="4" destOrd="0" presId="urn:microsoft.com/office/officeart/2016/7/layout/LinearBlockProcessNumbered"/>
    <dgm:cxn modelId="{E6489E12-C926-41B1-898C-A53675488E4F}" type="presParOf" srcId="{727CD32A-6ECE-465D-BA0F-25C2FE739828}" destId="{39113140-2F6B-4A46-97E2-8D681E624B6A}" srcOrd="0" destOrd="0" presId="urn:microsoft.com/office/officeart/2016/7/layout/LinearBlockProcessNumbered"/>
    <dgm:cxn modelId="{E17B76E0-01BA-49CF-8E7D-5A99F72AB66A}" type="presParOf" srcId="{727CD32A-6ECE-465D-BA0F-25C2FE739828}" destId="{C893831D-FCA8-4941-BD0D-A1E75C1E3A89}" srcOrd="1" destOrd="0" presId="urn:microsoft.com/office/officeart/2016/7/layout/LinearBlockProcessNumbered"/>
    <dgm:cxn modelId="{EADE626F-4AD7-402E-BEDA-98868EE20E22}" type="presParOf" srcId="{727CD32A-6ECE-465D-BA0F-25C2FE739828}" destId="{3BEE8599-2942-4E3D-B7AB-02036EDB8DC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29F5-A165-4380-9736-21CCA84D9E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91FF526-481C-414C-A0F7-E6A5819EC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DNS stands for </a:t>
          </a:r>
          <a:r>
            <a:rPr lang="en-US" b="1"/>
            <a:t>Domain Name System</a:t>
          </a:r>
          <a:r>
            <a:rPr lang="en-US"/>
            <a:t>.</a:t>
          </a:r>
        </a:p>
      </dgm:t>
    </dgm:pt>
    <dgm:pt modelId="{E050162D-0092-4298-A52A-BC5CA96EAC1C}" type="parTrans" cxnId="{76EA9C89-B572-42FD-B3AD-DF0F9C21CAE8}">
      <dgm:prSet/>
      <dgm:spPr/>
      <dgm:t>
        <a:bodyPr/>
        <a:lstStyle/>
        <a:p>
          <a:endParaRPr lang="en-US"/>
        </a:p>
      </dgm:t>
    </dgm:pt>
    <dgm:pt modelId="{22BC083C-A7F5-419C-99E6-8E4565EF0C25}" type="sibTrans" cxnId="{76EA9C89-B572-42FD-B3AD-DF0F9C21CAE8}">
      <dgm:prSet/>
      <dgm:spPr/>
      <dgm:t>
        <a:bodyPr/>
        <a:lstStyle/>
        <a:p>
          <a:endParaRPr lang="en-US"/>
        </a:p>
      </dgm:t>
    </dgm:pt>
    <dgm:pt modelId="{7531104F-3DD8-47A3-A384-25AF3ED87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hierarchical and decentralized naming system for computers, services, or other resources.</a:t>
          </a:r>
        </a:p>
      </dgm:t>
    </dgm:pt>
    <dgm:pt modelId="{8B139A02-5511-445E-A288-ECF09D56A57A}" type="parTrans" cxnId="{2DDCB7EE-C170-4C3A-9E66-6821626DB968}">
      <dgm:prSet/>
      <dgm:spPr/>
      <dgm:t>
        <a:bodyPr/>
        <a:lstStyle/>
        <a:p>
          <a:endParaRPr lang="en-US"/>
        </a:p>
      </dgm:t>
    </dgm:pt>
    <dgm:pt modelId="{7F12ADCA-B464-49A7-96AD-F87C43899989}" type="sibTrans" cxnId="{2DDCB7EE-C170-4C3A-9E66-6821626DB968}">
      <dgm:prSet/>
      <dgm:spPr/>
      <dgm:t>
        <a:bodyPr/>
        <a:lstStyle/>
        <a:p>
          <a:endParaRPr lang="en-US"/>
        </a:p>
      </dgm:t>
    </dgm:pt>
    <dgm:pt modelId="{1DB5EDFA-F1E8-4D37-9C77-7C97C061B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DNS translates human-readable domain names (e.g., www.example.com) into IP addresses (e.g., 192.0.2.1).</a:t>
          </a:r>
        </a:p>
      </dgm:t>
    </dgm:pt>
    <dgm:pt modelId="{CB89AA46-9D8D-45EC-B4C7-4510DC9A730E}" type="parTrans" cxnId="{39005ADA-372F-412E-9866-A5353D322D40}">
      <dgm:prSet/>
      <dgm:spPr/>
      <dgm:t>
        <a:bodyPr/>
        <a:lstStyle/>
        <a:p>
          <a:endParaRPr lang="en-US"/>
        </a:p>
      </dgm:t>
    </dgm:pt>
    <dgm:pt modelId="{41942098-8B74-4D4E-B701-4568E9EAF7EA}" type="sibTrans" cxnId="{39005ADA-372F-412E-9866-A5353D322D40}">
      <dgm:prSet/>
      <dgm:spPr/>
      <dgm:t>
        <a:bodyPr/>
        <a:lstStyle/>
        <a:p>
          <a:endParaRPr lang="en-US"/>
        </a:p>
      </dgm:t>
    </dgm:pt>
    <dgm:pt modelId="{15D1A609-60D8-46E7-A990-B32957E3D7E8}" type="pres">
      <dgm:prSet presAssocID="{F76A29F5-A165-4380-9736-21CCA84D9E53}" presName="root" presStyleCnt="0">
        <dgm:presLayoutVars>
          <dgm:dir/>
          <dgm:resizeHandles val="exact"/>
        </dgm:presLayoutVars>
      </dgm:prSet>
      <dgm:spPr/>
    </dgm:pt>
    <dgm:pt modelId="{A9A5D816-B1CB-4301-955F-F88D7BAE233D}" type="pres">
      <dgm:prSet presAssocID="{C91FF526-481C-414C-A0F7-E6A5819EC827}" presName="compNode" presStyleCnt="0"/>
      <dgm:spPr/>
    </dgm:pt>
    <dgm:pt modelId="{35FD7260-54AD-4A87-9378-78CC24D089B0}" type="pres">
      <dgm:prSet presAssocID="{C91FF526-481C-414C-A0F7-E6A5819EC827}" presName="bgRect" presStyleLbl="bgShp" presStyleIdx="0" presStyleCnt="3"/>
      <dgm:spPr/>
    </dgm:pt>
    <dgm:pt modelId="{DA7DCDD8-9D11-45C2-8C1A-5D8469BCF720}" type="pres">
      <dgm:prSet presAssocID="{C91FF526-481C-414C-A0F7-E6A5819EC8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D986706-7C39-49EE-B375-D144F38E907A}" type="pres">
      <dgm:prSet presAssocID="{C91FF526-481C-414C-A0F7-E6A5819EC827}" presName="spaceRect" presStyleCnt="0"/>
      <dgm:spPr/>
    </dgm:pt>
    <dgm:pt modelId="{0F83749A-3353-48B7-B1FF-BEE4D4EDF8F8}" type="pres">
      <dgm:prSet presAssocID="{C91FF526-481C-414C-A0F7-E6A5819EC827}" presName="parTx" presStyleLbl="revTx" presStyleIdx="0" presStyleCnt="3">
        <dgm:presLayoutVars>
          <dgm:chMax val="0"/>
          <dgm:chPref val="0"/>
        </dgm:presLayoutVars>
      </dgm:prSet>
      <dgm:spPr/>
    </dgm:pt>
    <dgm:pt modelId="{C4CE3343-5AE8-451E-8365-79A4F427E84F}" type="pres">
      <dgm:prSet presAssocID="{22BC083C-A7F5-419C-99E6-8E4565EF0C25}" presName="sibTrans" presStyleCnt="0"/>
      <dgm:spPr/>
    </dgm:pt>
    <dgm:pt modelId="{1E1CC30D-9997-44D9-8785-3EF249F10401}" type="pres">
      <dgm:prSet presAssocID="{7531104F-3DD8-47A3-A384-25AF3ED8717F}" presName="compNode" presStyleCnt="0"/>
      <dgm:spPr/>
    </dgm:pt>
    <dgm:pt modelId="{3FEF901B-48AA-401F-97F1-F4B3C817A806}" type="pres">
      <dgm:prSet presAssocID="{7531104F-3DD8-47A3-A384-25AF3ED8717F}" presName="bgRect" presStyleLbl="bgShp" presStyleIdx="1" presStyleCnt="3"/>
      <dgm:spPr/>
    </dgm:pt>
    <dgm:pt modelId="{16EE54D2-68F4-4E57-855A-8BC1A56EC39A}" type="pres">
      <dgm:prSet presAssocID="{7531104F-3DD8-47A3-A384-25AF3ED871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7D09813-192F-419D-B17D-3E7D85B789E7}" type="pres">
      <dgm:prSet presAssocID="{7531104F-3DD8-47A3-A384-25AF3ED8717F}" presName="spaceRect" presStyleCnt="0"/>
      <dgm:spPr/>
    </dgm:pt>
    <dgm:pt modelId="{EA59190E-44C0-4515-A131-CBE4B32B8CEE}" type="pres">
      <dgm:prSet presAssocID="{7531104F-3DD8-47A3-A384-25AF3ED8717F}" presName="parTx" presStyleLbl="revTx" presStyleIdx="1" presStyleCnt="3">
        <dgm:presLayoutVars>
          <dgm:chMax val="0"/>
          <dgm:chPref val="0"/>
        </dgm:presLayoutVars>
      </dgm:prSet>
      <dgm:spPr/>
    </dgm:pt>
    <dgm:pt modelId="{D3AF6C99-50AB-4AE6-B3B4-54E28882D58A}" type="pres">
      <dgm:prSet presAssocID="{7F12ADCA-B464-49A7-96AD-F87C43899989}" presName="sibTrans" presStyleCnt="0"/>
      <dgm:spPr/>
    </dgm:pt>
    <dgm:pt modelId="{84391596-1212-4162-A0B5-A684346972B8}" type="pres">
      <dgm:prSet presAssocID="{1DB5EDFA-F1E8-4D37-9C77-7C97C061B77F}" presName="compNode" presStyleCnt="0"/>
      <dgm:spPr/>
    </dgm:pt>
    <dgm:pt modelId="{6F81DF07-9BF0-4202-841E-24CC4F5AE99D}" type="pres">
      <dgm:prSet presAssocID="{1DB5EDFA-F1E8-4D37-9C77-7C97C061B77F}" presName="bgRect" presStyleLbl="bgShp" presStyleIdx="2" presStyleCnt="3"/>
      <dgm:spPr/>
    </dgm:pt>
    <dgm:pt modelId="{C898F60A-3122-4AD3-B2D8-1C4F8DD9C908}" type="pres">
      <dgm:prSet presAssocID="{1DB5EDFA-F1E8-4D37-9C77-7C97C061B7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98D903-34D3-4B4B-AA1A-4F6555053D8E}" type="pres">
      <dgm:prSet presAssocID="{1DB5EDFA-F1E8-4D37-9C77-7C97C061B77F}" presName="spaceRect" presStyleCnt="0"/>
      <dgm:spPr/>
    </dgm:pt>
    <dgm:pt modelId="{EE7DAF9E-5FF7-40DF-82C4-E86AEACCAA27}" type="pres">
      <dgm:prSet presAssocID="{1DB5EDFA-F1E8-4D37-9C77-7C97C061B7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53A1A-3329-41E7-9AB1-116C4B158AFD}" type="presOf" srcId="{F76A29F5-A165-4380-9736-21CCA84D9E53}" destId="{15D1A609-60D8-46E7-A990-B32957E3D7E8}" srcOrd="0" destOrd="0" presId="urn:microsoft.com/office/officeart/2018/2/layout/IconVerticalSolidList"/>
    <dgm:cxn modelId="{E3AC3A52-A502-4641-ABE2-BA9091D16670}" type="presOf" srcId="{C91FF526-481C-414C-A0F7-E6A5819EC827}" destId="{0F83749A-3353-48B7-B1FF-BEE4D4EDF8F8}" srcOrd="0" destOrd="0" presId="urn:microsoft.com/office/officeart/2018/2/layout/IconVerticalSolidList"/>
    <dgm:cxn modelId="{76EA9C89-B572-42FD-B3AD-DF0F9C21CAE8}" srcId="{F76A29F5-A165-4380-9736-21CCA84D9E53}" destId="{C91FF526-481C-414C-A0F7-E6A5819EC827}" srcOrd="0" destOrd="0" parTransId="{E050162D-0092-4298-A52A-BC5CA96EAC1C}" sibTransId="{22BC083C-A7F5-419C-99E6-8E4565EF0C25}"/>
    <dgm:cxn modelId="{F3D4CEA6-CC81-453C-BBFD-2BE019014618}" type="presOf" srcId="{7531104F-3DD8-47A3-A384-25AF3ED8717F}" destId="{EA59190E-44C0-4515-A131-CBE4B32B8CEE}" srcOrd="0" destOrd="0" presId="urn:microsoft.com/office/officeart/2018/2/layout/IconVerticalSolidList"/>
    <dgm:cxn modelId="{C9674CB5-D7E1-4834-9546-212F096F45E2}" type="presOf" srcId="{1DB5EDFA-F1E8-4D37-9C77-7C97C061B77F}" destId="{EE7DAF9E-5FF7-40DF-82C4-E86AEACCAA27}" srcOrd="0" destOrd="0" presId="urn:microsoft.com/office/officeart/2018/2/layout/IconVerticalSolidList"/>
    <dgm:cxn modelId="{39005ADA-372F-412E-9866-A5353D322D40}" srcId="{F76A29F5-A165-4380-9736-21CCA84D9E53}" destId="{1DB5EDFA-F1E8-4D37-9C77-7C97C061B77F}" srcOrd="2" destOrd="0" parTransId="{CB89AA46-9D8D-45EC-B4C7-4510DC9A730E}" sibTransId="{41942098-8B74-4D4E-B701-4568E9EAF7EA}"/>
    <dgm:cxn modelId="{2DDCB7EE-C170-4C3A-9E66-6821626DB968}" srcId="{F76A29F5-A165-4380-9736-21CCA84D9E53}" destId="{7531104F-3DD8-47A3-A384-25AF3ED8717F}" srcOrd="1" destOrd="0" parTransId="{8B139A02-5511-445E-A288-ECF09D56A57A}" sibTransId="{7F12ADCA-B464-49A7-96AD-F87C43899989}"/>
    <dgm:cxn modelId="{18C1214A-1958-483C-8B93-EBBD74053A8F}" type="presParOf" srcId="{15D1A609-60D8-46E7-A990-B32957E3D7E8}" destId="{A9A5D816-B1CB-4301-955F-F88D7BAE233D}" srcOrd="0" destOrd="0" presId="urn:microsoft.com/office/officeart/2018/2/layout/IconVerticalSolidList"/>
    <dgm:cxn modelId="{B217BA80-7B8F-401C-AE14-456F87ECB322}" type="presParOf" srcId="{A9A5D816-B1CB-4301-955F-F88D7BAE233D}" destId="{35FD7260-54AD-4A87-9378-78CC24D089B0}" srcOrd="0" destOrd="0" presId="urn:microsoft.com/office/officeart/2018/2/layout/IconVerticalSolidList"/>
    <dgm:cxn modelId="{965CA8AF-5F0B-45ED-A601-F4E9C24DF7C3}" type="presParOf" srcId="{A9A5D816-B1CB-4301-955F-F88D7BAE233D}" destId="{DA7DCDD8-9D11-45C2-8C1A-5D8469BCF720}" srcOrd="1" destOrd="0" presId="urn:microsoft.com/office/officeart/2018/2/layout/IconVerticalSolidList"/>
    <dgm:cxn modelId="{446B5179-4164-4841-9B01-A4FBDFBB8C39}" type="presParOf" srcId="{A9A5D816-B1CB-4301-955F-F88D7BAE233D}" destId="{9D986706-7C39-49EE-B375-D144F38E907A}" srcOrd="2" destOrd="0" presId="urn:microsoft.com/office/officeart/2018/2/layout/IconVerticalSolidList"/>
    <dgm:cxn modelId="{AEA15C75-4836-4AD1-AE04-2A4BFD513317}" type="presParOf" srcId="{A9A5D816-B1CB-4301-955F-F88D7BAE233D}" destId="{0F83749A-3353-48B7-B1FF-BEE4D4EDF8F8}" srcOrd="3" destOrd="0" presId="urn:microsoft.com/office/officeart/2018/2/layout/IconVerticalSolidList"/>
    <dgm:cxn modelId="{046A0CF1-5A74-4219-992B-41CDC01CC583}" type="presParOf" srcId="{15D1A609-60D8-46E7-A990-B32957E3D7E8}" destId="{C4CE3343-5AE8-451E-8365-79A4F427E84F}" srcOrd="1" destOrd="0" presId="urn:microsoft.com/office/officeart/2018/2/layout/IconVerticalSolidList"/>
    <dgm:cxn modelId="{4C533A2D-7448-46DD-85E3-550A243B3B59}" type="presParOf" srcId="{15D1A609-60D8-46E7-A990-B32957E3D7E8}" destId="{1E1CC30D-9997-44D9-8785-3EF249F10401}" srcOrd="2" destOrd="0" presId="urn:microsoft.com/office/officeart/2018/2/layout/IconVerticalSolidList"/>
    <dgm:cxn modelId="{B2F86088-86D5-42FD-A4E1-F865B64F2AD3}" type="presParOf" srcId="{1E1CC30D-9997-44D9-8785-3EF249F10401}" destId="{3FEF901B-48AA-401F-97F1-F4B3C817A806}" srcOrd="0" destOrd="0" presId="urn:microsoft.com/office/officeart/2018/2/layout/IconVerticalSolidList"/>
    <dgm:cxn modelId="{7DF304F0-C7C8-4BE7-8C07-1D7B602D4059}" type="presParOf" srcId="{1E1CC30D-9997-44D9-8785-3EF249F10401}" destId="{16EE54D2-68F4-4E57-855A-8BC1A56EC39A}" srcOrd="1" destOrd="0" presId="urn:microsoft.com/office/officeart/2018/2/layout/IconVerticalSolidList"/>
    <dgm:cxn modelId="{E6EB918C-5470-426D-875F-5BB6BA34AB32}" type="presParOf" srcId="{1E1CC30D-9997-44D9-8785-3EF249F10401}" destId="{37D09813-192F-419D-B17D-3E7D85B789E7}" srcOrd="2" destOrd="0" presId="urn:microsoft.com/office/officeart/2018/2/layout/IconVerticalSolidList"/>
    <dgm:cxn modelId="{3424D8C3-11FB-4B69-A3C2-42D0439C1BA2}" type="presParOf" srcId="{1E1CC30D-9997-44D9-8785-3EF249F10401}" destId="{EA59190E-44C0-4515-A131-CBE4B32B8CEE}" srcOrd="3" destOrd="0" presId="urn:microsoft.com/office/officeart/2018/2/layout/IconVerticalSolidList"/>
    <dgm:cxn modelId="{DF722214-956A-4290-8BA2-756F16583BD2}" type="presParOf" srcId="{15D1A609-60D8-46E7-A990-B32957E3D7E8}" destId="{D3AF6C99-50AB-4AE6-B3B4-54E28882D58A}" srcOrd="3" destOrd="0" presId="urn:microsoft.com/office/officeart/2018/2/layout/IconVerticalSolidList"/>
    <dgm:cxn modelId="{994C5D70-B4FF-4932-8954-ACFA277D3279}" type="presParOf" srcId="{15D1A609-60D8-46E7-A990-B32957E3D7E8}" destId="{84391596-1212-4162-A0B5-A684346972B8}" srcOrd="4" destOrd="0" presId="urn:microsoft.com/office/officeart/2018/2/layout/IconVerticalSolidList"/>
    <dgm:cxn modelId="{EFDE981C-DAEF-4C6F-A163-ECB9DF3621D8}" type="presParOf" srcId="{84391596-1212-4162-A0B5-A684346972B8}" destId="{6F81DF07-9BF0-4202-841E-24CC4F5AE99D}" srcOrd="0" destOrd="0" presId="urn:microsoft.com/office/officeart/2018/2/layout/IconVerticalSolidList"/>
    <dgm:cxn modelId="{4999EB47-0271-4DE1-8C37-07C65FD995B6}" type="presParOf" srcId="{84391596-1212-4162-A0B5-A684346972B8}" destId="{C898F60A-3122-4AD3-B2D8-1C4F8DD9C908}" srcOrd="1" destOrd="0" presId="urn:microsoft.com/office/officeart/2018/2/layout/IconVerticalSolidList"/>
    <dgm:cxn modelId="{07ACB6F6-AAC8-49F9-8A7B-C2038C69D9C0}" type="presParOf" srcId="{84391596-1212-4162-A0B5-A684346972B8}" destId="{D098D903-34D3-4B4B-AA1A-4F6555053D8E}" srcOrd="2" destOrd="0" presId="urn:microsoft.com/office/officeart/2018/2/layout/IconVerticalSolidList"/>
    <dgm:cxn modelId="{ED178A81-95F8-4DAA-A8DF-D7854E8D9A24}" type="presParOf" srcId="{84391596-1212-4162-A0B5-A684346972B8}" destId="{EE7DAF9E-5FF7-40DF-82C4-E86AEACCA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D4BBA-0966-4D44-9971-41D4FA3CE1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2B6696-5B79-4078-9D7D-256231A1E771}">
      <dgm:prSet/>
      <dgm:spPr/>
      <dgm:t>
        <a:bodyPr/>
        <a:lstStyle/>
        <a:p>
          <a:pPr>
            <a:defRPr cap="all"/>
          </a:pPr>
          <a:r>
            <a:rPr lang="en-US"/>
            <a:t>DHCP and DNS are essential for modern networking.</a:t>
          </a:r>
        </a:p>
      </dgm:t>
    </dgm:pt>
    <dgm:pt modelId="{7245CAC0-8E9B-483C-9A26-679BB79C2EEB}" type="parTrans" cxnId="{1FD91B15-A659-44AA-8A9D-556346C5E45F}">
      <dgm:prSet/>
      <dgm:spPr/>
      <dgm:t>
        <a:bodyPr/>
        <a:lstStyle/>
        <a:p>
          <a:endParaRPr lang="en-US"/>
        </a:p>
      </dgm:t>
    </dgm:pt>
    <dgm:pt modelId="{7DBA1F60-48DF-4E49-B3EB-F2A306B31182}" type="sibTrans" cxnId="{1FD91B15-A659-44AA-8A9D-556346C5E45F}">
      <dgm:prSet/>
      <dgm:spPr/>
      <dgm:t>
        <a:bodyPr/>
        <a:lstStyle/>
        <a:p>
          <a:endParaRPr lang="en-US"/>
        </a:p>
      </dgm:t>
    </dgm:pt>
    <dgm:pt modelId="{8A0086E2-E6F6-4BAA-B40D-BE8DF70F2FC3}">
      <dgm:prSet/>
      <dgm:spPr/>
      <dgm:t>
        <a:bodyPr/>
        <a:lstStyle/>
        <a:p>
          <a:pPr>
            <a:defRPr cap="all"/>
          </a:pPr>
          <a:r>
            <a:rPr lang="en-US"/>
            <a:t>DHCP automates IP address assignment.</a:t>
          </a:r>
        </a:p>
      </dgm:t>
    </dgm:pt>
    <dgm:pt modelId="{EA1B3F9E-738C-443A-99C2-EB164A88EFD5}" type="parTrans" cxnId="{F717786F-6547-4215-A67C-82E672F3D452}">
      <dgm:prSet/>
      <dgm:spPr/>
      <dgm:t>
        <a:bodyPr/>
        <a:lstStyle/>
        <a:p>
          <a:endParaRPr lang="en-US"/>
        </a:p>
      </dgm:t>
    </dgm:pt>
    <dgm:pt modelId="{C6FD4E56-8CFA-43CF-8917-8D09E5947408}" type="sibTrans" cxnId="{F717786F-6547-4215-A67C-82E672F3D452}">
      <dgm:prSet/>
      <dgm:spPr/>
      <dgm:t>
        <a:bodyPr/>
        <a:lstStyle/>
        <a:p>
          <a:endParaRPr lang="en-US"/>
        </a:p>
      </dgm:t>
    </dgm:pt>
    <dgm:pt modelId="{B7F58FBC-2BD2-497E-BE4E-60DF0856EB94}">
      <dgm:prSet/>
      <dgm:spPr/>
      <dgm:t>
        <a:bodyPr/>
        <a:lstStyle/>
        <a:p>
          <a:pPr>
            <a:defRPr cap="all"/>
          </a:pPr>
          <a:r>
            <a:rPr lang="en-US"/>
            <a:t>DNS translates domain names to IP addresses.</a:t>
          </a:r>
        </a:p>
      </dgm:t>
    </dgm:pt>
    <dgm:pt modelId="{33A25810-D1BB-4869-9E68-5468ADC0ABE6}" type="parTrans" cxnId="{753C63BD-2C3E-4DC0-88AD-F29B47799B29}">
      <dgm:prSet/>
      <dgm:spPr/>
      <dgm:t>
        <a:bodyPr/>
        <a:lstStyle/>
        <a:p>
          <a:endParaRPr lang="en-US"/>
        </a:p>
      </dgm:t>
    </dgm:pt>
    <dgm:pt modelId="{4A3B2277-7072-4987-ACD8-92C17B6A800D}" type="sibTrans" cxnId="{753C63BD-2C3E-4DC0-88AD-F29B47799B29}">
      <dgm:prSet/>
      <dgm:spPr/>
      <dgm:t>
        <a:bodyPr/>
        <a:lstStyle/>
        <a:p>
          <a:endParaRPr lang="en-US"/>
        </a:p>
      </dgm:t>
    </dgm:pt>
    <dgm:pt modelId="{22FAEB4E-03E1-4592-8007-69B0F3843BCB}">
      <dgm:prSet/>
      <dgm:spPr/>
      <dgm:t>
        <a:bodyPr/>
        <a:lstStyle/>
        <a:p>
          <a:pPr>
            <a:defRPr cap="all"/>
          </a:pPr>
          <a:r>
            <a:rPr lang="en-US"/>
            <a:t>Understanding both is crucial for IT professionals.</a:t>
          </a:r>
        </a:p>
      </dgm:t>
    </dgm:pt>
    <dgm:pt modelId="{7421BB24-CC98-4477-AC5B-B5E12C2E1A29}" type="parTrans" cxnId="{7454BEA3-AD20-48B2-A25B-CB87A2F73B27}">
      <dgm:prSet/>
      <dgm:spPr/>
      <dgm:t>
        <a:bodyPr/>
        <a:lstStyle/>
        <a:p>
          <a:endParaRPr lang="en-US"/>
        </a:p>
      </dgm:t>
    </dgm:pt>
    <dgm:pt modelId="{594C68A9-1E66-4956-A1A5-A590634D6CBA}" type="sibTrans" cxnId="{7454BEA3-AD20-48B2-A25B-CB87A2F73B27}">
      <dgm:prSet/>
      <dgm:spPr/>
      <dgm:t>
        <a:bodyPr/>
        <a:lstStyle/>
        <a:p>
          <a:endParaRPr lang="en-US"/>
        </a:p>
      </dgm:t>
    </dgm:pt>
    <dgm:pt modelId="{CE9DE537-F5D7-4F4C-8F86-B4C30A8ECBD8}" type="pres">
      <dgm:prSet presAssocID="{148D4BBA-0966-4D44-9971-41D4FA3CE103}" presName="root" presStyleCnt="0">
        <dgm:presLayoutVars>
          <dgm:dir/>
          <dgm:resizeHandles val="exact"/>
        </dgm:presLayoutVars>
      </dgm:prSet>
      <dgm:spPr/>
    </dgm:pt>
    <dgm:pt modelId="{7B6FD27C-9AF6-4AC5-B459-EF29F8777E71}" type="pres">
      <dgm:prSet presAssocID="{172B6696-5B79-4078-9D7D-256231A1E771}" presName="compNode" presStyleCnt="0"/>
      <dgm:spPr/>
    </dgm:pt>
    <dgm:pt modelId="{FE5DA2BB-C00E-4642-9ED6-C580972648E8}" type="pres">
      <dgm:prSet presAssocID="{172B6696-5B79-4078-9D7D-256231A1E771}" presName="iconBgRect" presStyleLbl="bgShp" presStyleIdx="0" presStyleCnt="4"/>
      <dgm:spPr/>
    </dgm:pt>
    <dgm:pt modelId="{E5B43137-93FD-43BD-B118-046A129233E7}" type="pres">
      <dgm:prSet presAssocID="{172B6696-5B79-4078-9D7D-256231A1E7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1798EB-5BB6-4906-AFD1-D15DD15CDCEE}" type="pres">
      <dgm:prSet presAssocID="{172B6696-5B79-4078-9D7D-256231A1E771}" presName="spaceRect" presStyleCnt="0"/>
      <dgm:spPr/>
    </dgm:pt>
    <dgm:pt modelId="{C57CB6F2-36E0-469C-B7BE-C972D724052E}" type="pres">
      <dgm:prSet presAssocID="{172B6696-5B79-4078-9D7D-256231A1E771}" presName="textRect" presStyleLbl="revTx" presStyleIdx="0" presStyleCnt="4">
        <dgm:presLayoutVars>
          <dgm:chMax val="1"/>
          <dgm:chPref val="1"/>
        </dgm:presLayoutVars>
      </dgm:prSet>
      <dgm:spPr/>
    </dgm:pt>
    <dgm:pt modelId="{59C0D654-8AE5-459A-939F-4D3E425E1FF3}" type="pres">
      <dgm:prSet presAssocID="{7DBA1F60-48DF-4E49-B3EB-F2A306B31182}" presName="sibTrans" presStyleCnt="0"/>
      <dgm:spPr/>
    </dgm:pt>
    <dgm:pt modelId="{F79BA30F-BE5C-456E-892F-3603DDE7461B}" type="pres">
      <dgm:prSet presAssocID="{8A0086E2-E6F6-4BAA-B40D-BE8DF70F2FC3}" presName="compNode" presStyleCnt="0"/>
      <dgm:spPr/>
    </dgm:pt>
    <dgm:pt modelId="{3CC8DE1B-36BC-4A1C-AF69-3D4E5A988424}" type="pres">
      <dgm:prSet presAssocID="{8A0086E2-E6F6-4BAA-B40D-BE8DF70F2FC3}" presName="iconBgRect" presStyleLbl="bgShp" presStyleIdx="1" presStyleCnt="4"/>
      <dgm:spPr/>
    </dgm:pt>
    <dgm:pt modelId="{78692F71-E78E-409E-AC05-97E5E62C8C3D}" type="pres">
      <dgm:prSet presAssocID="{8A0086E2-E6F6-4BAA-B40D-BE8DF70F2F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95BA68-23A3-4837-AF20-18E6046CDE61}" type="pres">
      <dgm:prSet presAssocID="{8A0086E2-E6F6-4BAA-B40D-BE8DF70F2FC3}" presName="spaceRect" presStyleCnt="0"/>
      <dgm:spPr/>
    </dgm:pt>
    <dgm:pt modelId="{37AC1644-B28D-4B8A-B9A4-DCDC4827E9E9}" type="pres">
      <dgm:prSet presAssocID="{8A0086E2-E6F6-4BAA-B40D-BE8DF70F2FC3}" presName="textRect" presStyleLbl="revTx" presStyleIdx="1" presStyleCnt="4">
        <dgm:presLayoutVars>
          <dgm:chMax val="1"/>
          <dgm:chPref val="1"/>
        </dgm:presLayoutVars>
      </dgm:prSet>
      <dgm:spPr/>
    </dgm:pt>
    <dgm:pt modelId="{301C59FB-B022-48B3-8134-CC5E3220223E}" type="pres">
      <dgm:prSet presAssocID="{C6FD4E56-8CFA-43CF-8917-8D09E5947408}" presName="sibTrans" presStyleCnt="0"/>
      <dgm:spPr/>
    </dgm:pt>
    <dgm:pt modelId="{68727DC1-1087-4EF2-8B65-E75D44851368}" type="pres">
      <dgm:prSet presAssocID="{B7F58FBC-2BD2-497E-BE4E-60DF0856EB94}" presName="compNode" presStyleCnt="0"/>
      <dgm:spPr/>
    </dgm:pt>
    <dgm:pt modelId="{4ACCD350-F123-48A5-98FF-534B97EAABF8}" type="pres">
      <dgm:prSet presAssocID="{B7F58FBC-2BD2-497E-BE4E-60DF0856EB94}" presName="iconBgRect" presStyleLbl="bgShp" presStyleIdx="2" presStyleCnt="4"/>
      <dgm:spPr/>
    </dgm:pt>
    <dgm:pt modelId="{9255C155-DF72-427F-ABAE-B1A6AAD38BAC}" type="pres">
      <dgm:prSet presAssocID="{B7F58FBC-2BD2-497E-BE4E-60DF0856EB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37DDC38-D069-4A69-85B9-9EC6CFFBE62A}" type="pres">
      <dgm:prSet presAssocID="{B7F58FBC-2BD2-497E-BE4E-60DF0856EB94}" presName="spaceRect" presStyleCnt="0"/>
      <dgm:spPr/>
    </dgm:pt>
    <dgm:pt modelId="{CB2B774E-880B-47FD-AAEE-253411BF5E9F}" type="pres">
      <dgm:prSet presAssocID="{B7F58FBC-2BD2-497E-BE4E-60DF0856EB94}" presName="textRect" presStyleLbl="revTx" presStyleIdx="2" presStyleCnt="4">
        <dgm:presLayoutVars>
          <dgm:chMax val="1"/>
          <dgm:chPref val="1"/>
        </dgm:presLayoutVars>
      </dgm:prSet>
      <dgm:spPr/>
    </dgm:pt>
    <dgm:pt modelId="{D9E1AC0B-1B1B-467C-BADF-E95197B81041}" type="pres">
      <dgm:prSet presAssocID="{4A3B2277-7072-4987-ACD8-92C17B6A800D}" presName="sibTrans" presStyleCnt="0"/>
      <dgm:spPr/>
    </dgm:pt>
    <dgm:pt modelId="{963AD57D-A8E4-4898-BD87-BAC100042207}" type="pres">
      <dgm:prSet presAssocID="{22FAEB4E-03E1-4592-8007-69B0F3843BCB}" presName="compNode" presStyleCnt="0"/>
      <dgm:spPr/>
    </dgm:pt>
    <dgm:pt modelId="{BF7CDD13-AB95-4063-9025-100120B7562A}" type="pres">
      <dgm:prSet presAssocID="{22FAEB4E-03E1-4592-8007-69B0F3843BCB}" presName="iconBgRect" presStyleLbl="bgShp" presStyleIdx="3" presStyleCnt="4"/>
      <dgm:spPr/>
    </dgm:pt>
    <dgm:pt modelId="{5E08ED27-B273-44CD-86D6-71E2BF667F4C}" type="pres">
      <dgm:prSet presAssocID="{22FAEB4E-03E1-4592-8007-69B0F3843B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9D339F1-44F3-47D3-B61D-20E62C31CACD}" type="pres">
      <dgm:prSet presAssocID="{22FAEB4E-03E1-4592-8007-69B0F3843BCB}" presName="spaceRect" presStyleCnt="0"/>
      <dgm:spPr/>
    </dgm:pt>
    <dgm:pt modelId="{07C9CFDF-5EF1-480F-B930-342711788F84}" type="pres">
      <dgm:prSet presAssocID="{22FAEB4E-03E1-4592-8007-69B0F3843B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D91B15-A659-44AA-8A9D-556346C5E45F}" srcId="{148D4BBA-0966-4D44-9971-41D4FA3CE103}" destId="{172B6696-5B79-4078-9D7D-256231A1E771}" srcOrd="0" destOrd="0" parTransId="{7245CAC0-8E9B-483C-9A26-679BB79C2EEB}" sibTransId="{7DBA1F60-48DF-4E49-B3EB-F2A306B31182}"/>
    <dgm:cxn modelId="{06337835-097B-4DBD-B74F-0E03CBCE243C}" type="presOf" srcId="{B7F58FBC-2BD2-497E-BE4E-60DF0856EB94}" destId="{CB2B774E-880B-47FD-AAEE-253411BF5E9F}" srcOrd="0" destOrd="0" presId="urn:microsoft.com/office/officeart/2018/5/layout/IconCircleLabelList"/>
    <dgm:cxn modelId="{61EE5F3F-20E5-4847-ADE9-FC31FDBF5A75}" type="presOf" srcId="{22FAEB4E-03E1-4592-8007-69B0F3843BCB}" destId="{07C9CFDF-5EF1-480F-B930-342711788F84}" srcOrd="0" destOrd="0" presId="urn:microsoft.com/office/officeart/2018/5/layout/IconCircleLabelList"/>
    <dgm:cxn modelId="{0041B65F-7423-41B8-BE28-2BA398318C40}" type="presOf" srcId="{148D4BBA-0966-4D44-9971-41D4FA3CE103}" destId="{CE9DE537-F5D7-4F4C-8F86-B4C30A8ECBD8}" srcOrd="0" destOrd="0" presId="urn:microsoft.com/office/officeart/2018/5/layout/IconCircleLabelList"/>
    <dgm:cxn modelId="{F717786F-6547-4215-A67C-82E672F3D452}" srcId="{148D4BBA-0966-4D44-9971-41D4FA3CE103}" destId="{8A0086E2-E6F6-4BAA-B40D-BE8DF70F2FC3}" srcOrd="1" destOrd="0" parTransId="{EA1B3F9E-738C-443A-99C2-EB164A88EFD5}" sibTransId="{C6FD4E56-8CFA-43CF-8917-8D09E5947408}"/>
    <dgm:cxn modelId="{7454BEA3-AD20-48B2-A25B-CB87A2F73B27}" srcId="{148D4BBA-0966-4D44-9971-41D4FA3CE103}" destId="{22FAEB4E-03E1-4592-8007-69B0F3843BCB}" srcOrd="3" destOrd="0" parTransId="{7421BB24-CC98-4477-AC5B-B5E12C2E1A29}" sibTransId="{594C68A9-1E66-4956-A1A5-A590634D6CBA}"/>
    <dgm:cxn modelId="{753C63BD-2C3E-4DC0-88AD-F29B47799B29}" srcId="{148D4BBA-0966-4D44-9971-41D4FA3CE103}" destId="{B7F58FBC-2BD2-497E-BE4E-60DF0856EB94}" srcOrd="2" destOrd="0" parTransId="{33A25810-D1BB-4869-9E68-5468ADC0ABE6}" sibTransId="{4A3B2277-7072-4987-ACD8-92C17B6A800D}"/>
    <dgm:cxn modelId="{682242C2-D17E-4862-AAFE-8F4DEB431535}" type="presOf" srcId="{172B6696-5B79-4078-9D7D-256231A1E771}" destId="{C57CB6F2-36E0-469C-B7BE-C972D724052E}" srcOrd="0" destOrd="0" presId="urn:microsoft.com/office/officeart/2018/5/layout/IconCircleLabelList"/>
    <dgm:cxn modelId="{341505CB-6B8A-4615-A0E3-7DCBAE59668F}" type="presOf" srcId="{8A0086E2-E6F6-4BAA-B40D-BE8DF70F2FC3}" destId="{37AC1644-B28D-4B8A-B9A4-DCDC4827E9E9}" srcOrd="0" destOrd="0" presId="urn:microsoft.com/office/officeart/2018/5/layout/IconCircleLabelList"/>
    <dgm:cxn modelId="{F3414DF3-FC2B-4AFB-BF67-CD6E3B0FBBBA}" type="presParOf" srcId="{CE9DE537-F5D7-4F4C-8F86-B4C30A8ECBD8}" destId="{7B6FD27C-9AF6-4AC5-B459-EF29F8777E71}" srcOrd="0" destOrd="0" presId="urn:microsoft.com/office/officeart/2018/5/layout/IconCircleLabelList"/>
    <dgm:cxn modelId="{2246EACF-1AEE-42CF-908D-C13D86BABED4}" type="presParOf" srcId="{7B6FD27C-9AF6-4AC5-B459-EF29F8777E71}" destId="{FE5DA2BB-C00E-4642-9ED6-C580972648E8}" srcOrd="0" destOrd="0" presId="urn:microsoft.com/office/officeart/2018/5/layout/IconCircleLabelList"/>
    <dgm:cxn modelId="{B5A18DCB-A83B-4E12-9E6E-2E9FCB650138}" type="presParOf" srcId="{7B6FD27C-9AF6-4AC5-B459-EF29F8777E71}" destId="{E5B43137-93FD-43BD-B118-046A129233E7}" srcOrd="1" destOrd="0" presId="urn:microsoft.com/office/officeart/2018/5/layout/IconCircleLabelList"/>
    <dgm:cxn modelId="{B11ED1B8-7F92-4AF4-B767-DCFD114D2CBB}" type="presParOf" srcId="{7B6FD27C-9AF6-4AC5-B459-EF29F8777E71}" destId="{BF1798EB-5BB6-4906-AFD1-D15DD15CDCEE}" srcOrd="2" destOrd="0" presId="urn:microsoft.com/office/officeart/2018/5/layout/IconCircleLabelList"/>
    <dgm:cxn modelId="{A37A7C8C-784E-4456-A16A-F3431E2C8FA8}" type="presParOf" srcId="{7B6FD27C-9AF6-4AC5-B459-EF29F8777E71}" destId="{C57CB6F2-36E0-469C-B7BE-C972D724052E}" srcOrd="3" destOrd="0" presId="urn:microsoft.com/office/officeart/2018/5/layout/IconCircleLabelList"/>
    <dgm:cxn modelId="{36400035-42A8-4293-A6F7-6642E79B2163}" type="presParOf" srcId="{CE9DE537-F5D7-4F4C-8F86-B4C30A8ECBD8}" destId="{59C0D654-8AE5-459A-939F-4D3E425E1FF3}" srcOrd="1" destOrd="0" presId="urn:microsoft.com/office/officeart/2018/5/layout/IconCircleLabelList"/>
    <dgm:cxn modelId="{66D78E3A-E103-4038-B81B-0A2915B2D7C7}" type="presParOf" srcId="{CE9DE537-F5D7-4F4C-8F86-B4C30A8ECBD8}" destId="{F79BA30F-BE5C-456E-892F-3603DDE7461B}" srcOrd="2" destOrd="0" presId="urn:microsoft.com/office/officeart/2018/5/layout/IconCircleLabelList"/>
    <dgm:cxn modelId="{E7C31B86-ED9C-4F9A-8C0D-108B7DCB6894}" type="presParOf" srcId="{F79BA30F-BE5C-456E-892F-3603DDE7461B}" destId="{3CC8DE1B-36BC-4A1C-AF69-3D4E5A988424}" srcOrd="0" destOrd="0" presId="urn:microsoft.com/office/officeart/2018/5/layout/IconCircleLabelList"/>
    <dgm:cxn modelId="{2A44886A-F24B-4638-8A23-14B6B85EA0FA}" type="presParOf" srcId="{F79BA30F-BE5C-456E-892F-3603DDE7461B}" destId="{78692F71-E78E-409E-AC05-97E5E62C8C3D}" srcOrd="1" destOrd="0" presId="urn:microsoft.com/office/officeart/2018/5/layout/IconCircleLabelList"/>
    <dgm:cxn modelId="{759AEF8C-A1E8-4F2C-A7ED-96F8E9572335}" type="presParOf" srcId="{F79BA30F-BE5C-456E-892F-3603DDE7461B}" destId="{CE95BA68-23A3-4837-AF20-18E6046CDE61}" srcOrd="2" destOrd="0" presId="urn:microsoft.com/office/officeart/2018/5/layout/IconCircleLabelList"/>
    <dgm:cxn modelId="{9923DBC8-92B5-4C4A-B99B-710F77F3B496}" type="presParOf" srcId="{F79BA30F-BE5C-456E-892F-3603DDE7461B}" destId="{37AC1644-B28D-4B8A-B9A4-DCDC4827E9E9}" srcOrd="3" destOrd="0" presId="urn:microsoft.com/office/officeart/2018/5/layout/IconCircleLabelList"/>
    <dgm:cxn modelId="{FFAB088C-B873-4CA0-9A3C-1E233DEB5DF5}" type="presParOf" srcId="{CE9DE537-F5D7-4F4C-8F86-B4C30A8ECBD8}" destId="{301C59FB-B022-48B3-8134-CC5E3220223E}" srcOrd="3" destOrd="0" presId="urn:microsoft.com/office/officeart/2018/5/layout/IconCircleLabelList"/>
    <dgm:cxn modelId="{CF0383DD-7EF8-4887-BDC0-2D86CC5FAA69}" type="presParOf" srcId="{CE9DE537-F5D7-4F4C-8F86-B4C30A8ECBD8}" destId="{68727DC1-1087-4EF2-8B65-E75D44851368}" srcOrd="4" destOrd="0" presId="urn:microsoft.com/office/officeart/2018/5/layout/IconCircleLabelList"/>
    <dgm:cxn modelId="{09E0BFDA-27F0-4833-9999-B4CE7ED28BA5}" type="presParOf" srcId="{68727DC1-1087-4EF2-8B65-E75D44851368}" destId="{4ACCD350-F123-48A5-98FF-534B97EAABF8}" srcOrd="0" destOrd="0" presId="urn:microsoft.com/office/officeart/2018/5/layout/IconCircleLabelList"/>
    <dgm:cxn modelId="{9BFBD149-D180-47B4-84EC-D3929CA006B9}" type="presParOf" srcId="{68727DC1-1087-4EF2-8B65-E75D44851368}" destId="{9255C155-DF72-427F-ABAE-B1A6AAD38BAC}" srcOrd="1" destOrd="0" presId="urn:microsoft.com/office/officeart/2018/5/layout/IconCircleLabelList"/>
    <dgm:cxn modelId="{8CABDCA4-6BB3-4054-BEC8-291DE4D0ECFE}" type="presParOf" srcId="{68727DC1-1087-4EF2-8B65-E75D44851368}" destId="{337DDC38-D069-4A69-85B9-9EC6CFFBE62A}" srcOrd="2" destOrd="0" presId="urn:microsoft.com/office/officeart/2018/5/layout/IconCircleLabelList"/>
    <dgm:cxn modelId="{00C2E17F-7F26-457F-8AF1-74E4C84E9E84}" type="presParOf" srcId="{68727DC1-1087-4EF2-8B65-E75D44851368}" destId="{CB2B774E-880B-47FD-AAEE-253411BF5E9F}" srcOrd="3" destOrd="0" presId="urn:microsoft.com/office/officeart/2018/5/layout/IconCircleLabelList"/>
    <dgm:cxn modelId="{D9991CEE-EC53-4D70-9F24-FA34EE621F01}" type="presParOf" srcId="{CE9DE537-F5D7-4F4C-8F86-B4C30A8ECBD8}" destId="{D9E1AC0B-1B1B-467C-BADF-E95197B81041}" srcOrd="5" destOrd="0" presId="urn:microsoft.com/office/officeart/2018/5/layout/IconCircleLabelList"/>
    <dgm:cxn modelId="{6A99A10D-A37A-4884-B639-89CF37D8C73E}" type="presParOf" srcId="{CE9DE537-F5D7-4F4C-8F86-B4C30A8ECBD8}" destId="{963AD57D-A8E4-4898-BD87-BAC100042207}" srcOrd="6" destOrd="0" presId="urn:microsoft.com/office/officeart/2018/5/layout/IconCircleLabelList"/>
    <dgm:cxn modelId="{C11D6F9F-784E-469E-A4CC-3EECEC2F398E}" type="presParOf" srcId="{963AD57D-A8E4-4898-BD87-BAC100042207}" destId="{BF7CDD13-AB95-4063-9025-100120B7562A}" srcOrd="0" destOrd="0" presId="urn:microsoft.com/office/officeart/2018/5/layout/IconCircleLabelList"/>
    <dgm:cxn modelId="{A2CEE36D-38F0-4C2A-A524-446373EFB536}" type="presParOf" srcId="{963AD57D-A8E4-4898-BD87-BAC100042207}" destId="{5E08ED27-B273-44CD-86D6-71E2BF667F4C}" srcOrd="1" destOrd="0" presId="urn:microsoft.com/office/officeart/2018/5/layout/IconCircleLabelList"/>
    <dgm:cxn modelId="{8B67E6E6-A2F9-47AB-AC51-4BCC13B35075}" type="presParOf" srcId="{963AD57D-A8E4-4898-BD87-BAC100042207}" destId="{D9D339F1-44F3-47D3-B61D-20E62C31CACD}" srcOrd="2" destOrd="0" presId="urn:microsoft.com/office/officeart/2018/5/layout/IconCircleLabelList"/>
    <dgm:cxn modelId="{F00C2E3A-1EC5-418A-9BA0-6D2B8D3E10A5}" type="presParOf" srcId="{963AD57D-A8E4-4898-BD87-BAC100042207}" destId="{07C9CFDF-5EF1-480F-B930-342711788F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46EBF-2B80-463F-8C98-83FBEE7DA814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DHCP stands for </a:t>
          </a:r>
          <a:r>
            <a:rPr lang="en-US" sz="1900" b="1" kern="1200"/>
            <a:t>Dynamic Host Configuration Protocol</a:t>
          </a:r>
          <a:r>
            <a:rPr lang="en-US" sz="1900" kern="1200"/>
            <a:t>.</a:t>
          </a:r>
        </a:p>
      </dsp:txBody>
      <dsp:txXfrm>
        <a:off x="821" y="1776404"/>
        <a:ext cx="3327201" cy="2395585"/>
      </dsp:txXfrm>
    </dsp:sp>
    <dsp:sp modelId="{1EB2C724-C7DE-4B0D-A03A-3A003096D30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BFDB2493-504C-43B0-8A75-E080166D7EC0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It is a network management protocol used to automate the process of configuring devices on IP networks.</a:t>
          </a:r>
        </a:p>
      </dsp:txBody>
      <dsp:txXfrm>
        <a:off x="3594199" y="1776404"/>
        <a:ext cx="3327201" cy="2395585"/>
      </dsp:txXfrm>
    </dsp:sp>
    <dsp:sp modelId="{12B47969-6CE8-4555-9BB8-C57D3B4AA8F4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39113140-2F6B-4A46-97E2-8D681E624B6A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DHCP allows devices to receive IP addresses and other network configuration parameters dynamically.</a:t>
          </a:r>
        </a:p>
      </dsp:txBody>
      <dsp:txXfrm>
        <a:off x="7187576" y="1776404"/>
        <a:ext cx="3327201" cy="2395585"/>
      </dsp:txXfrm>
    </dsp:sp>
    <dsp:sp modelId="{C893831D-FCA8-4941-BD0D-A1E75C1E3A89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D7260-54AD-4A87-9378-78CC24D089B0}">
      <dsp:nvSpPr>
        <dsp:cNvPr id="0" name=""/>
        <dsp:cNvSpPr/>
      </dsp:nvSpPr>
      <dsp:spPr>
        <a:xfrm>
          <a:off x="0" y="671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CDD8-9D11-45C2-8C1A-5D8469BCF720}">
      <dsp:nvSpPr>
        <dsp:cNvPr id="0" name=""/>
        <dsp:cNvSpPr/>
      </dsp:nvSpPr>
      <dsp:spPr>
        <a:xfrm>
          <a:off x="475513" y="354359"/>
          <a:ext cx="864569" cy="864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3749A-3353-48B7-B1FF-BEE4D4EDF8F8}">
      <dsp:nvSpPr>
        <dsp:cNvPr id="0" name=""/>
        <dsp:cNvSpPr/>
      </dsp:nvSpPr>
      <dsp:spPr>
        <a:xfrm>
          <a:off x="1815596" y="671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DNS stands for </a:t>
          </a:r>
          <a:r>
            <a:rPr lang="en-US" sz="1900" b="1" kern="1200"/>
            <a:t>Domain Name System</a:t>
          </a:r>
          <a:r>
            <a:rPr lang="en-US" sz="1900" kern="1200"/>
            <a:t>.</a:t>
          </a:r>
        </a:p>
      </dsp:txBody>
      <dsp:txXfrm>
        <a:off x="1815596" y="671"/>
        <a:ext cx="4045493" cy="1571944"/>
      </dsp:txXfrm>
    </dsp:sp>
    <dsp:sp modelId="{3FEF901B-48AA-401F-97F1-F4B3C817A806}">
      <dsp:nvSpPr>
        <dsp:cNvPr id="0" name=""/>
        <dsp:cNvSpPr/>
      </dsp:nvSpPr>
      <dsp:spPr>
        <a:xfrm>
          <a:off x="0" y="1965602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E54D2-68F4-4E57-855A-8BC1A56EC39A}">
      <dsp:nvSpPr>
        <dsp:cNvPr id="0" name=""/>
        <dsp:cNvSpPr/>
      </dsp:nvSpPr>
      <dsp:spPr>
        <a:xfrm>
          <a:off x="475513" y="2319290"/>
          <a:ext cx="864569" cy="864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9190E-44C0-4515-A131-CBE4B32B8CEE}">
      <dsp:nvSpPr>
        <dsp:cNvPr id="0" name=""/>
        <dsp:cNvSpPr/>
      </dsp:nvSpPr>
      <dsp:spPr>
        <a:xfrm>
          <a:off x="1815596" y="1965602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a hierarchical and decentralized naming system for computers, services, or other resources.</a:t>
          </a:r>
        </a:p>
      </dsp:txBody>
      <dsp:txXfrm>
        <a:off x="1815596" y="1965602"/>
        <a:ext cx="4045493" cy="1571944"/>
      </dsp:txXfrm>
    </dsp:sp>
    <dsp:sp modelId="{6F81DF07-9BF0-4202-841E-24CC4F5AE99D}">
      <dsp:nvSpPr>
        <dsp:cNvPr id="0" name=""/>
        <dsp:cNvSpPr/>
      </dsp:nvSpPr>
      <dsp:spPr>
        <a:xfrm>
          <a:off x="0" y="3930533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8F60A-3122-4AD3-B2D8-1C4F8DD9C908}">
      <dsp:nvSpPr>
        <dsp:cNvPr id="0" name=""/>
        <dsp:cNvSpPr/>
      </dsp:nvSpPr>
      <dsp:spPr>
        <a:xfrm>
          <a:off x="475513" y="4284221"/>
          <a:ext cx="864569" cy="864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AF9E-5FF7-40DF-82C4-E86AEACCAA27}">
      <dsp:nvSpPr>
        <dsp:cNvPr id="0" name=""/>
        <dsp:cNvSpPr/>
      </dsp:nvSpPr>
      <dsp:spPr>
        <a:xfrm>
          <a:off x="1815596" y="3930533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DNS translates human-readable domain names (e.g., www.example.com) into IP addresses (e.g., 192.0.2.1).</a:t>
          </a:r>
        </a:p>
      </dsp:txBody>
      <dsp:txXfrm>
        <a:off x="1815596" y="3930533"/>
        <a:ext cx="4045493" cy="1571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A2BB-C00E-4642-9ED6-C580972648E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43137-93FD-43BD-B118-046A129233E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CB6F2-36E0-469C-B7BE-C972D724052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DHCP and DNS are essential for modern networking.</a:t>
          </a:r>
        </a:p>
      </dsp:txBody>
      <dsp:txXfrm>
        <a:off x="100682" y="2684598"/>
        <a:ext cx="2370489" cy="720000"/>
      </dsp:txXfrm>
    </dsp:sp>
    <dsp:sp modelId="{3CC8DE1B-36BC-4A1C-AF69-3D4E5A988424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92F71-E78E-409E-AC05-97E5E62C8C3D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1644-B28D-4B8A-B9A4-DCDC4827E9E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DHCP automates IP address assignment.</a:t>
          </a:r>
        </a:p>
      </dsp:txBody>
      <dsp:txXfrm>
        <a:off x="2886007" y="2684598"/>
        <a:ext cx="2370489" cy="720000"/>
      </dsp:txXfrm>
    </dsp:sp>
    <dsp:sp modelId="{4ACCD350-F123-48A5-98FF-534B97EAABF8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C155-DF72-427F-ABAE-B1A6AAD38BA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774E-880B-47FD-AAEE-253411BF5E9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DNS translates domain names to IP addresses.</a:t>
          </a:r>
        </a:p>
      </dsp:txBody>
      <dsp:txXfrm>
        <a:off x="5671332" y="2684598"/>
        <a:ext cx="2370489" cy="720000"/>
      </dsp:txXfrm>
    </dsp:sp>
    <dsp:sp modelId="{BF7CDD13-AB95-4063-9025-100120B7562A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8ED27-B273-44CD-86D6-71E2BF667F4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9CFDF-5EF1-480F-B930-342711788F8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Understanding both is crucial for IT professionals.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7365" y="1810020"/>
            <a:ext cx="4999464" cy="111450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DHCP &amp; DNS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1B6E2-2339-A961-283A-0ECE36448B63}"/>
              </a:ext>
            </a:extLst>
          </p:cNvPr>
          <p:cNvSpPr txBox="1"/>
          <p:nvPr/>
        </p:nvSpPr>
        <p:spPr>
          <a:xfrm>
            <a:off x="1988892" y="3236692"/>
            <a:ext cx="286447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ahoma"/>
                <a:ea typeface="Tahoma"/>
                <a:cs typeface="Tahoma"/>
              </a:rPr>
              <a:t>Explore Network Configurations Protocols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4E4A3-359A-F7CC-B364-6B87E731A6F0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0119-1657-4C0B-EB4A-035CD103D6C6}"/>
              </a:ext>
            </a:extLst>
          </p:cNvPr>
          <p:cNvSpPr txBox="1"/>
          <p:nvPr/>
        </p:nvSpPr>
        <p:spPr>
          <a:xfrm>
            <a:off x="1587500" y="1291166"/>
            <a:ext cx="3799416" cy="952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6AFFEFCD-22B7-BE85-EB51-CE667DEF1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0518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89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A7F28-39D3-E4DA-DAE0-52F25ED4FDEF}"/>
              </a:ext>
            </a:extLst>
          </p:cNvPr>
          <p:cNvSpPr txBox="1"/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0CC1-E991-D553-DA8A-5757F7507BD5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INTRODUCTION</a:t>
            </a:r>
            <a:endParaRPr lang="en-US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WHAT IS DHCP?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HOW DHCP WORKS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WHAT IS DNS?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HOW DNS WORKS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DHCP VS DNS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REAL-WORLD APPLICATIONS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461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E7184-BF82-8225-6CB1-89627F45696B}"/>
              </a:ext>
            </a:extLst>
          </p:cNvPr>
          <p:cNvSpPr txBox="1"/>
          <p:nvPr/>
        </p:nvSpPr>
        <p:spPr>
          <a:xfrm>
            <a:off x="7661807" y="481196"/>
            <a:ext cx="3369234" cy="7333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A453B2C-632B-E572-A3E1-B0DF82BD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85" r="-2" b="-2"/>
          <a:stretch>
            <a:fillRect/>
          </a:stretch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7F145-D8EA-E2CE-FD95-3CA162379736}"/>
              </a:ext>
            </a:extLst>
          </p:cNvPr>
          <p:cNvSpPr txBox="1"/>
          <p:nvPr/>
        </p:nvSpPr>
        <p:spPr>
          <a:xfrm>
            <a:off x="7661808" y="1715721"/>
            <a:ext cx="3787404" cy="47116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In the world of networking, DHCP and DNS are two </a:t>
            </a:r>
            <a:r>
              <a:rPr lang="en-US" sz="2000">
                <a:latin typeface="Calibri"/>
                <a:ea typeface="Calibri"/>
                <a:cs typeface="Calibri"/>
              </a:rPr>
              <a:t>fundamental protocols.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They play crucial roles in the management and operation of networks.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DHCP manages the allocation of IP Addresses to end-user client devices such as Phones, tablets, </a:t>
            </a:r>
            <a:r>
              <a:rPr lang="en-US" sz="2000">
                <a:latin typeface="Calibri"/>
                <a:ea typeface="Calibri"/>
                <a:cs typeface="Calibri"/>
              </a:rPr>
              <a:t>laptops, etc.;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DNS used for translating the Domain name into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21874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CD53B-C18E-6F97-677C-F4C068F5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03" r="9085" b="537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3BACE-7EC4-FAC2-51A3-E0FA33EEB4E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WHAT IS DHCP?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FE7F82E-98FB-2D49-876D-DD966193F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294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75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4" name="Picture 33" descr="A diagram of a network server&#10;&#10;AI-generated content may be incorrect.">
            <a:extLst>
              <a:ext uri="{FF2B5EF4-FFF2-40B4-BE49-F238E27FC236}">
                <a16:creationId xmlns:a16="http://schemas.microsoft.com/office/drawing/2014/main" id="{CEB76CCA-F874-23CD-730E-B2C62EB6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5" y="788949"/>
            <a:ext cx="10820400" cy="48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6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FFDA4-60B1-B377-5C87-8AE706BA7E6F}"/>
              </a:ext>
            </a:extLst>
          </p:cNvPr>
          <p:cNvSpPr txBox="1"/>
          <p:nvPr/>
        </p:nvSpPr>
        <p:spPr>
          <a:xfrm>
            <a:off x="1256522" y="591829"/>
            <a:ext cx="3939688" cy="55831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Calibri"/>
                <a:ea typeface="Calibri"/>
                <a:cs typeface="Calibri"/>
              </a:rPr>
              <a:t>WHAT IS DNS?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64FD28A-C465-3CEE-A35F-9262A8BBE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4962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8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ow-DNS-Works-gif-ezgifcom-optimize-1">
            <a:extLst>
              <a:ext uri="{FF2B5EF4-FFF2-40B4-BE49-F238E27FC236}">
                <a16:creationId xmlns:a16="http://schemas.microsoft.com/office/drawing/2014/main" id="{382F0351-5C09-17BF-6C35-5EE488D0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3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5F23A-7D37-FD40-3DE2-A675723E642B}"/>
              </a:ext>
            </a:extLst>
          </p:cNvPr>
          <p:cNvSpPr txBox="1"/>
          <p:nvPr/>
        </p:nvSpPr>
        <p:spPr>
          <a:xfrm>
            <a:off x="1113810" y="2979301"/>
            <a:ext cx="4454504" cy="2369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DHCP vs DNS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70C16-B715-8AD7-D5BD-F3E39F703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87261"/>
              </p:ext>
            </p:extLst>
          </p:nvPr>
        </p:nvGraphicFramePr>
        <p:xfrm>
          <a:off x="5922492" y="1007767"/>
          <a:ext cx="5536001" cy="478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30">
                  <a:extLst>
                    <a:ext uri="{9D8B030D-6E8A-4147-A177-3AD203B41FA5}">
                      <a16:colId xmlns:a16="http://schemas.microsoft.com/office/drawing/2014/main" val="3964634107"/>
                    </a:ext>
                  </a:extLst>
                </a:gridCol>
                <a:gridCol w="1700909">
                  <a:extLst>
                    <a:ext uri="{9D8B030D-6E8A-4147-A177-3AD203B41FA5}">
                      <a16:colId xmlns:a16="http://schemas.microsoft.com/office/drawing/2014/main" val="1347455966"/>
                    </a:ext>
                  </a:extLst>
                </a:gridCol>
                <a:gridCol w="2146562">
                  <a:extLst>
                    <a:ext uri="{9D8B030D-6E8A-4147-A177-3AD203B41FA5}">
                      <a16:colId xmlns:a16="http://schemas.microsoft.com/office/drawing/2014/main" val="2887023168"/>
                    </a:ext>
                  </a:extLst>
                </a:gridCol>
              </a:tblGrid>
              <a:tr h="44231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 dirty="0">
                          <a:effectLst/>
                        </a:rPr>
                        <a:t>Feature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1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 dirty="0">
                          <a:effectLst/>
                        </a:rPr>
                        <a:t>DHCP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1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 dirty="0">
                          <a:effectLst/>
                        </a:rPr>
                        <a:t>DNS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1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9317"/>
                  </a:ext>
                </a:extLst>
              </a:tr>
              <a:tr h="97709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Full Form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Dynamic Host Configuration Protocol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Domain Name System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73307"/>
                  </a:ext>
                </a:extLst>
              </a:tr>
              <a:tr h="97709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Purpose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Assigns IP addresses dynamically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Translates domain names to IP addresses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7777"/>
                  </a:ext>
                </a:extLst>
              </a:tr>
              <a:tr h="70970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Function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Network management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Naming system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16022"/>
                  </a:ext>
                </a:extLst>
              </a:tr>
              <a:tr h="97709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Key Benefit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Simplifies IP address management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Simplifies domain name resolution</a:t>
                      </a:r>
                    </a:p>
                  </a:txBody>
                  <a:tcPr marL="111413" marR="74275" marT="74275" marB="6499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86460"/>
                  </a:ext>
                </a:extLst>
              </a:tr>
              <a:tr h="700418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Protocol Type</a:t>
                      </a:r>
                    </a:p>
                  </a:txBody>
                  <a:tcPr marL="111413" marR="74275" marT="74275" marB="5570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Network layer protocol</a:t>
                      </a:r>
                    </a:p>
                  </a:txBody>
                  <a:tcPr marL="111413" marR="74275" marT="74275" marB="5570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dirty="0">
                          <a:effectLst/>
                        </a:rPr>
                        <a:t>Application layer protocol</a:t>
                      </a:r>
                    </a:p>
                  </a:txBody>
                  <a:tcPr marL="111413" marR="74275" marT="74275" marB="5570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6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2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digital map">
            <a:extLst>
              <a:ext uri="{FF2B5EF4-FFF2-40B4-BE49-F238E27FC236}">
                <a16:creationId xmlns:a16="http://schemas.microsoft.com/office/drawing/2014/main" id="{77464F68-FE4F-9F99-9649-5F56BEDA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26" r="11996" b="-3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2D865-DE9F-769A-7A93-267EE6CC60BD}"/>
              </a:ext>
            </a:extLst>
          </p:cNvPr>
          <p:cNvSpPr txBox="1"/>
          <p:nvPr/>
        </p:nvSpPr>
        <p:spPr>
          <a:xfrm>
            <a:off x="761801" y="328512"/>
            <a:ext cx="4778387" cy="1628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REAL- WORLD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F1282-1D67-B032-141C-008D84DD4C36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DHCP: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Used in home and enterprise networks.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Essential for managing IPs in dynamic environments.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DNS: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Critical for accessing websites and online services.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Used in email systems to route messages.</a:t>
            </a:r>
          </a:p>
        </p:txBody>
      </p:sp>
    </p:spTree>
    <p:extLst>
      <p:ext uri="{BB962C8B-B14F-4D97-AF65-F5344CB8AC3E}">
        <p14:creationId xmlns:p14="http://schemas.microsoft.com/office/powerpoint/2010/main" val="35513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DHCP &amp;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266</cp:revision>
  <dcterms:created xsi:type="dcterms:W3CDTF">2025-06-06T14:16:39Z</dcterms:created>
  <dcterms:modified xsi:type="dcterms:W3CDTF">2025-06-11T10:03:17Z</dcterms:modified>
</cp:coreProperties>
</file>