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3" r:id="rId4"/>
    <p:sldId id="272" r:id="rId5"/>
    <p:sldId id="262" r:id="rId6"/>
    <p:sldId id="274" r:id="rId7"/>
    <p:sldId id="267" r:id="rId8"/>
    <p:sldId id="264" r:id="rId9"/>
    <p:sldId id="275" r:id="rId10"/>
    <p:sldId id="278" r:id="rId11"/>
    <p:sldId id="276" r:id="rId12"/>
    <p:sldId id="269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683A7-0F7B-0756-D94D-B32E061B9A32}" v="1662" dt="2025-06-10T15:05:41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hadri Kavali (2025 Intern)" userId="S::simhadri.kavali@enhisecure.com::0fa68a99-1b2a-40ec-bc45-ff93fc125d14" providerId="AD" clId="Web-{1DB7AAEF-8611-843B-5315-8BE4AD2811FD}"/>
    <pc:docChg chg="modSld">
      <pc:chgData name="Simhadri Kavali (2025 Intern)" userId="S::simhadri.kavali@enhisecure.com::0fa68a99-1b2a-40ec-bc45-ff93fc125d14" providerId="AD" clId="Web-{1DB7AAEF-8611-843B-5315-8BE4AD2811FD}" dt="2025-06-11T06:38:13.316" v="0" actId="1076"/>
      <pc:docMkLst>
        <pc:docMk/>
      </pc:docMkLst>
      <pc:sldChg chg="modSp">
        <pc:chgData name="Simhadri Kavali (2025 Intern)" userId="S::simhadri.kavali@enhisecure.com::0fa68a99-1b2a-40ec-bc45-ff93fc125d14" providerId="AD" clId="Web-{1DB7AAEF-8611-843B-5315-8BE4AD2811FD}" dt="2025-06-11T06:38:13.316" v="0" actId="1076"/>
        <pc:sldMkLst>
          <pc:docMk/>
          <pc:sldMk cId="3926790326" sldId="274"/>
        </pc:sldMkLst>
        <pc:graphicFrameChg chg="mod">
          <ac:chgData name="Simhadri Kavali (2025 Intern)" userId="S::simhadri.kavali@enhisecure.com::0fa68a99-1b2a-40ec-bc45-ff93fc125d14" providerId="AD" clId="Web-{1DB7AAEF-8611-843B-5315-8BE4AD2811FD}" dt="2025-06-11T06:38:13.316" v="0" actId="1076"/>
          <ac:graphicFrameMkLst>
            <pc:docMk/>
            <pc:sldMk cId="3926790326" sldId="274"/>
            <ac:graphicFrameMk id="5" creationId="{05CCACBA-4852-DB00-F750-E69ED8B17B73}"/>
          </ac:graphicFrameMkLst>
        </pc:graphicFrameChg>
      </pc:sldChg>
    </pc:docChg>
  </pc:docChgLst>
  <pc:docChgLst>
    <pc:chgData name="Simhadri Kavali (2025 Intern)" userId="S::simhadri.kavali@enhisecure.com::0fa68a99-1b2a-40ec-bc45-ff93fc125d14" providerId="AD" clId="Web-{26480CBF-EAD7-7D72-DF55-B10ECC82442E}"/>
    <pc:docChg chg="modSld">
      <pc:chgData name="Simhadri Kavali (2025 Intern)" userId="S::simhadri.kavali@enhisecure.com::0fa68a99-1b2a-40ec-bc45-ff93fc125d14" providerId="AD" clId="Web-{26480CBF-EAD7-7D72-DF55-B10ECC82442E}" dt="2025-06-10T16:19:17.471" v="169" actId="20577"/>
      <pc:docMkLst>
        <pc:docMk/>
      </pc:docMkLst>
      <pc:sldChg chg="modSp">
        <pc:chgData name="Simhadri Kavali (2025 Intern)" userId="S::simhadri.kavali@enhisecure.com::0fa68a99-1b2a-40ec-bc45-ff93fc125d14" providerId="AD" clId="Web-{26480CBF-EAD7-7D72-DF55-B10ECC82442E}" dt="2025-06-10T16:19:17.471" v="169" actId="20577"/>
        <pc:sldMkLst>
          <pc:docMk/>
          <pc:sldMk cId="3926790326" sldId="274"/>
        </pc:sldMkLst>
        <pc:graphicFrameChg chg="modGraphic">
          <ac:chgData name="Simhadri Kavali (2025 Intern)" userId="S::simhadri.kavali@enhisecure.com::0fa68a99-1b2a-40ec-bc45-ff93fc125d14" providerId="AD" clId="Web-{26480CBF-EAD7-7D72-DF55-B10ECC82442E}" dt="2025-06-10T16:19:17.471" v="169" actId="20577"/>
          <ac:graphicFrameMkLst>
            <pc:docMk/>
            <pc:sldMk cId="3926790326" sldId="274"/>
            <ac:graphicFrameMk id="5" creationId="{05CCACBA-4852-DB00-F750-E69ED8B17B73}"/>
          </ac:graphicFrameMkLst>
        </pc:graphicFrameChg>
      </pc:sldChg>
    </pc:docChg>
  </pc:docChgLst>
  <pc:docChgLst>
    <pc:chgData name="Simhadri Kavali (2025 Intern)" userId="S::simhadri.kavali@enhisecure.com::0fa68a99-1b2a-40ec-bc45-ff93fc125d14" providerId="AD" clId="Web-{A91683A7-0F7B-0756-D94D-B32E061B9A32}"/>
    <pc:docChg chg="addSld delSld modSld sldOrd modMainMaster">
      <pc:chgData name="Simhadri Kavali (2025 Intern)" userId="S::simhadri.kavali@enhisecure.com::0fa68a99-1b2a-40ec-bc45-ff93fc125d14" providerId="AD" clId="Web-{A91683A7-0F7B-0756-D94D-B32E061B9A32}" dt="2025-06-10T15:05:41.336" v="1071"/>
      <pc:docMkLst>
        <pc:docMk/>
      </pc:docMkLst>
      <pc:sldChg chg="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109857222" sldId="256"/>
        </pc:sldMkLst>
      </pc:sldChg>
      <pc:sldChg chg="addSp delSp modSp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1006789634" sldId="257"/>
        </pc:sldMkLst>
        <pc:spChg chg="mod">
          <ac:chgData name="Simhadri Kavali (2025 Intern)" userId="S::simhadri.kavali@enhisecure.com::0fa68a99-1b2a-40ec-bc45-ff93fc125d14" providerId="AD" clId="Web-{A91683A7-0F7B-0756-D94D-B32E061B9A32}" dt="2025-06-10T13:58:13.810" v="93" actId="20577"/>
          <ac:spMkLst>
            <pc:docMk/>
            <pc:sldMk cId="1006789634" sldId="257"/>
            <ac:spMk id="4" creationId="{EAD055AF-69F1-7BB8-989E-5FD3622D5941}"/>
          </ac:spMkLst>
        </pc:spChg>
        <pc:spChg chg="mod">
          <ac:chgData name="Simhadri Kavali (2025 Intern)" userId="S::simhadri.kavali@enhisecure.com::0fa68a99-1b2a-40ec-bc45-ff93fc125d14" providerId="AD" clId="Web-{A91683A7-0F7B-0756-D94D-B32E061B9A32}" dt="2025-06-10T14:28:57.021" v="457" actId="20577"/>
          <ac:spMkLst>
            <pc:docMk/>
            <pc:sldMk cId="1006789634" sldId="257"/>
            <ac:spMk id="5" creationId="{17F01F2E-0B0C-79DC-B9B9-4191A708044C}"/>
          </ac:spMkLst>
        </pc:spChg>
        <pc:picChg chg="add del">
          <ac:chgData name="Simhadri Kavali (2025 Intern)" userId="S::simhadri.kavali@enhisecure.com::0fa68a99-1b2a-40ec-bc45-ff93fc125d14" providerId="AD" clId="Web-{A91683A7-0F7B-0756-D94D-B32E061B9A32}" dt="2025-06-10T13:58:55.592" v="96"/>
          <ac:picMkLst>
            <pc:docMk/>
            <pc:sldMk cId="1006789634" sldId="257"/>
            <ac:picMk id="7" creationId="{6E0D9F47-BDC5-1C15-A149-02AE84AD9630}"/>
          </ac:picMkLst>
        </pc:picChg>
      </pc:sldChg>
      <pc:sldChg chg="addSp delSp modSp del mod setBg">
        <pc:chgData name="Simhadri Kavali (2025 Intern)" userId="S::simhadri.kavali@enhisecure.com::0fa68a99-1b2a-40ec-bc45-ff93fc125d14" providerId="AD" clId="Web-{A91683A7-0F7B-0756-D94D-B32E061B9A32}" dt="2025-06-10T14:28:23.926" v="448"/>
        <pc:sldMkLst>
          <pc:docMk/>
          <pc:sldMk cId="3678601167" sldId="260"/>
        </pc:sldMkLst>
        <pc:spChg chg="ord">
          <ac:chgData name="Simhadri Kavali (2025 Intern)" userId="S::simhadri.kavali@enhisecure.com::0fa68a99-1b2a-40ec-bc45-ff93fc125d14" providerId="AD" clId="Web-{A91683A7-0F7B-0756-D94D-B32E061B9A32}" dt="2025-06-10T14:27:58.706" v="441"/>
          <ac:spMkLst>
            <pc:docMk/>
            <pc:sldMk cId="3678601167" sldId="260"/>
            <ac:spMk id="2" creationId="{DBDA151C-5770-45E4-AAFF-59E7F403866D}"/>
          </ac:spMkLst>
        </pc:spChg>
        <pc:spChg chg="mod">
          <ac:chgData name="Simhadri Kavali (2025 Intern)" userId="S::simhadri.kavali@enhisecure.com::0fa68a99-1b2a-40ec-bc45-ff93fc125d14" providerId="AD" clId="Web-{A91683A7-0F7B-0756-D94D-B32E061B9A32}" dt="2025-06-10T14:27:58.706" v="441"/>
          <ac:spMkLst>
            <pc:docMk/>
            <pc:sldMk cId="3678601167" sldId="260"/>
            <ac:spMk id="3" creationId="{54A0C5EF-E2B0-EFA1-91B1-7EB6CAAD531B}"/>
          </ac:spMkLst>
        </pc:spChg>
        <pc:spChg chg="add del mod">
          <ac:chgData name="Simhadri Kavali (2025 Intern)" userId="S::simhadri.kavali@enhisecure.com::0fa68a99-1b2a-40ec-bc45-ff93fc125d14" providerId="AD" clId="Web-{A91683A7-0F7B-0756-D94D-B32E061B9A32}" dt="2025-06-10T14:27:58.706" v="441"/>
          <ac:spMkLst>
            <pc:docMk/>
            <pc:sldMk cId="3678601167" sldId="260"/>
            <ac:spMk id="425" creationId="{5D87E3CA-231C-1EB6-0314-9F09A89E0BD4}"/>
          </ac:spMkLst>
        </pc:spChg>
        <pc:spChg chg="add">
          <ac:chgData name="Simhadri Kavali (2025 Intern)" userId="S::simhadri.kavali@enhisecure.com::0fa68a99-1b2a-40ec-bc45-ff93fc125d14" providerId="AD" clId="Web-{A91683A7-0F7B-0756-D94D-B32E061B9A32}" dt="2025-06-10T14:27:58.706" v="441"/>
          <ac:spMkLst>
            <pc:docMk/>
            <pc:sldMk cId="3678601167" sldId="260"/>
            <ac:spMk id="433" creationId="{063F27BC-7079-4FF7-8F7C-ABC82FA3C247}"/>
          </ac:spMkLst>
        </pc:spChg>
        <pc:graphicFrameChg chg="del modGraphic">
          <ac:chgData name="Simhadri Kavali (2025 Intern)" userId="S::simhadri.kavali@enhisecure.com::0fa68a99-1b2a-40ec-bc45-ff93fc125d14" providerId="AD" clId="Web-{A91683A7-0F7B-0756-D94D-B32E061B9A32}" dt="2025-06-10T14:26:54.236" v="419"/>
          <ac:graphicFrameMkLst>
            <pc:docMk/>
            <pc:sldMk cId="3678601167" sldId="260"/>
            <ac:graphicFrameMk id="4" creationId="{1CBA6F43-0490-42AB-1BBF-B3D58AA507EE}"/>
          </ac:graphicFrameMkLst>
        </pc:graphicFrameChg>
        <pc:graphicFrameChg chg="add">
          <ac:chgData name="Simhadri Kavali (2025 Intern)" userId="S::simhadri.kavali@enhisecure.com::0fa68a99-1b2a-40ec-bc45-ff93fc125d14" providerId="AD" clId="Web-{A91683A7-0F7B-0756-D94D-B32E061B9A32}" dt="2025-06-10T14:27:58.706" v="441"/>
          <ac:graphicFrameMkLst>
            <pc:docMk/>
            <pc:sldMk cId="3678601167" sldId="260"/>
            <ac:graphicFrameMk id="427" creationId="{2AF42900-53B6-F423-BCD0-466B7C18A28D}"/>
          </ac:graphicFrameMkLst>
        </pc:graphicFrameChg>
        <pc:cxnChg chg="add">
          <ac:chgData name="Simhadri Kavali (2025 Intern)" userId="S::simhadri.kavali@enhisecure.com::0fa68a99-1b2a-40ec-bc45-ff93fc125d14" providerId="AD" clId="Web-{A91683A7-0F7B-0756-D94D-B32E061B9A32}" dt="2025-06-10T14:27:58.706" v="441"/>
          <ac:cxnSpMkLst>
            <pc:docMk/>
            <pc:sldMk cId="3678601167" sldId="260"/>
            <ac:cxnSpMk id="431" creationId="{118E06E4-607B-144B-382B-AD3D06B1EE8C}"/>
          </ac:cxnSpMkLst>
        </pc:cxnChg>
        <pc:cxnChg chg="add">
          <ac:chgData name="Simhadri Kavali (2025 Intern)" userId="S::simhadri.kavali@enhisecure.com::0fa68a99-1b2a-40ec-bc45-ff93fc125d14" providerId="AD" clId="Web-{A91683A7-0F7B-0756-D94D-B32E061B9A32}" dt="2025-06-10T14:27:58.706" v="441"/>
          <ac:cxnSpMkLst>
            <pc:docMk/>
            <pc:sldMk cId="3678601167" sldId="260"/>
            <ac:cxnSpMk id="435" creationId="{40BBF191-9CC8-4313-B1CA-8DF1A53AE4F9}"/>
          </ac:cxnSpMkLst>
        </pc:cxnChg>
      </pc:sldChg>
      <pc:sldChg chg="modSp ord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609591714" sldId="262"/>
        </pc:sldMkLst>
        <pc:spChg chg="mod">
          <ac:chgData name="Simhadri Kavali (2025 Intern)" userId="S::simhadri.kavali@enhisecure.com::0fa68a99-1b2a-40ec-bc45-ff93fc125d14" providerId="AD" clId="Web-{A91683A7-0F7B-0756-D94D-B32E061B9A32}" dt="2025-06-10T14:31:08.556" v="472"/>
          <ac:spMkLst>
            <pc:docMk/>
            <pc:sldMk cId="609591714" sldId="262"/>
            <ac:spMk id="15" creationId="{E965E597-E1B8-2E8C-CCF6-DAC1CD4EEAA8}"/>
          </ac:spMkLst>
        </pc:spChg>
        <pc:graphicFrameChg chg="mod">
          <ac:chgData name="Simhadri Kavali (2025 Intern)" userId="S::simhadri.kavali@enhisecure.com::0fa68a99-1b2a-40ec-bc45-ff93fc125d14" providerId="AD" clId="Web-{A91683A7-0F7B-0756-D94D-B32E061B9A32}" dt="2025-06-10T14:31:12.681" v="473" actId="1076"/>
          <ac:graphicFrameMkLst>
            <pc:docMk/>
            <pc:sldMk cId="609591714" sldId="262"/>
            <ac:graphicFrameMk id="21" creationId="{10B9496B-1F46-FF90-223A-E8A02A55595A}"/>
          </ac:graphicFrameMkLst>
        </pc:graphicFrameChg>
      </pc:sldChg>
      <pc:sldChg chg="modSp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2697672623" sldId="264"/>
        </pc:sldMkLst>
        <pc:spChg chg="mod">
          <ac:chgData name="Simhadri Kavali (2025 Intern)" userId="S::simhadri.kavali@enhisecure.com::0fa68a99-1b2a-40ec-bc45-ff93fc125d14" providerId="AD" clId="Web-{A91683A7-0F7B-0756-D94D-B32E061B9A32}" dt="2025-06-10T14:33:54.358" v="477" actId="14100"/>
          <ac:spMkLst>
            <pc:docMk/>
            <pc:sldMk cId="2697672623" sldId="264"/>
            <ac:spMk id="3" creationId="{700C30D7-7C67-C0DE-B4CB-B10C4478339E}"/>
          </ac:spMkLst>
        </pc:spChg>
      </pc:sldChg>
      <pc:sldChg chg="addSp modSp del mod ord setBg">
        <pc:chgData name="Simhadri Kavali (2025 Intern)" userId="S::simhadri.kavali@enhisecure.com::0fa68a99-1b2a-40ec-bc45-ff93fc125d14" providerId="AD" clId="Web-{A91683A7-0F7B-0756-D94D-B32E061B9A32}" dt="2025-06-10T14:30:33.727" v="469"/>
        <pc:sldMkLst>
          <pc:docMk/>
          <pc:sldMk cId="3225916550" sldId="266"/>
        </pc:sldMkLst>
        <pc:spChg chg="mod">
          <ac:chgData name="Simhadri Kavali (2025 Intern)" userId="S::simhadri.kavali@enhisecure.com::0fa68a99-1b2a-40ec-bc45-ff93fc125d14" providerId="AD" clId="Web-{A91683A7-0F7B-0756-D94D-B32E061B9A32}" dt="2025-06-10T14:29:58.819" v="460"/>
          <ac:spMkLst>
            <pc:docMk/>
            <pc:sldMk cId="3225916550" sldId="266"/>
            <ac:spMk id="3" creationId="{302A60CD-BD52-9319-C0DF-A3C006F48FAC}"/>
          </ac:spMkLst>
        </pc:spChg>
        <pc:spChg chg="add">
          <ac:chgData name="Simhadri Kavali (2025 Intern)" userId="S::simhadri.kavali@enhisecure.com::0fa68a99-1b2a-40ec-bc45-ff93fc125d14" providerId="AD" clId="Web-{A91683A7-0F7B-0756-D94D-B32E061B9A32}" dt="2025-06-10T14:29:58.819" v="460"/>
          <ac:spMkLst>
            <pc:docMk/>
            <pc:sldMk cId="3225916550" sldId="266"/>
            <ac:spMk id="12" creationId="{A637580D-1176-4083-A9A1-BD8ED08996EC}"/>
          </ac:spMkLst>
        </pc:spChg>
        <pc:graphicFrameChg chg="mod modGraphic">
          <ac:chgData name="Simhadri Kavali (2025 Intern)" userId="S::simhadri.kavali@enhisecure.com::0fa68a99-1b2a-40ec-bc45-ff93fc125d14" providerId="AD" clId="Web-{A91683A7-0F7B-0756-D94D-B32E061B9A32}" dt="2025-06-10T14:29:58.819" v="460"/>
          <ac:graphicFrameMkLst>
            <pc:docMk/>
            <pc:sldMk cId="3225916550" sldId="266"/>
            <ac:graphicFrameMk id="5" creationId="{A13344F7-9749-33DE-E8EC-DBC5E51A4C48}"/>
          </ac:graphicFrameMkLst>
        </pc:graphicFrameChg>
        <pc:cxnChg chg="add">
          <ac:chgData name="Simhadri Kavali (2025 Intern)" userId="S::simhadri.kavali@enhisecure.com::0fa68a99-1b2a-40ec-bc45-ff93fc125d14" providerId="AD" clId="Web-{A91683A7-0F7B-0756-D94D-B32E061B9A32}" dt="2025-06-10T14:29:58.819" v="460"/>
          <ac:cxnSpMkLst>
            <pc:docMk/>
            <pc:sldMk cId="3225916550" sldId="266"/>
            <ac:cxnSpMk id="10" creationId="{118E06E4-607B-144B-382B-AD3D06B1EE8C}"/>
          </ac:cxnSpMkLst>
        </pc:cxnChg>
        <pc:cxnChg chg="add">
          <ac:chgData name="Simhadri Kavali (2025 Intern)" userId="S::simhadri.kavali@enhisecure.com::0fa68a99-1b2a-40ec-bc45-ff93fc125d14" providerId="AD" clId="Web-{A91683A7-0F7B-0756-D94D-B32E061B9A32}" dt="2025-06-10T14:29:58.819" v="460"/>
          <ac:cxnSpMkLst>
            <pc:docMk/>
            <pc:sldMk cId="3225916550" sldId="266"/>
            <ac:cxnSpMk id="14" creationId="{B9C96FDC-E4C2-7D8A-44BA-572E7CD9E899}"/>
          </ac:cxnSpMkLst>
        </pc:cxnChg>
      </pc:sldChg>
      <pc:sldChg chg="modSp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429498857" sldId="267"/>
        </pc:sldMkLst>
        <pc:spChg chg="mod">
          <ac:chgData name="Simhadri Kavali (2025 Intern)" userId="S::simhadri.kavali@enhisecure.com::0fa68a99-1b2a-40ec-bc45-ff93fc125d14" providerId="AD" clId="Web-{A91683A7-0F7B-0756-D94D-B32E061B9A32}" dt="2025-06-10T14:33:43.404" v="475"/>
          <ac:spMkLst>
            <pc:docMk/>
            <pc:sldMk cId="429498857" sldId="267"/>
            <ac:spMk id="3" creationId="{9707C286-E8D0-7868-D0F2-802DD2EC76C9}"/>
          </ac:spMkLst>
        </pc:spChg>
      </pc:sldChg>
      <pc:sldChg chg="modSp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3766957712" sldId="269"/>
        </pc:sldMkLst>
        <pc:spChg chg="mod">
          <ac:chgData name="Simhadri Kavali (2025 Intern)" userId="S::simhadri.kavali@enhisecure.com::0fa68a99-1b2a-40ec-bc45-ff93fc125d14" providerId="AD" clId="Web-{A91683A7-0F7B-0756-D94D-B32E061B9A32}" dt="2025-06-10T14:34:10.436" v="479" actId="14100"/>
          <ac:spMkLst>
            <pc:docMk/>
            <pc:sldMk cId="3766957712" sldId="269"/>
            <ac:spMk id="3" creationId="{0984E344-333F-AA38-4722-48359C24860D}"/>
          </ac:spMkLst>
        </pc:spChg>
      </pc:sldChg>
      <pc:sldChg chg="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3045807769" sldId="271"/>
        </pc:sldMkLst>
      </pc:sldChg>
      <pc:sldChg chg="addSp delSp modSp new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4135538239" sldId="272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17:26.297" v="401" actId="1076"/>
          <ac:spMkLst>
            <pc:docMk/>
            <pc:sldMk cId="4135538239" sldId="272"/>
            <ac:spMk id="2" creationId="{5A959D24-8BEF-7815-99AC-0EEF413A90DD}"/>
          </ac:spMkLst>
        </pc:spChg>
        <pc:spChg chg="add del mod">
          <ac:chgData name="Simhadri Kavali (2025 Intern)" userId="S::simhadri.kavali@enhisecure.com::0fa68a99-1b2a-40ec-bc45-ff93fc125d14" providerId="AD" clId="Web-{A91683A7-0F7B-0756-D94D-B32E061B9A32}" dt="2025-06-10T14:06:12.949" v="154"/>
          <ac:spMkLst>
            <pc:docMk/>
            <pc:sldMk cId="4135538239" sldId="272"/>
            <ac:spMk id="3" creationId="{76445A24-FF87-E8FA-A703-AAFC751025AE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4:17:29.282" v="402" actId="1076"/>
          <ac:spMkLst>
            <pc:docMk/>
            <pc:sldMk cId="4135538239" sldId="272"/>
            <ac:spMk id="4" creationId="{F8004A82-0730-79D0-058D-870562EFBED5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4:17:34.657" v="403" actId="1076"/>
          <ac:spMkLst>
            <pc:docMk/>
            <pc:sldMk cId="4135538239" sldId="272"/>
            <ac:spMk id="5" creationId="{91291A34-202B-80EE-283D-A7367489F328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4:17:42.173" v="404" actId="1076"/>
          <ac:spMkLst>
            <pc:docMk/>
            <pc:sldMk cId="4135538239" sldId="272"/>
            <ac:spMk id="6" creationId="{84A98DA0-27CC-7005-01F2-97A622784478}"/>
          </ac:spMkLst>
        </pc:spChg>
        <pc:picChg chg="add del mod">
          <ac:chgData name="Simhadri Kavali (2025 Intern)" userId="S::simhadri.kavali@enhisecure.com::0fa68a99-1b2a-40ec-bc45-ff93fc125d14" providerId="AD" clId="Web-{A91683A7-0F7B-0756-D94D-B32E061B9A32}" dt="2025-06-10T14:19:19.425" v="406"/>
          <ac:picMkLst>
            <pc:docMk/>
            <pc:sldMk cId="4135538239" sldId="272"/>
            <ac:picMk id="7" creationId="{115ABD97-D2DC-679E-5723-7DD1588F30D0}"/>
          </ac:picMkLst>
        </pc:picChg>
        <pc:picChg chg="add mod">
          <ac:chgData name="Simhadri Kavali (2025 Intern)" userId="S::simhadri.kavali@enhisecure.com::0fa68a99-1b2a-40ec-bc45-ff93fc125d14" providerId="AD" clId="Web-{A91683A7-0F7B-0756-D94D-B32E061B9A32}" dt="2025-06-10T14:20:27.584" v="413" actId="1076"/>
          <ac:picMkLst>
            <pc:docMk/>
            <pc:sldMk cId="4135538239" sldId="272"/>
            <ac:picMk id="8" creationId="{EAEBE7C2-EAF8-6314-E646-1B4286E9451A}"/>
          </ac:picMkLst>
        </pc:picChg>
        <pc:picChg chg="add mod">
          <ac:chgData name="Simhadri Kavali (2025 Intern)" userId="S::simhadri.kavali@enhisecure.com::0fa68a99-1b2a-40ec-bc45-ff93fc125d14" providerId="AD" clId="Web-{A91683A7-0F7B-0756-D94D-B32E061B9A32}" dt="2025-06-10T14:22:58.823" v="418" actId="1076"/>
          <ac:picMkLst>
            <pc:docMk/>
            <pc:sldMk cId="4135538239" sldId="272"/>
            <ac:picMk id="9" creationId="{DF75D96B-158A-340D-1F36-65161D5C1B97}"/>
          </ac:picMkLst>
        </pc:picChg>
      </pc:sldChg>
      <pc:sldChg chg="addSp modSp new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941616967" sldId="273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28:46.208" v="454" actId="20577"/>
          <ac:spMkLst>
            <pc:docMk/>
            <pc:sldMk cId="941616967" sldId="273"/>
            <ac:spMk id="3" creationId="{68086976-B462-BE31-1682-0B68D5CDF205}"/>
          </ac:spMkLst>
        </pc:spChg>
        <pc:graphicFrameChg chg="add mod">
          <ac:chgData name="Simhadri Kavali (2025 Intern)" userId="S::simhadri.kavali@enhisecure.com::0fa68a99-1b2a-40ec-bc45-ff93fc125d14" providerId="AD" clId="Web-{A91683A7-0F7B-0756-D94D-B32E061B9A32}" dt="2025-06-10T14:28:16.629" v="446" actId="1076"/>
          <ac:graphicFrameMkLst>
            <pc:docMk/>
            <pc:sldMk cId="941616967" sldId="273"/>
            <ac:graphicFrameMk id="5" creationId="{8C270DED-1A75-E342-5E4D-5537A7C11915}"/>
          </ac:graphicFrameMkLst>
        </pc:graphicFrameChg>
      </pc:sldChg>
      <pc:sldChg chg="addSp modSp new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3926790326" sldId="274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30:26.023" v="468" actId="1076"/>
          <ac:spMkLst>
            <pc:docMk/>
            <pc:sldMk cId="3926790326" sldId="274"/>
            <ac:spMk id="3" creationId="{5819F8B4-AC75-5C58-751F-E867068F14F3}"/>
          </ac:spMkLst>
        </pc:spChg>
        <pc:graphicFrameChg chg="add mod">
          <ac:chgData name="Simhadri Kavali (2025 Intern)" userId="S::simhadri.kavali@enhisecure.com::0fa68a99-1b2a-40ec-bc45-ff93fc125d14" providerId="AD" clId="Web-{A91683A7-0F7B-0756-D94D-B32E061B9A32}" dt="2025-06-10T14:30:21.961" v="467" actId="1076"/>
          <ac:graphicFrameMkLst>
            <pc:docMk/>
            <pc:sldMk cId="3926790326" sldId="274"/>
            <ac:graphicFrameMk id="5" creationId="{05CCACBA-4852-DB00-F750-E69ED8B17B73}"/>
          </ac:graphicFrameMkLst>
        </pc:graphicFrameChg>
      </pc:sldChg>
      <pc:sldChg chg="addSp delSp modSp new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4182829541" sldId="275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40:46.386" v="532" actId="1076"/>
          <ac:spMkLst>
            <pc:docMk/>
            <pc:sldMk cId="4182829541" sldId="275"/>
            <ac:spMk id="3" creationId="{13CBD165-96CF-A352-9969-23A61EE632F9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4:50:44.200" v="772" actId="14100"/>
          <ac:spMkLst>
            <pc:docMk/>
            <pc:sldMk cId="4182829541" sldId="275"/>
            <ac:spMk id="7" creationId="{45FC71CA-9773-4CB1-7D4D-57514903D692}"/>
          </ac:spMkLst>
        </pc:spChg>
        <pc:graphicFrameChg chg="add del mod modGraphic">
          <ac:chgData name="Simhadri Kavali (2025 Intern)" userId="S::simhadri.kavali@enhisecure.com::0fa68a99-1b2a-40ec-bc45-ff93fc125d14" providerId="AD" clId="Web-{A91683A7-0F7B-0756-D94D-B32E061B9A32}" dt="2025-06-10T14:40:38.620" v="529"/>
          <ac:graphicFrameMkLst>
            <pc:docMk/>
            <pc:sldMk cId="4182829541" sldId="275"/>
            <ac:graphicFrameMk id="6" creationId="{E9CF65D5-0731-535A-267C-2BA5C2F90397}"/>
          </ac:graphicFrameMkLst>
        </pc:graphicFrameChg>
        <pc:picChg chg="add del mod">
          <ac:chgData name="Simhadri Kavali (2025 Intern)" userId="S::simhadri.kavali@enhisecure.com::0fa68a99-1b2a-40ec-bc45-ff93fc125d14" providerId="AD" clId="Web-{A91683A7-0F7B-0756-D94D-B32E061B9A32}" dt="2025-06-10T14:37:12.973" v="491"/>
          <ac:picMkLst>
            <pc:docMk/>
            <pc:sldMk cId="4182829541" sldId="275"/>
            <ac:picMk id="4" creationId="{F96B1CFF-89C1-7606-051B-709F5D93EE0F}"/>
          </ac:picMkLst>
        </pc:picChg>
        <pc:picChg chg="add del mod modCrop">
          <ac:chgData name="Simhadri Kavali (2025 Intern)" userId="S::simhadri.kavali@enhisecure.com::0fa68a99-1b2a-40ec-bc45-ff93fc125d14" providerId="AD" clId="Web-{A91683A7-0F7B-0756-D94D-B32E061B9A32}" dt="2025-06-10T14:50:49.700" v="773" actId="1076"/>
          <ac:picMkLst>
            <pc:docMk/>
            <pc:sldMk cId="4182829541" sldId="275"/>
            <ac:picMk id="5" creationId="{B23A04BB-B735-DB95-FF0A-BEB58D2774A1}"/>
          </ac:picMkLst>
        </pc:picChg>
      </pc:sldChg>
      <pc:sldChg chg="addSp delSp modSp new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1493692762" sldId="276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49:27.417" v="750" actId="20577"/>
          <ac:spMkLst>
            <pc:docMk/>
            <pc:sldMk cId="1493692762" sldId="276"/>
            <ac:spMk id="5" creationId="{32C2A09B-7102-9D5E-0026-C221DD2B72B9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5:05:31.836" v="1069" actId="20577"/>
          <ac:spMkLst>
            <pc:docMk/>
            <pc:sldMk cId="1493692762" sldId="276"/>
            <ac:spMk id="6" creationId="{3BD01606-8255-B7E7-E676-6C1EAFF9DF5D}"/>
          </ac:spMkLst>
        </pc:spChg>
        <pc:picChg chg="add del mod">
          <ac:chgData name="Simhadri Kavali (2025 Intern)" userId="S::simhadri.kavali@enhisecure.com::0fa68a99-1b2a-40ec-bc45-ff93fc125d14" providerId="AD" clId="Web-{A91683A7-0F7B-0756-D94D-B32E061B9A32}" dt="2025-06-10T14:48:31.649" v="731"/>
          <ac:picMkLst>
            <pc:docMk/>
            <pc:sldMk cId="1493692762" sldId="276"/>
            <ac:picMk id="2" creationId="{246C2CFE-0856-3C6C-C7CD-FAC8B63886FD}"/>
          </ac:picMkLst>
        </pc:picChg>
        <pc:picChg chg="add mod modCrop">
          <ac:chgData name="Simhadri Kavali (2025 Intern)" userId="S::simhadri.kavali@enhisecure.com::0fa68a99-1b2a-40ec-bc45-ff93fc125d14" providerId="AD" clId="Web-{A91683A7-0F7B-0756-D94D-B32E061B9A32}" dt="2025-06-10T15:01:24.329" v="1004" actId="14100"/>
          <ac:picMkLst>
            <pc:docMk/>
            <pc:sldMk cId="1493692762" sldId="276"/>
            <ac:picMk id="3" creationId="{80739D74-7461-4A16-334A-6AD363BCB678}"/>
          </ac:picMkLst>
        </pc:picChg>
      </pc:sldChg>
      <pc:sldChg chg="new del">
        <pc:chgData name="Simhadri Kavali (2025 Intern)" userId="S::simhadri.kavali@enhisecure.com::0fa68a99-1b2a-40ec-bc45-ff93fc125d14" providerId="AD" clId="Web-{A91683A7-0F7B-0756-D94D-B32E061B9A32}" dt="2025-06-10T14:49:47.542" v="753"/>
        <pc:sldMkLst>
          <pc:docMk/>
          <pc:sldMk cId="3349719512" sldId="277"/>
        </pc:sldMkLst>
      </pc:sldChg>
      <pc:sldChg chg="addSp delSp modSp add replId modTransition">
        <pc:chgData name="Simhadri Kavali (2025 Intern)" userId="S::simhadri.kavali@enhisecure.com::0fa68a99-1b2a-40ec-bc45-ff93fc125d14" providerId="AD" clId="Web-{A91683A7-0F7B-0756-D94D-B32E061B9A32}" dt="2025-06-10T15:05:41.336" v="1071"/>
        <pc:sldMkLst>
          <pc:docMk/>
          <pc:sldMk cId="1659736165" sldId="278"/>
        </pc:sldMkLst>
        <pc:spChg chg="add mod">
          <ac:chgData name="Simhadri Kavali (2025 Intern)" userId="S::simhadri.kavali@enhisecure.com::0fa68a99-1b2a-40ec-bc45-ff93fc125d14" providerId="AD" clId="Web-{A91683A7-0F7B-0756-D94D-B32E061B9A32}" dt="2025-06-10T14:52:15.203" v="781" actId="1076"/>
          <ac:spMkLst>
            <pc:docMk/>
            <pc:sldMk cId="1659736165" sldId="278"/>
            <ac:spMk id="2" creationId="{700C30D7-7C67-C0DE-B4CB-B10C4478339E}"/>
          </ac:spMkLst>
        </pc:spChg>
        <pc:spChg chg="add mod">
          <ac:chgData name="Simhadri Kavali (2025 Intern)" userId="S::simhadri.kavali@enhisecure.com::0fa68a99-1b2a-40ec-bc45-ff93fc125d14" providerId="AD" clId="Web-{A91683A7-0F7B-0756-D94D-B32E061B9A32}" dt="2025-06-10T14:55:30.756" v="894" actId="20577"/>
          <ac:spMkLst>
            <pc:docMk/>
            <pc:sldMk cId="1659736165" sldId="278"/>
            <ac:spMk id="4" creationId="{034EA54F-7725-41F1-E98D-DF456EEB7364}"/>
          </ac:spMkLst>
        </pc:spChg>
        <pc:picChg chg="add del mod">
          <ac:chgData name="Simhadri Kavali (2025 Intern)" userId="S::simhadri.kavali@enhisecure.com::0fa68a99-1b2a-40ec-bc45-ff93fc125d14" providerId="AD" clId="Web-{A91683A7-0F7B-0756-D94D-B32E061B9A32}" dt="2025-06-10T14:55:59.116" v="896"/>
          <ac:picMkLst>
            <pc:docMk/>
            <pc:sldMk cId="1659736165" sldId="278"/>
            <ac:picMk id="3" creationId="{6928B2A9-5DF3-7CBC-4DF2-D8C59FEB26DF}"/>
          </ac:picMkLst>
        </pc:picChg>
        <pc:picChg chg="add mod">
          <ac:chgData name="Simhadri Kavali (2025 Intern)" userId="S::simhadri.kavali@enhisecure.com::0fa68a99-1b2a-40ec-bc45-ff93fc125d14" providerId="AD" clId="Web-{A91683A7-0F7B-0756-D94D-B32E061B9A32}" dt="2025-06-10T14:56:13.101" v="901" actId="1076"/>
          <ac:picMkLst>
            <pc:docMk/>
            <pc:sldMk cId="1659736165" sldId="278"/>
            <ac:picMk id="5" creationId="{96F54BF1-DC84-D003-C161-584795E4E4CB}"/>
          </ac:picMkLst>
        </pc:picChg>
      </pc:sldChg>
      <pc:sldMasterChg chg="modTransition modSldLayout">
        <pc:chgData name="Simhadri Kavali (2025 Intern)" userId="S::simhadri.kavali@enhisecure.com::0fa68a99-1b2a-40ec-bc45-ff93fc125d14" providerId="AD" clId="Web-{A91683A7-0F7B-0756-D94D-B32E061B9A32}" dt="2025-06-10T15:05:41.336" v="1071"/>
        <pc:sldMasterMkLst>
          <pc:docMk/>
          <pc:sldMasterMk cId="208247917" sldId="2147483672"/>
        </pc:sldMasterMkLst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1720799617" sldId="2147483673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3628465201" sldId="2147483674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1237031419" sldId="2147483675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2713857910" sldId="2147483676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2589122691" sldId="2147483677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1012750591" sldId="2147483678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357859923" sldId="2147483679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2527461403" sldId="2147483680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3392404782" sldId="2147483681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1880948184" sldId="2147483682"/>
          </pc:sldLayoutMkLst>
        </pc:sldLayoutChg>
        <pc:sldLayoutChg chg="modTransition">
          <pc:chgData name="Simhadri Kavali (2025 Intern)" userId="S::simhadri.kavali@enhisecure.com::0fa68a99-1b2a-40ec-bc45-ff93fc125d14" providerId="AD" clId="Web-{A91683A7-0F7B-0756-D94D-B32E061B9A32}" dt="2025-06-10T15:05:41.336" v="1071"/>
          <pc:sldLayoutMkLst>
            <pc:docMk/>
            <pc:sldMasterMk cId="208247917" sldId="2147483672"/>
            <pc:sldLayoutMk cId="304394585" sldId="2147483683"/>
          </pc:sldLayoutMkLst>
        </pc:sldLayoutChg>
      </pc:sldMaster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C1D2E-8CC7-41C5-8EC9-62083FCF7036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24AA8F1-1E0D-4939-9FA8-74922D9D0A9A}">
      <dgm:prSet/>
      <dgm:spPr/>
      <dgm:t>
        <a:bodyPr/>
        <a:lstStyle/>
        <a:p>
          <a:r>
            <a:rPr lang="en-US"/>
            <a:t>Ethernet is a widely used LAN technology that enables devices to communicate over a physical medium using MAC addresses.</a:t>
          </a:r>
        </a:p>
      </dgm:t>
    </dgm:pt>
    <dgm:pt modelId="{C48E8082-165C-4844-8396-90F624E563AC}" type="parTrans" cxnId="{A8C26910-BDD3-42C6-8E11-31C384BDA527}">
      <dgm:prSet/>
      <dgm:spPr/>
      <dgm:t>
        <a:bodyPr/>
        <a:lstStyle/>
        <a:p>
          <a:endParaRPr lang="en-US"/>
        </a:p>
      </dgm:t>
    </dgm:pt>
    <dgm:pt modelId="{42BAF69F-1BE4-4C5E-8364-C8A6B453A353}" type="sibTrans" cxnId="{A8C26910-BDD3-42C6-8E11-31C384BDA527}">
      <dgm:prSet/>
      <dgm:spPr/>
      <dgm:t>
        <a:bodyPr/>
        <a:lstStyle/>
        <a:p>
          <a:endParaRPr lang="en-US"/>
        </a:p>
      </dgm:t>
    </dgm:pt>
    <dgm:pt modelId="{A65DB111-A7B0-46E6-B73D-1612F7B267F4}">
      <dgm:prSet/>
      <dgm:spPr/>
      <dgm:t>
        <a:bodyPr/>
        <a:lstStyle/>
        <a:p>
          <a:r>
            <a:rPr lang="en-US"/>
            <a:t>It operates at Layer 2 (Data Link Layer) of the OSI model.</a:t>
          </a:r>
        </a:p>
      </dgm:t>
    </dgm:pt>
    <dgm:pt modelId="{B48D13C2-2996-49E7-B58C-7E05A9D68157}" type="parTrans" cxnId="{FB2AB4BD-C0BE-4CD4-8F15-EC6D5D0A49BD}">
      <dgm:prSet/>
      <dgm:spPr/>
      <dgm:t>
        <a:bodyPr/>
        <a:lstStyle/>
        <a:p>
          <a:endParaRPr lang="en-US"/>
        </a:p>
      </dgm:t>
    </dgm:pt>
    <dgm:pt modelId="{E1294AAC-3DEA-43AA-B042-74F8395EC6B3}" type="sibTrans" cxnId="{FB2AB4BD-C0BE-4CD4-8F15-EC6D5D0A49BD}">
      <dgm:prSet/>
      <dgm:spPr/>
      <dgm:t>
        <a:bodyPr/>
        <a:lstStyle/>
        <a:p>
          <a:endParaRPr lang="en-US"/>
        </a:p>
      </dgm:t>
    </dgm:pt>
    <dgm:pt modelId="{C850C780-1FB1-48A6-8866-FD4E2E871BF1}">
      <dgm:prSet/>
      <dgm:spPr/>
      <dgm:t>
        <a:bodyPr/>
        <a:lstStyle/>
        <a:p>
          <a:r>
            <a:rPr lang="en-US"/>
            <a:t>ARP (Address Resolution Protocol) is used to map IP addresses to MAC addresses within a local network.</a:t>
          </a:r>
        </a:p>
      </dgm:t>
    </dgm:pt>
    <dgm:pt modelId="{5108F7AC-7162-4295-ACB6-F770C7C8CC1C}" type="parTrans" cxnId="{7A04ABEA-C31C-40DC-8ADA-633F54603BB6}">
      <dgm:prSet/>
      <dgm:spPr/>
      <dgm:t>
        <a:bodyPr/>
        <a:lstStyle/>
        <a:p>
          <a:endParaRPr lang="en-US"/>
        </a:p>
      </dgm:t>
    </dgm:pt>
    <dgm:pt modelId="{16DF2DD7-34E3-4A62-A5D7-F6EAD2545A8D}" type="sibTrans" cxnId="{7A04ABEA-C31C-40DC-8ADA-633F54603BB6}">
      <dgm:prSet/>
      <dgm:spPr/>
      <dgm:t>
        <a:bodyPr/>
        <a:lstStyle/>
        <a:p>
          <a:endParaRPr lang="en-US"/>
        </a:p>
      </dgm:t>
    </dgm:pt>
    <dgm:pt modelId="{2F61415E-BEDD-4E43-8875-116874F96B7A}">
      <dgm:prSet/>
      <dgm:spPr/>
      <dgm:t>
        <a:bodyPr/>
        <a:lstStyle/>
        <a:p>
          <a:r>
            <a:rPr lang="en-US"/>
            <a:t>It works between Layer 2 (MAC) and Layer 3 (IP) of the OSI model.</a:t>
          </a:r>
        </a:p>
      </dgm:t>
    </dgm:pt>
    <dgm:pt modelId="{01F612CB-C438-41A3-97B9-91512FB6AA03}" type="parTrans" cxnId="{61C8146E-FEFA-43CD-80A1-B35C47D30C46}">
      <dgm:prSet/>
      <dgm:spPr/>
      <dgm:t>
        <a:bodyPr/>
        <a:lstStyle/>
        <a:p>
          <a:endParaRPr lang="en-US"/>
        </a:p>
      </dgm:t>
    </dgm:pt>
    <dgm:pt modelId="{1DA7F564-72EA-48FC-86AA-F19889E29C84}" type="sibTrans" cxnId="{61C8146E-FEFA-43CD-80A1-B35C47D30C46}">
      <dgm:prSet/>
      <dgm:spPr/>
      <dgm:t>
        <a:bodyPr/>
        <a:lstStyle/>
        <a:p>
          <a:endParaRPr lang="en-US"/>
        </a:p>
      </dgm:t>
    </dgm:pt>
    <dgm:pt modelId="{DD06001C-0ACC-4D1B-85A1-4C14A0E60617}" type="pres">
      <dgm:prSet presAssocID="{6C6C1D2E-8CC7-41C5-8EC9-62083FCF7036}" presName="matrix" presStyleCnt="0">
        <dgm:presLayoutVars>
          <dgm:chMax val="1"/>
          <dgm:dir/>
          <dgm:resizeHandles val="exact"/>
        </dgm:presLayoutVars>
      </dgm:prSet>
      <dgm:spPr/>
    </dgm:pt>
    <dgm:pt modelId="{7318F919-E542-4D02-90E8-927E7B5EA1DD}" type="pres">
      <dgm:prSet presAssocID="{6C6C1D2E-8CC7-41C5-8EC9-62083FCF7036}" presName="diamond" presStyleLbl="bgShp" presStyleIdx="0" presStyleCnt="1"/>
      <dgm:spPr/>
    </dgm:pt>
    <dgm:pt modelId="{7865111A-E23D-4D31-A20D-70132D8188A4}" type="pres">
      <dgm:prSet presAssocID="{6C6C1D2E-8CC7-41C5-8EC9-62083FCF7036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3C0732F-F2A6-465C-B33D-F02392C6FE38}" type="pres">
      <dgm:prSet presAssocID="{6C6C1D2E-8CC7-41C5-8EC9-62083FCF7036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2A1B612-F389-4495-82F4-B88555C9C3E3}" type="pres">
      <dgm:prSet presAssocID="{6C6C1D2E-8CC7-41C5-8EC9-62083FCF7036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0A30670-A8A3-42DD-AB5A-D753BD2DA4BD}" type="pres">
      <dgm:prSet presAssocID="{6C6C1D2E-8CC7-41C5-8EC9-62083FCF7036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8C26910-BDD3-42C6-8E11-31C384BDA527}" srcId="{6C6C1D2E-8CC7-41C5-8EC9-62083FCF7036}" destId="{224AA8F1-1E0D-4939-9FA8-74922D9D0A9A}" srcOrd="0" destOrd="0" parTransId="{C48E8082-165C-4844-8396-90F624E563AC}" sibTransId="{42BAF69F-1BE4-4C5E-8364-C8A6B453A353}"/>
    <dgm:cxn modelId="{813E1D22-5134-4704-9149-294CCA21BD8E}" type="presOf" srcId="{C850C780-1FB1-48A6-8866-FD4E2E871BF1}" destId="{42A1B612-F389-4495-82F4-B88555C9C3E3}" srcOrd="0" destOrd="0" presId="urn:microsoft.com/office/officeart/2005/8/layout/matrix3"/>
    <dgm:cxn modelId="{61C8146E-FEFA-43CD-80A1-B35C47D30C46}" srcId="{6C6C1D2E-8CC7-41C5-8EC9-62083FCF7036}" destId="{2F61415E-BEDD-4E43-8875-116874F96B7A}" srcOrd="3" destOrd="0" parTransId="{01F612CB-C438-41A3-97B9-91512FB6AA03}" sibTransId="{1DA7F564-72EA-48FC-86AA-F19889E29C84}"/>
    <dgm:cxn modelId="{8740C855-8CAE-4D13-A8F7-6A3806647749}" type="presOf" srcId="{224AA8F1-1E0D-4939-9FA8-74922D9D0A9A}" destId="{7865111A-E23D-4D31-A20D-70132D8188A4}" srcOrd="0" destOrd="0" presId="urn:microsoft.com/office/officeart/2005/8/layout/matrix3"/>
    <dgm:cxn modelId="{1F75827A-B8D6-4CF4-8B5F-7399FBE8A0EE}" type="presOf" srcId="{6C6C1D2E-8CC7-41C5-8EC9-62083FCF7036}" destId="{DD06001C-0ACC-4D1B-85A1-4C14A0E60617}" srcOrd="0" destOrd="0" presId="urn:microsoft.com/office/officeart/2005/8/layout/matrix3"/>
    <dgm:cxn modelId="{17FF447F-49F8-45DF-BABE-A578B896EBD0}" type="presOf" srcId="{A65DB111-A7B0-46E6-B73D-1612F7B267F4}" destId="{83C0732F-F2A6-465C-B33D-F02392C6FE38}" srcOrd="0" destOrd="0" presId="urn:microsoft.com/office/officeart/2005/8/layout/matrix3"/>
    <dgm:cxn modelId="{FB2AB4BD-C0BE-4CD4-8F15-EC6D5D0A49BD}" srcId="{6C6C1D2E-8CC7-41C5-8EC9-62083FCF7036}" destId="{A65DB111-A7B0-46E6-B73D-1612F7B267F4}" srcOrd="1" destOrd="0" parTransId="{B48D13C2-2996-49E7-B58C-7E05A9D68157}" sibTransId="{E1294AAC-3DEA-43AA-B042-74F8395EC6B3}"/>
    <dgm:cxn modelId="{C1B55FD3-C0CA-4FDF-904A-CF088DD2455C}" type="presOf" srcId="{2F61415E-BEDD-4E43-8875-116874F96B7A}" destId="{70A30670-A8A3-42DD-AB5A-D753BD2DA4BD}" srcOrd="0" destOrd="0" presId="urn:microsoft.com/office/officeart/2005/8/layout/matrix3"/>
    <dgm:cxn modelId="{7A04ABEA-C31C-40DC-8ADA-633F54603BB6}" srcId="{6C6C1D2E-8CC7-41C5-8EC9-62083FCF7036}" destId="{C850C780-1FB1-48A6-8866-FD4E2E871BF1}" srcOrd="2" destOrd="0" parTransId="{5108F7AC-7162-4295-ACB6-F770C7C8CC1C}" sibTransId="{16DF2DD7-34E3-4A62-A5D7-F6EAD2545A8D}"/>
    <dgm:cxn modelId="{F7926107-1D91-49AB-AA15-2932FE42FAC5}" type="presParOf" srcId="{DD06001C-0ACC-4D1B-85A1-4C14A0E60617}" destId="{7318F919-E542-4D02-90E8-927E7B5EA1DD}" srcOrd="0" destOrd="0" presId="urn:microsoft.com/office/officeart/2005/8/layout/matrix3"/>
    <dgm:cxn modelId="{F2E0EA20-AC6A-4E1A-835E-890F9CBF0D93}" type="presParOf" srcId="{DD06001C-0ACC-4D1B-85A1-4C14A0E60617}" destId="{7865111A-E23D-4D31-A20D-70132D8188A4}" srcOrd="1" destOrd="0" presId="urn:microsoft.com/office/officeart/2005/8/layout/matrix3"/>
    <dgm:cxn modelId="{A4D709F3-09AA-4C9A-92E1-36CB15D728E1}" type="presParOf" srcId="{DD06001C-0ACC-4D1B-85A1-4C14A0E60617}" destId="{83C0732F-F2A6-465C-B33D-F02392C6FE38}" srcOrd="2" destOrd="0" presId="urn:microsoft.com/office/officeart/2005/8/layout/matrix3"/>
    <dgm:cxn modelId="{E61B97A0-233F-43E6-9313-FBD09349B784}" type="presParOf" srcId="{DD06001C-0ACC-4D1B-85A1-4C14A0E60617}" destId="{42A1B612-F389-4495-82F4-B88555C9C3E3}" srcOrd="3" destOrd="0" presId="urn:microsoft.com/office/officeart/2005/8/layout/matrix3"/>
    <dgm:cxn modelId="{9B93E472-2E80-4D9F-B856-3A1F48DE9EF1}" type="presParOf" srcId="{DD06001C-0ACC-4D1B-85A1-4C14A0E60617}" destId="{70A30670-A8A3-42DD-AB5A-D753BD2DA4BD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9FBCD9-627A-4EE1-8705-936010E0215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906B14-3097-495D-9414-51C93E0D83CB}">
      <dgm:prSet/>
      <dgm:spPr/>
      <dgm:t>
        <a:bodyPr/>
        <a:lstStyle/>
        <a:p>
          <a:r>
            <a:rPr lang="en-US"/>
            <a:t>ARP stands for </a:t>
          </a:r>
          <a:r>
            <a:rPr lang="en-US" b="1"/>
            <a:t>Address Resolution Protocol</a:t>
          </a:r>
          <a:r>
            <a:rPr lang="en-US"/>
            <a:t>.</a:t>
          </a:r>
        </a:p>
      </dgm:t>
    </dgm:pt>
    <dgm:pt modelId="{47D51FB1-A95D-4D0E-A51B-A5CA9DBEBB80}" type="parTrans" cxnId="{38FDE3D8-4E01-463F-917B-B91D164E94D8}">
      <dgm:prSet/>
      <dgm:spPr/>
      <dgm:t>
        <a:bodyPr/>
        <a:lstStyle/>
        <a:p>
          <a:endParaRPr lang="en-US"/>
        </a:p>
      </dgm:t>
    </dgm:pt>
    <dgm:pt modelId="{DDF91E4A-ACE2-4C2F-B7CC-F327F00F55DA}" type="sibTrans" cxnId="{38FDE3D8-4E01-463F-917B-B91D164E94D8}">
      <dgm:prSet/>
      <dgm:spPr/>
      <dgm:t>
        <a:bodyPr/>
        <a:lstStyle/>
        <a:p>
          <a:endParaRPr lang="en-US"/>
        </a:p>
      </dgm:t>
    </dgm:pt>
    <dgm:pt modelId="{997CC7CF-A069-46B5-BC8F-974211535AC5}">
      <dgm:prSet/>
      <dgm:spPr/>
      <dgm:t>
        <a:bodyPr/>
        <a:lstStyle/>
        <a:p>
          <a:r>
            <a:rPr lang="en-US"/>
            <a:t>It is used to find the MAC address of a device associated with an IP address.</a:t>
          </a:r>
        </a:p>
      </dgm:t>
    </dgm:pt>
    <dgm:pt modelId="{42E8A6AE-9B0C-4EE9-8259-8268A945F8DA}" type="parTrans" cxnId="{F7E75A15-86F5-41EB-85DF-C7AD5B8347F9}">
      <dgm:prSet/>
      <dgm:spPr/>
      <dgm:t>
        <a:bodyPr/>
        <a:lstStyle/>
        <a:p>
          <a:endParaRPr lang="en-US"/>
        </a:p>
      </dgm:t>
    </dgm:pt>
    <dgm:pt modelId="{40DF57E7-76EC-4DDF-8581-3797434CB6D7}" type="sibTrans" cxnId="{F7E75A15-86F5-41EB-85DF-C7AD5B8347F9}">
      <dgm:prSet/>
      <dgm:spPr/>
      <dgm:t>
        <a:bodyPr/>
        <a:lstStyle/>
        <a:p>
          <a:endParaRPr lang="en-US"/>
        </a:p>
      </dgm:t>
    </dgm:pt>
    <dgm:pt modelId="{91C330A0-5854-4335-AF2A-7DF23C775E06}">
      <dgm:prSet/>
      <dgm:spPr/>
      <dgm:t>
        <a:bodyPr/>
        <a:lstStyle/>
        <a:p>
          <a:r>
            <a:rPr lang="en-US"/>
            <a:t>Essential for communication within a local network.</a:t>
          </a:r>
        </a:p>
      </dgm:t>
    </dgm:pt>
    <dgm:pt modelId="{2D2B666E-4194-4D26-AD57-371573F734DF}" type="parTrans" cxnId="{8B739DEA-70C8-4A04-A9AC-A9B69D3402DC}">
      <dgm:prSet/>
      <dgm:spPr/>
      <dgm:t>
        <a:bodyPr/>
        <a:lstStyle/>
        <a:p>
          <a:endParaRPr lang="en-US"/>
        </a:p>
      </dgm:t>
    </dgm:pt>
    <dgm:pt modelId="{2172F02D-1698-4BA0-8CE2-E843471C89A1}" type="sibTrans" cxnId="{8B739DEA-70C8-4A04-A9AC-A9B69D3402DC}">
      <dgm:prSet/>
      <dgm:spPr/>
      <dgm:t>
        <a:bodyPr/>
        <a:lstStyle/>
        <a:p>
          <a:endParaRPr lang="en-US"/>
        </a:p>
      </dgm:t>
    </dgm:pt>
    <dgm:pt modelId="{66649494-8776-43DB-8BA3-EB7080EC04AA}" type="pres">
      <dgm:prSet presAssocID="{0C9FBCD9-627A-4EE1-8705-936010E0215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A4710F-6985-4659-966C-CC8A414460EA}" type="pres">
      <dgm:prSet presAssocID="{90906B14-3097-495D-9414-51C93E0D83CB}" presName="hierRoot1" presStyleCnt="0"/>
      <dgm:spPr/>
    </dgm:pt>
    <dgm:pt modelId="{C994A528-CDA0-4C61-9FC6-96CE7309D3D2}" type="pres">
      <dgm:prSet presAssocID="{90906B14-3097-495D-9414-51C93E0D83CB}" presName="composite" presStyleCnt="0"/>
      <dgm:spPr/>
    </dgm:pt>
    <dgm:pt modelId="{77C9A40B-0DC4-422E-AEA2-3E2C384C5A04}" type="pres">
      <dgm:prSet presAssocID="{90906B14-3097-495D-9414-51C93E0D83CB}" presName="background" presStyleLbl="node0" presStyleIdx="0" presStyleCnt="3"/>
      <dgm:spPr/>
    </dgm:pt>
    <dgm:pt modelId="{DDFE6D88-A3B1-4A77-AF8E-480F66A6CDB4}" type="pres">
      <dgm:prSet presAssocID="{90906B14-3097-495D-9414-51C93E0D83CB}" presName="text" presStyleLbl="fgAcc0" presStyleIdx="0" presStyleCnt="3">
        <dgm:presLayoutVars>
          <dgm:chPref val="3"/>
        </dgm:presLayoutVars>
      </dgm:prSet>
      <dgm:spPr/>
    </dgm:pt>
    <dgm:pt modelId="{761A1F87-21F0-4161-BD08-E5A44CE3B0B2}" type="pres">
      <dgm:prSet presAssocID="{90906B14-3097-495D-9414-51C93E0D83CB}" presName="hierChild2" presStyleCnt="0"/>
      <dgm:spPr/>
    </dgm:pt>
    <dgm:pt modelId="{F2439E74-4965-4196-B70E-3069332F38A8}" type="pres">
      <dgm:prSet presAssocID="{997CC7CF-A069-46B5-BC8F-974211535AC5}" presName="hierRoot1" presStyleCnt="0"/>
      <dgm:spPr/>
    </dgm:pt>
    <dgm:pt modelId="{BF2A2BC3-06B0-401D-B1FA-2A4220B5FFE1}" type="pres">
      <dgm:prSet presAssocID="{997CC7CF-A069-46B5-BC8F-974211535AC5}" presName="composite" presStyleCnt="0"/>
      <dgm:spPr/>
    </dgm:pt>
    <dgm:pt modelId="{744EAD93-0F9A-4B59-BD8C-62966ACF17BF}" type="pres">
      <dgm:prSet presAssocID="{997CC7CF-A069-46B5-BC8F-974211535AC5}" presName="background" presStyleLbl="node0" presStyleIdx="1" presStyleCnt="3"/>
      <dgm:spPr/>
    </dgm:pt>
    <dgm:pt modelId="{0FC9116F-5E3B-4629-A3A7-7AB95335BCFD}" type="pres">
      <dgm:prSet presAssocID="{997CC7CF-A069-46B5-BC8F-974211535AC5}" presName="text" presStyleLbl="fgAcc0" presStyleIdx="1" presStyleCnt="3">
        <dgm:presLayoutVars>
          <dgm:chPref val="3"/>
        </dgm:presLayoutVars>
      </dgm:prSet>
      <dgm:spPr/>
    </dgm:pt>
    <dgm:pt modelId="{361967A6-1A81-4828-98B9-F067AEE74A10}" type="pres">
      <dgm:prSet presAssocID="{997CC7CF-A069-46B5-BC8F-974211535AC5}" presName="hierChild2" presStyleCnt="0"/>
      <dgm:spPr/>
    </dgm:pt>
    <dgm:pt modelId="{FE583BA3-EE4C-44DB-92D2-8DDED218DA61}" type="pres">
      <dgm:prSet presAssocID="{91C330A0-5854-4335-AF2A-7DF23C775E06}" presName="hierRoot1" presStyleCnt="0"/>
      <dgm:spPr/>
    </dgm:pt>
    <dgm:pt modelId="{96B859DA-135C-4F47-97F4-19C676F14B00}" type="pres">
      <dgm:prSet presAssocID="{91C330A0-5854-4335-AF2A-7DF23C775E06}" presName="composite" presStyleCnt="0"/>
      <dgm:spPr/>
    </dgm:pt>
    <dgm:pt modelId="{6BA8A75C-1FB0-41DE-BB94-E4C9B64DD259}" type="pres">
      <dgm:prSet presAssocID="{91C330A0-5854-4335-AF2A-7DF23C775E06}" presName="background" presStyleLbl="node0" presStyleIdx="2" presStyleCnt="3"/>
      <dgm:spPr/>
    </dgm:pt>
    <dgm:pt modelId="{71378DDB-1EDD-45E0-A01C-13138CE67675}" type="pres">
      <dgm:prSet presAssocID="{91C330A0-5854-4335-AF2A-7DF23C775E06}" presName="text" presStyleLbl="fgAcc0" presStyleIdx="2" presStyleCnt="3">
        <dgm:presLayoutVars>
          <dgm:chPref val="3"/>
        </dgm:presLayoutVars>
      </dgm:prSet>
      <dgm:spPr/>
    </dgm:pt>
    <dgm:pt modelId="{F8B3FD38-5770-437B-BAAA-9981F0B33EA2}" type="pres">
      <dgm:prSet presAssocID="{91C330A0-5854-4335-AF2A-7DF23C775E06}" presName="hierChild2" presStyleCnt="0"/>
      <dgm:spPr/>
    </dgm:pt>
  </dgm:ptLst>
  <dgm:cxnLst>
    <dgm:cxn modelId="{487BC505-1922-448E-B4C8-6D5BF7772CA5}" type="presOf" srcId="{0C9FBCD9-627A-4EE1-8705-936010E02155}" destId="{66649494-8776-43DB-8BA3-EB7080EC04AA}" srcOrd="0" destOrd="0" presId="urn:microsoft.com/office/officeart/2005/8/layout/hierarchy1"/>
    <dgm:cxn modelId="{F7E75A15-86F5-41EB-85DF-C7AD5B8347F9}" srcId="{0C9FBCD9-627A-4EE1-8705-936010E02155}" destId="{997CC7CF-A069-46B5-BC8F-974211535AC5}" srcOrd="1" destOrd="0" parTransId="{42E8A6AE-9B0C-4EE9-8259-8268A945F8DA}" sibTransId="{40DF57E7-76EC-4DDF-8581-3797434CB6D7}"/>
    <dgm:cxn modelId="{70191216-36A2-4AA4-9B20-3041763BE0C3}" type="presOf" srcId="{90906B14-3097-495D-9414-51C93E0D83CB}" destId="{DDFE6D88-A3B1-4A77-AF8E-480F66A6CDB4}" srcOrd="0" destOrd="0" presId="urn:microsoft.com/office/officeart/2005/8/layout/hierarchy1"/>
    <dgm:cxn modelId="{E6F3AD26-4B2B-496D-AFBA-BD0F051DCEA1}" type="presOf" srcId="{997CC7CF-A069-46B5-BC8F-974211535AC5}" destId="{0FC9116F-5E3B-4629-A3A7-7AB95335BCFD}" srcOrd="0" destOrd="0" presId="urn:microsoft.com/office/officeart/2005/8/layout/hierarchy1"/>
    <dgm:cxn modelId="{38FDE3D8-4E01-463F-917B-B91D164E94D8}" srcId="{0C9FBCD9-627A-4EE1-8705-936010E02155}" destId="{90906B14-3097-495D-9414-51C93E0D83CB}" srcOrd="0" destOrd="0" parTransId="{47D51FB1-A95D-4D0E-A51B-A5CA9DBEBB80}" sibTransId="{DDF91E4A-ACE2-4C2F-B7CC-F327F00F55DA}"/>
    <dgm:cxn modelId="{8B739DEA-70C8-4A04-A9AC-A9B69D3402DC}" srcId="{0C9FBCD9-627A-4EE1-8705-936010E02155}" destId="{91C330A0-5854-4335-AF2A-7DF23C775E06}" srcOrd="2" destOrd="0" parTransId="{2D2B666E-4194-4D26-AD57-371573F734DF}" sibTransId="{2172F02D-1698-4BA0-8CE2-E843471C89A1}"/>
    <dgm:cxn modelId="{0D41FEF0-A293-4300-AB48-0C6154C54BF2}" type="presOf" srcId="{91C330A0-5854-4335-AF2A-7DF23C775E06}" destId="{71378DDB-1EDD-45E0-A01C-13138CE67675}" srcOrd="0" destOrd="0" presId="urn:microsoft.com/office/officeart/2005/8/layout/hierarchy1"/>
    <dgm:cxn modelId="{46A02737-6DC8-42F2-A006-ADB7D9BAEF59}" type="presParOf" srcId="{66649494-8776-43DB-8BA3-EB7080EC04AA}" destId="{65A4710F-6985-4659-966C-CC8A414460EA}" srcOrd="0" destOrd="0" presId="urn:microsoft.com/office/officeart/2005/8/layout/hierarchy1"/>
    <dgm:cxn modelId="{3AE61E1D-E468-48AE-B762-E9CA4CC44D89}" type="presParOf" srcId="{65A4710F-6985-4659-966C-CC8A414460EA}" destId="{C994A528-CDA0-4C61-9FC6-96CE7309D3D2}" srcOrd="0" destOrd="0" presId="urn:microsoft.com/office/officeart/2005/8/layout/hierarchy1"/>
    <dgm:cxn modelId="{543E37DA-ACAE-4745-87BF-1EBF03818CD3}" type="presParOf" srcId="{C994A528-CDA0-4C61-9FC6-96CE7309D3D2}" destId="{77C9A40B-0DC4-422E-AEA2-3E2C384C5A04}" srcOrd="0" destOrd="0" presId="urn:microsoft.com/office/officeart/2005/8/layout/hierarchy1"/>
    <dgm:cxn modelId="{0A776CE0-CA75-4C94-A1BD-1B5FB06F0624}" type="presParOf" srcId="{C994A528-CDA0-4C61-9FC6-96CE7309D3D2}" destId="{DDFE6D88-A3B1-4A77-AF8E-480F66A6CDB4}" srcOrd="1" destOrd="0" presId="urn:microsoft.com/office/officeart/2005/8/layout/hierarchy1"/>
    <dgm:cxn modelId="{15A24A01-8549-4336-929B-A397BBB2666D}" type="presParOf" srcId="{65A4710F-6985-4659-966C-CC8A414460EA}" destId="{761A1F87-21F0-4161-BD08-E5A44CE3B0B2}" srcOrd="1" destOrd="0" presId="urn:microsoft.com/office/officeart/2005/8/layout/hierarchy1"/>
    <dgm:cxn modelId="{3EE56F05-4BF3-4C10-82A3-AEC24E0A2930}" type="presParOf" srcId="{66649494-8776-43DB-8BA3-EB7080EC04AA}" destId="{F2439E74-4965-4196-B70E-3069332F38A8}" srcOrd="1" destOrd="0" presId="urn:microsoft.com/office/officeart/2005/8/layout/hierarchy1"/>
    <dgm:cxn modelId="{BA2FAFBE-0CA5-4133-AC25-ADB0973EB03D}" type="presParOf" srcId="{F2439E74-4965-4196-B70E-3069332F38A8}" destId="{BF2A2BC3-06B0-401D-B1FA-2A4220B5FFE1}" srcOrd="0" destOrd="0" presId="urn:microsoft.com/office/officeart/2005/8/layout/hierarchy1"/>
    <dgm:cxn modelId="{A49A4336-C358-46F7-B42D-AC69BAD5ED2E}" type="presParOf" srcId="{BF2A2BC3-06B0-401D-B1FA-2A4220B5FFE1}" destId="{744EAD93-0F9A-4B59-BD8C-62966ACF17BF}" srcOrd="0" destOrd="0" presId="urn:microsoft.com/office/officeart/2005/8/layout/hierarchy1"/>
    <dgm:cxn modelId="{38F51BDB-8BF6-41C0-8B80-B442E81D8560}" type="presParOf" srcId="{BF2A2BC3-06B0-401D-B1FA-2A4220B5FFE1}" destId="{0FC9116F-5E3B-4629-A3A7-7AB95335BCFD}" srcOrd="1" destOrd="0" presId="urn:microsoft.com/office/officeart/2005/8/layout/hierarchy1"/>
    <dgm:cxn modelId="{A99C48B8-BE92-49FB-B6A4-5F3B68E6AE60}" type="presParOf" srcId="{F2439E74-4965-4196-B70E-3069332F38A8}" destId="{361967A6-1A81-4828-98B9-F067AEE74A10}" srcOrd="1" destOrd="0" presId="urn:microsoft.com/office/officeart/2005/8/layout/hierarchy1"/>
    <dgm:cxn modelId="{DC6A0024-D298-46ED-8CD7-087B500B1592}" type="presParOf" srcId="{66649494-8776-43DB-8BA3-EB7080EC04AA}" destId="{FE583BA3-EE4C-44DB-92D2-8DDED218DA61}" srcOrd="2" destOrd="0" presId="urn:microsoft.com/office/officeart/2005/8/layout/hierarchy1"/>
    <dgm:cxn modelId="{7321515A-0B48-4292-A160-3B55EE0EC1D8}" type="presParOf" srcId="{FE583BA3-EE4C-44DB-92D2-8DDED218DA61}" destId="{96B859DA-135C-4F47-97F4-19C676F14B00}" srcOrd="0" destOrd="0" presId="urn:microsoft.com/office/officeart/2005/8/layout/hierarchy1"/>
    <dgm:cxn modelId="{2FF3B706-5BD5-414F-A9F7-1C9A47697048}" type="presParOf" srcId="{96B859DA-135C-4F47-97F4-19C676F14B00}" destId="{6BA8A75C-1FB0-41DE-BB94-E4C9B64DD259}" srcOrd="0" destOrd="0" presId="urn:microsoft.com/office/officeart/2005/8/layout/hierarchy1"/>
    <dgm:cxn modelId="{E6F734C8-CDF6-4234-A283-E17C2CD16366}" type="presParOf" srcId="{96B859DA-135C-4F47-97F4-19C676F14B00}" destId="{71378DDB-1EDD-45E0-A01C-13138CE67675}" srcOrd="1" destOrd="0" presId="urn:microsoft.com/office/officeart/2005/8/layout/hierarchy1"/>
    <dgm:cxn modelId="{D461DFD4-325B-4E35-B2AC-22AE179A0026}" type="presParOf" srcId="{FE583BA3-EE4C-44DB-92D2-8DDED218DA61}" destId="{F8B3FD38-5770-437B-BAAA-9981F0B33E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8895DB-6A5D-4E48-854D-41E5115B9675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42FD627-3E6D-47AA-8E7A-E4DBC4306AA2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Proxy ARP:</a:t>
          </a:r>
          <a:r>
            <a:rPr lang="en-US" dirty="0">
              <a:latin typeface="Calibri"/>
              <a:ea typeface="Calibri"/>
              <a:cs typeface="Calibri"/>
            </a:rPr>
            <a:t> In a n/w it can answer ARP queries of another IP Addresses </a:t>
          </a:r>
          <a:endParaRPr lang="en-US" dirty="0"/>
        </a:p>
      </dgm:t>
    </dgm:pt>
    <dgm:pt modelId="{F75EB5DC-DF05-434D-B00A-E974FB8A7198}" type="parTrans" cxnId="{019C518E-7513-404B-8016-3F020538B120}">
      <dgm:prSet/>
      <dgm:spPr/>
      <dgm:t>
        <a:bodyPr/>
        <a:lstStyle/>
        <a:p>
          <a:endParaRPr lang="en-US"/>
        </a:p>
      </dgm:t>
    </dgm:pt>
    <dgm:pt modelId="{6A068D85-5B1E-4DC8-87C9-BF4BF5418787}" type="sibTrans" cxnId="{019C518E-7513-404B-8016-3F020538B12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8127F0FD-EDA6-4E42-810F-5967EB174EAD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Gratuitous ARP:</a:t>
          </a:r>
          <a:r>
            <a:rPr lang="en-US" dirty="0">
              <a:latin typeface="Calibri"/>
              <a:ea typeface="Calibri"/>
              <a:cs typeface="Calibri"/>
            </a:rPr>
            <a:t>  It checks the IP Address. </a:t>
          </a:r>
          <a:endParaRPr lang="en-US" dirty="0"/>
        </a:p>
      </dgm:t>
    </dgm:pt>
    <dgm:pt modelId="{C4C9FE23-C0AD-481E-B7A5-B5D6487F9F2B}" type="parTrans" cxnId="{F63E605A-629B-4C35-AB73-78BC9DFF26C6}">
      <dgm:prSet/>
      <dgm:spPr/>
      <dgm:t>
        <a:bodyPr/>
        <a:lstStyle/>
        <a:p>
          <a:endParaRPr lang="en-US"/>
        </a:p>
      </dgm:t>
    </dgm:pt>
    <dgm:pt modelId="{328EC5D7-9549-406B-9E54-46DBCAEF13BD}" type="sibTrans" cxnId="{F63E605A-629B-4C35-AB73-78BC9DFF26C6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C9812C6-0234-4591-8C11-6C2C30E412BE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Inverse ARP: It checks the IP Address of its own Computer Server.</a:t>
          </a:r>
          <a:endParaRPr lang="en-US" dirty="0">
            <a:latin typeface="Calibri"/>
            <a:ea typeface="Calibri"/>
            <a:cs typeface="Calibri"/>
          </a:endParaRPr>
        </a:p>
      </dgm:t>
    </dgm:pt>
    <dgm:pt modelId="{25C79665-671A-43E8-B0ED-AD37D234DCAF}" type="parTrans" cxnId="{5A321B6C-45AB-4C16-9688-E86F0BDE9B9A}">
      <dgm:prSet/>
      <dgm:spPr/>
      <dgm:t>
        <a:bodyPr/>
        <a:lstStyle/>
        <a:p>
          <a:endParaRPr lang="en-US"/>
        </a:p>
      </dgm:t>
    </dgm:pt>
    <dgm:pt modelId="{8918092A-29B3-4234-B5A6-7B1F2D25155E}" type="sibTrans" cxnId="{5A321B6C-45AB-4C16-9688-E86F0BDE9B9A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94C2143A-D346-4772-8706-D5818CA6AF50}">
      <dgm:prSet phldrT="[Text]" phldr="0"/>
      <dgm:spPr/>
      <dgm:t>
        <a:bodyPr/>
        <a:lstStyle/>
        <a:p>
          <a:pPr rtl="0"/>
          <a:r>
            <a:rPr lang="en-US" b="1" dirty="0">
              <a:latin typeface="Calibri"/>
              <a:ea typeface="Calibri"/>
              <a:cs typeface="Calibri"/>
            </a:rPr>
            <a:t>Reverse ARP (RARP):</a:t>
          </a:r>
          <a:r>
            <a:rPr lang="en-US" dirty="0">
              <a:latin typeface="Calibri"/>
              <a:ea typeface="Calibri"/>
              <a:cs typeface="Calibri"/>
            </a:rPr>
            <a:t> Used to know the IP Address of our devices through MAC Address</a:t>
          </a:r>
        </a:p>
      </dgm:t>
    </dgm:pt>
    <dgm:pt modelId="{BAEEAD88-5F46-4A38-AE83-546F2A186BB9}" type="parTrans" cxnId="{CF6E8E91-AC95-4E7E-9EF0-086925DA9668}">
      <dgm:prSet/>
      <dgm:spPr/>
      <dgm:t>
        <a:bodyPr/>
        <a:lstStyle/>
        <a:p>
          <a:endParaRPr lang="en-US"/>
        </a:p>
      </dgm:t>
    </dgm:pt>
    <dgm:pt modelId="{4D1D7E1B-76F0-4E54-A1F9-524314B4FBC0}" type="sibTrans" cxnId="{CF6E8E91-AC95-4E7E-9EF0-086925DA9668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9F30C3BD-5D08-4241-9232-3FC2CBFB86DB}" type="pres">
      <dgm:prSet presAssocID="{078895DB-6A5D-4E48-854D-41E5115B9675}" presName="Name0" presStyleCnt="0">
        <dgm:presLayoutVars>
          <dgm:animLvl val="lvl"/>
          <dgm:resizeHandles val="exact"/>
        </dgm:presLayoutVars>
      </dgm:prSet>
      <dgm:spPr/>
    </dgm:pt>
    <dgm:pt modelId="{21D615A2-B6A9-4DE9-88C4-C32C11208BF0}" type="pres">
      <dgm:prSet presAssocID="{442FD627-3E6D-47AA-8E7A-E4DBC4306AA2}" presName="compositeNode" presStyleCnt="0">
        <dgm:presLayoutVars>
          <dgm:bulletEnabled val="1"/>
        </dgm:presLayoutVars>
      </dgm:prSet>
      <dgm:spPr/>
    </dgm:pt>
    <dgm:pt modelId="{5D4BB88B-B4E9-45B4-8DF6-6608087DC0C1}" type="pres">
      <dgm:prSet presAssocID="{442FD627-3E6D-47AA-8E7A-E4DBC4306AA2}" presName="bgRect" presStyleLbl="alignNode1" presStyleIdx="0" presStyleCnt="4"/>
      <dgm:spPr/>
    </dgm:pt>
    <dgm:pt modelId="{F2CFC8A7-0732-4836-9D01-F8F5DB278970}" type="pres">
      <dgm:prSet presAssocID="{6A068D85-5B1E-4DC8-87C9-BF4BF541878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153A36B-35F6-4E5B-8869-538844867E96}" type="pres">
      <dgm:prSet presAssocID="{442FD627-3E6D-47AA-8E7A-E4DBC4306AA2}" presName="nodeRect" presStyleLbl="alignNode1" presStyleIdx="0" presStyleCnt="4">
        <dgm:presLayoutVars>
          <dgm:bulletEnabled val="1"/>
        </dgm:presLayoutVars>
      </dgm:prSet>
      <dgm:spPr/>
    </dgm:pt>
    <dgm:pt modelId="{2131B87E-DEC8-4AD2-97A2-B946FB9EED15}" type="pres">
      <dgm:prSet presAssocID="{6A068D85-5B1E-4DC8-87C9-BF4BF5418787}" presName="sibTrans" presStyleCnt="0"/>
      <dgm:spPr/>
    </dgm:pt>
    <dgm:pt modelId="{9F845062-3ADA-4B16-ABD7-2FE493CA6C75}" type="pres">
      <dgm:prSet presAssocID="{8127F0FD-EDA6-4E42-810F-5967EB174EAD}" presName="compositeNode" presStyleCnt="0">
        <dgm:presLayoutVars>
          <dgm:bulletEnabled val="1"/>
        </dgm:presLayoutVars>
      </dgm:prSet>
      <dgm:spPr/>
    </dgm:pt>
    <dgm:pt modelId="{587E2C2A-6D6A-4EC4-88F4-707F8F3B42A6}" type="pres">
      <dgm:prSet presAssocID="{8127F0FD-EDA6-4E42-810F-5967EB174EAD}" presName="bgRect" presStyleLbl="alignNode1" presStyleIdx="1" presStyleCnt="4"/>
      <dgm:spPr/>
    </dgm:pt>
    <dgm:pt modelId="{B03E8F17-42E1-4968-A88B-3D3F254D1D32}" type="pres">
      <dgm:prSet presAssocID="{328EC5D7-9549-406B-9E54-46DBCAEF13BD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B23CCC8-51CF-4BAF-8DD4-62410F8FC526}" type="pres">
      <dgm:prSet presAssocID="{8127F0FD-EDA6-4E42-810F-5967EB174EAD}" presName="nodeRect" presStyleLbl="alignNode1" presStyleIdx="1" presStyleCnt="4">
        <dgm:presLayoutVars>
          <dgm:bulletEnabled val="1"/>
        </dgm:presLayoutVars>
      </dgm:prSet>
      <dgm:spPr/>
    </dgm:pt>
    <dgm:pt modelId="{E34766A6-4ECE-4765-BD3A-1824BAE6D850}" type="pres">
      <dgm:prSet presAssocID="{328EC5D7-9549-406B-9E54-46DBCAEF13BD}" presName="sibTrans" presStyleCnt="0"/>
      <dgm:spPr/>
    </dgm:pt>
    <dgm:pt modelId="{1FFA5923-6B0A-46F1-B8F0-D7611AD47DBA}" type="pres">
      <dgm:prSet presAssocID="{FC9812C6-0234-4591-8C11-6C2C30E412BE}" presName="compositeNode" presStyleCnt="0">
        <dgm:presLayoutVars>
          <dgm:bulletEnabled val="1"/>
        </dgm:presLayoutVars>
      </dgm:prSet>
      <dgm:spPr/>
    </dgm:pt>
    <dgm:pt modelId="{10B6333F-8D33-4003-A969-3ED2094AF008}" type="pres">
      <dgm:prSet presAssocID="{FC9812C6-0234-4591-8C11-6C2C30E412BE}" presName="bgRect" presStyleLbl="alignNode1" presStyleIdx="2" presStyleCnt="4"/>
      <dgm:spPr/>
    </dgm:pt>
    <dgm:pt modelId="{4E70565F-8301-4A5F-A4C3-BE3D86050710}" type="pres">
      <dgm:prSet presAssocID="{8918092A-29B3-4234-B5A6-7B1F2D25155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959BBE3-D714-4EC8-BA20-2A6159A33658}" type="pres">
      <dgm:prSet presAssocID="{FC9812C6-0234-4591-8C11-6C2C30E412BE}" presName="nodeRect" presStyleLbl="alignNode1" presStyleIdx="2" presStyleCnt="4">
        <dgm:presLayoutVars>
          <dgm:bulletEnabled val="1"/>
        </dgm:presLayoutVars>
      </dgm:prSet>
      <dgm:spPr/>
    </dgm:pt>
    <dgm:pt modelId="{26A38599-C3E1-46D5-8219-07C89191D499}" type="pres">
      <dgm:prSet presAssocID="{8918092A-29B3-4234-B5A6-7B1F2D25155E}" presName="sibTrans" presStyleCnt="0"/>
      <dgm:spPr/>
    </dgm:pt>
    <dgm:pt modelId="{D95DFE13-F9E4-4F8B-BC38-C4A5FBC1347B}" type="pres">
      <dgm:prSet presAssocID="{94C2143A-D346-4772-8706-D5818CA6AF50}" presName="compositeNode" presStyleCnt="0">
        <dgm:presLayoutVars>
          <dgm:bulletEnabled val="1"/>
        </dgm:presLayoutVars>
      </dgm:prSet>
      <dgm:spPr/>
    </dgm:pt>
    <dgm:pt modelId="{1558B3CD-8EB2-4DC9-80DC-47E384737D1E}" type="pres">
      <dgm:prSet presAssocID="{94C2143A-D346-4772-8706-D5818CA6AF50}" presName="bgRect" presStyleLbl="alignNode1" presStyleIdx="3" presStyleCnt="4"/>
      <dgm:spPr/>
    </dgm:pt>
    <dgm:pt modelId="{CBB225B5-6E70-4594-A486-7B066A4873BC}" type="pres">
      <dgm:prSet presAssocID="{4D1D7E1B-76F0-4E54-A1F9-524314B4FBC0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D32827B-D8F7-43A2-A36F-4ABE67571F21}" type="pres">
      <dgm:prSet presAssocID="{94C2143A-D346-4772-8706-D5818CA6AF5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3AEA51C-1805-46F5-9A6F-43AD5E4EF26E}" type="presOf" srcId="{8127F0FD-EDA6-4E42-810F-5967EB174EAD}" destId="{587E2C2A-6D6A-4EC4-88F4-707F8F3B42A6}" srcOrd="0" destOrd="0" presId="urn:microsoft.com/office/officeart/2016/7/layout/LinearBlockProcessNumbered"/>
    <dgm:cxn modelId="{7841FA3D-CA77-46C5-AE1B-7F602C9C38EE}" type="presOf" srcId="{94C2143A-D346-4772-8706-D5818CA6AF50}" destId="{CD32827B-D8F7-43A2-A36F-4ABE67571F21}" srcOrd="1" destOrd="0" presId="urn:microsoft.com/office/officeart/2016/7/layout/LinearBlockProcessNumbered"/>
    <dgm:cxn modelId="{CC51A15C-1EA3-43DE-AC03-4612A7E7A1DE}" type="presOf" srcId="{FC9812C6-0234-4591-8C11-6C2C30E412BE}" destId="{6959BBE3-D714-4EC8-BA20-2A6159A33658}" srcOrd="1" destOrd="0" presId="urn:microsoft.com/office/officeart/2016/7/layout/LinearBlockProcessNumbered"/>
    <dgm:cxn modelId="{0784EB5F-70E8-4F07-8204-EFD3BFCD8ED0}" type="presOf" srcId="{442FD627-3E6D-47AA-8E7A-E4DBC4306AA2}" destId="{5D4BB88B-B4E9-45B4-8DF6-6608087DC0C1}" srcOrd="0" destOrd="0" presId="urn:microsoft.com/office/officeart/2016/7/layout/LinearBlockProcessNumbered"/>
    <dgm:cxn modelId="{5A321B6C-45AB-4C16-9688-E86F0BDE9B9A}" srcId="{078895DB-6A5D-4E48-854D-41E5115B9675}" destId="{FC9812C6-0234-4591-8C11-6C2C30E412BE}" srcOrd="2" destOrd="0" parTransId="{25C79665-671A-43E8-B0ED-AD37D234DCAF}" sibTransId="{8918092A-29B3-4234-B5A6-7B1F2D25155E}"/>
    <dgm:cxn modelId="{09EA7953-32AC-4171-B7DE-A3611DB5968E}" type="presOf" srcId="{8127F0FD-EDA6-4E42-810F-5967EB174EAD}" destId="{EB23CCC8-51CF-4BAF-8DD4-62410F8FC526}" srcOrd="1" destOrd="0" presId="urn:microsoft.com/office/officeart/2016/7/layout/LinearBlockProcessNumbered"/>
    <dgm:cxn modelId="{F63E605A-629B-4C35-AB73-78BC9DFF26C6}" srcId="{078895DB-6A5D-4E48-854D-41E5115B9675}" destId="{8127F0FD-EDA6-4E42-810F-5967EB174EAD}" srcOrd="1" destOrd="0" parTransId="{C4C9FE23-C0AD-481E-B7A5-B5D6487F9F2B}" sibTransId="{328EC5D7-9549-406B-9E54-46DBCAEF13BD}"/>
    <dgm:cxn modelId="{4B722D7B-B060-4922-8A69-BB4C2462C1CB}" type="presOf" srcId="{4D1D7E1B-76F0-4E54-A1F9-524314B4FBC0}" destId="{CBB225B5-6E70-4594-A486-7B066A4873BC}" srcOrd="0" destOrd="0" presId="urn:microsoft.com/office/officeart/2016/7/layout/LinearBlockProcessNumbered"/>
    <dgm:cxn modelId="{5A44DD83-1F16-42FF-A62C-6F8BBCAFFEF3}" type="presOf" srcId="{94C2143A-D346-4772-8706-D5818CA6AF50}" destId="{1558B3CD-8EB2-4DC9-80DC-47E384737D1E}" srcOrd="0" destOrd="0" presId="urn:microsoft.com/office/officeart/2016/7/layout/LinearBlockProcessNumbered"/>
    <dgm:cxn modelId="{1D47FF84-DE0B-4E18-B503-929557097F65}" type="presOf" srcId="{6A068D85-5B1E-4DC8-87C9-BF4BF5418787}" destId="{F2CFC8A7-0732-4836-9D01-F8F5DB278970}" srcOrd="0" destOrd="0" presId="urn:microsoft.com/office/officeart/2016/7/layout/LinearBlockProcessNumbered"/>
    <dgm:cxn modelId="{019C518E-7513-404B-8016-3F020538B120}" srcId="{078895DB-6A5D-4E48-854D-41E5115B9675}" destId="{442FD627-3E6D-47AA-8E7A-E4DBC4306AA2}" srcOrd="0" destOrd="0" parTransId="{F75EB5DC-DF05-434D-B00A-E974FB8A7198}" sibTransId="{6A068D85-5B1E-4DC8-87C9-BF4BF5418787}"/>
    <dgm:cxn modelId="{CF6E8E91-AC95-4E7E-9EF0-086925DA9668}" srcId="{078895DB-6A5D-4E48-854D-41E5115B9675}" destId="{94C2143A-D346-4772-8706-D5818CA6AF50}" srcOrd="3" destOrd="0" parTransId="{BAEEAD88-5F46-4A38-AE83-546F2A186BB9}" sibTransId="{4D1D7E1B-76F0-4E54-A1F9-524314B4FBC0}"/>
    <dgm:cxn modelId="{264362A5-1834-4FB5-819E-CF0088D4BEF8}" type="presOf" srcId="{8918092A-29B3-4234-B5A6-7B1F2D25155E}" destId="{4E70565F-8301-4A5F-A4C3-BE3D86050710}" srcOrd="0" destOrd="0" presId="urn:microsoft.com/office/officeart/2016/7/layout/LinearBlockProcessNumbered"/>
    <dgm:cxn modelId="{91D70FBD-0B6D-4BAE-B215-BA3C9890E74F}" type="presOf" srcId="{328EC5D7-9549-406B-9E54-46DBCAEF13BD}" destId="{B03E8F17-42E1-4968-A88B-3D3F254D1D32}" srcOrd="0" destOrd="0" presId="urn:microsoft.com/office/officeart/2016/7/layout/LinearBlockProcessNumbered"/>
    <dgm:cxn modelId="{BBBF89C9-CFFC-4881-83AD-A7C426180BE5}" type="presOf" srcId="{078895DB-6A5D-4E48-854D-41E5115B9675}" destId="{9F30C3BD-5D08-4241-9232-3FC2CBFB86DB}" srcOrd="0" destOrd="0" presId="urn:microsoft.com/office/officeart/2016/7/layout/LinearBlockProcessNumbered"/>
    <dgm:cxn modelId="{7BA8AACD-B6D7-41E5-B7E5-E516DDB7861C}" type="presOf" srcId="{442FD627-3E6D-47AA-8E7A-E4DBC4306AA2}" destId="{0153A36B-35F6-4E5B-8869-538844867E96}" srcOrd="1" destOrd="0" presId="urn:microsoft.com/office/officeart/2016/7/layout/LinearBlockProcessNumbered"/>
    <dgm:cxn modelId="{CEC237F9-4CB2-40AA-9B70-97A902B4F6FB}" type="presOf" srcId="{FC9812C6-0234-4591-8C11-6C2C30E412BE}" destId="{10B6333F-8D33-4003-A969-3ED2094AF008}" srcOrd="0" destOrd="0" presId="urn:microsoft.com/office/officeart/2016/7/layout/LinearBlockProcessNumbered"/>
    <dgm:cxn modelId="{FA9BCA8B-E76E-4E81-83A4-86007A1E5293}" type="presParOf" srcId="{9F30C3BD-5D08-4241-9232-3FC2CBFB86DB}" destId="{21D615A2-B6A9-4DE9-88C4-C32C11208BF0}" srcOrd="0" destOrd="0" presId="urn:microsoft.com/office/officeart/2016/7/layout/LinearBlockProcessNumbered"/>
    <dgm:cxn modelId="{EF8B3AF3-FF9A-4306-862D-2ED699CB5EE6}" type="presParOf" srcId="{21D615A2-B6A9-4DE9-88C4-C32C11208BF0}" destId="{5D4BB88B-B4E9-45B4-8DF6-6608087DC0C1}" srcOrd="0" destOrd="0" presId="urn:microsoft.com/office/officeart/2016/7/layout/LinearBlockProcessNumbered"/>
    <dgm:cxn modelId="{AFE005E4-3C7D-42B6-92D4-D8F07A8012DE}" type="presParOf" srcId="{21D615A2-B6A9-4DE9-88C4-C32C11208BF0}" destId="{F2CFC8A7-0732-4836-9D01-F8F5DB278970}" srcOrd="1" destOrd="0" presId="urn:microsoft.com/office/officeart/2016/7/layout/LinearBlockProcessNumbered"/>
    <dgm:cxn modelId="{3DA5375B-8CF0-404D-BF97-81FAC03CECB3}" type="presParOf" srcId="{21D615A2-B6A9-4DE9-88C4-C32C11208BF0}" destId="{0153A36B-35F6-4E5B-8869-538844867E96}" srcOrd="2" destOrd="0" presId="urn:microsoft.com/office/officeart/2016/7/layout/LinearBlockProcessNumbered"/>
    <dgm:cxn modelId="{0937EAA9-82A1-47FB-8CD3-BE12A7B659B8}" type="presParOf" srcId="{9F30C3BD-5D08-4241-9232-3FC2CBFB86DB}" destId="{2131B87E-DEC8-4AD2-97A2-B946FB9EED15}" srcOrd="1" destOrd="0" presId="urn:microsoft.com/office/officeart/2016/7/layout/LinearBlockProcessNumbered"/>
    <dgm:cxn modelId="{9D41D96C-6771-4F21-A302-256B2408DFD0}" type="presParOf" srcId="{9F30C3BD-5D08-4241-9232-3FC2CBFB86DB}" destId="{9F845062-3ADA-4B16-ABD7-2FE493CA6C75}" srcOrd="2" destOrd="0" presId="urn:microsoft.com/office/officeart/2016/7/layout/LinearBlockProcessNumbered"/>
    <dgm:cxn modelId="{0BC1D51E-1276-49C8-9EB8-12008DEA3243}" type="presParOf" srcId="{9F845062-3ADA-4B16-ABD7-2FE493CA6C75}" destId="{587E2C2A-6D6A-4EC4-88F4-707F8F3B42A6}" srcOrd="0" destOrd="0" presId="urn:microsoft.com/office/officeart/2016/7/layout/LinearBlockProcessNumbered"/>
    <dgm:cxn modelId="{73CA2D0E-C765-4E76-B27F-CDB61EE7FC54}" type="presParOf" srcId="{9F845062-3ADA-4B16-ABD7-2FE493CA6C75}" destId="{B03E8F17-42E1-4968-A88B-3D3F254D1D32}" srcOrd="1" destOrd="0" presId="urn:microsoft.com/office/officeart/2016/7/layout/LinearBlockProcessNumbered"/>
    <dgm:cxn modelId="{87EBC27C-003B-4E9F-A943-B6A78DB93FE2}" type="presParOf" srcId="{9F845062-3ADA-4B16-ABD7-2FE493CA6C75}" destId="{EB23CCC8-51CF-4BAF-8DD4-62410F8FC526}" srcOrd="2" destOrd="0" presId="urn:microsoft.com/office/officeart/2016/7/layout/LinearBlockProcessNumbered"/>
    <dgm:cxn modelId="{FBB0D504-6607-4335-9C90-67BE6F91DF6E}" type="presParOf" srcId="{9F30C3BD-5D08-4241-9232-3FC2CBFB86DB}" destId="{E34766A6-4ECE-4765-BD3A-1824BAE6D850}" srcOrd="3" destOrd="0" presId="urn:microsoft.com/office/officeart/2016/7/layout/LinearBlockProcessNumbered"/>
    <dgm:cxn modelId="{9335EFFA-33EC-401E-AF40-E6840AC7A5DA}" type="presParOf" srcId="{9F30C3BD-5D08-4241-9232-3FC2CBFB86DB}" destId="{1FFA5923-6B0A-46F1-B8F0-D7611AD47DBA}" srcOrd="4" destOrd="0" presId="urn:microsoft.com/office/officeart/2016/7/layout/LinearBlockProcessNumbered"/>
    <dgm:cxn modelId="{D9D24B3A-4F58-4E8A-874E-EE735A38E9B4}" type="presParOf" srcId="{1FFA5923-6B0A-46F1-B8F0-D7611AD47DBA}" destId="{10B6333F-8D33-4003-A969-3ED2094AF008}" srcOrd="0" destOrd="0" presId="urn:microsoft.com/office/officeart/2016/7/layout/LinearBlockProcessNumbered"/>
    <dgm:cxn modelId="{F258FF26-1101-4F18-BE2B-D2BDF1549046}" type="presParOf" srcId="{1FFA5923-6B0A-46F1-B8F0-D7611AD47DBA}" destId="{4E70565F-8301-4A5F-A4C3-BE3D86050710}" srcOrd="1" destOrd="0" presId="urn:microsoft.com/office/officeart/2016/7/layout/LinearBlockProcessNumbered"/>
    <dgm:cxn modelId="{3A585BB1-1BEC-4B65-B84C-307AD3EE69B1}" type="presParOf" srcId="{1FFA5923-6B0A-46F1-B8F0-D7611AD47DBA}" destId="{6959BBE3-D714-4EC8-BA20-2A6159A33658}" srcOrd="2" destOrd="0" presId="urn:microsoft.com/office/officeart/2016/7/layout/LinearBlockProcessNumbered"/>
    <dgm:cxn modelId="{513274F6-044E-478B-8B6A-EFAA865B87EA}" type="presParOf" srcId="{9F30C3BD-5D08-4241-9232-3FC2CBFB86DB}" destId="{26A38599-C3E1-46D5-8219-07C89191D499}" srcOrd="5" destOrd="0" presId="urn:microsoft.com/office/officeart/2016/7/layout/LinearBlockProcessNumbered"/>
    <dgm:cxn modelId="{E99379AD-41A0-43AA-96F4-D984BD6246F9}" type="presParOf" srcId="{9F30C3BD-5D08-4241-9232-3FC2CBFB86DB}" destId="{D95DFE13-F9E4-4F8B-BC38-C4A5FBC1347B}" srcOrd="6" destOrd="0" presId="urn:microsoft.com/office/officeart/2016/7/layout/LinearBlockProcessNumbered"/>
    <dgm:cxn modelId="{F6E702FB-3D09-4ADE-894E-BE5D136B74E0}" type="presParOf" srcId="{D95DFE13-F9E4-4F8B-BC38-C4A5FBC1347B}" destId="{1558B3CD-8EB2-4DC9-80DC-47E384737D1E}" srcOrd="0" destOrd="0" presId="urn:microsoft.com/office/officeart/2016/7/layout/LinearBlockProcessNumbered"/>
    <dgm:cxn modelId="{53CD3A6F-0E21-4793-8572-506F3F446D06}" type="presParOf" srcId="{D95DFE13-F9E4-4F8B-BC38-C4A5FBC1347B}" destId="{CBB225B5-6E70-4594-A486-7B066A4873BC}" srcOrd="1" destOrd="0" presId="urn:microsoft.com/office/officeart/2016/7/layout/LinearBlockProcessNumbered"/>
    <dgm:cxn modelId="{6AEA126C-A7FE-4B17-B2AC-B00C792D3FF2}" type="presParOf" srcId="{D95DFE13-F9E4-4F8B-BC38-C4A5FBC1347B}" destId="{CD32827B-D8F7-43A2-A36F-4ABE67571F2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8D4540-6696-4715-953C-FD373E1735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04B63F-7C3B-4225-81C2-DA57CE3AA3A7}">
      <dgm:prSet/>
      <dgm:spPr/>
      <dgm:t>
        <a:bodyPr/>
        <a:lstStyle/>
        <a:p>
          <a:r>
            <a:rPr lang="en-US"/>
            <a:t>IP addresses are used for routing packets across networks.</a:t>
          </a:r>
        </a:p>
      </dgm:t>
    </dgm:pt>
    <dgm:pt modelId="{D471F35C-5938-466F-A751-91277B49C18F}" type="parTrans" cxnId="{C2C42B36-9D90-400B-B670-AEB6C14A5651}">
      <dgm:prSet/>
      <dgm:spPr/>
      <dgm:t>
        <a:bodyPr/>
        <a:lstStyle/>
        <a:p>
          <a:endParaRPr lang="en-US"/>
        </a:p>
      </dgm:t>
    </dgm:pt>
    <dgm:pt modelId="{F070F464-B771-46F8-ABC4-12E9F8A255C5}" type="sibTrans" cxnId="{C2C42B36-9D90-400B-B670-AEB6C14A5651}">
      <dgm:prSet/>
      <dgm:spPr/>
      <dgm:t>
        <a:bodyPr/>
        <a:lstStyle/>
        <a:p>
          <a:endParaRPr lang="en-US"/>
        </a:p>
      </dgm:t>
    </dgm:pt>
    <dgm:pt modelId="{934273FB-8C05-477F-A7E1-F209A24B11B4}">
      <dgm:prSet/>
      <dgm:spPr/>
      <dgm:t>
        <a:bodyPr/>
        <a:lstStyle/>
        <a:p>
          <a:r>
            <a:rPr lang="en-US"/>
            <a:t>MAC addresses are used for communication within the same network.</a:t>
          </a:r>
        </a:p>
      </dgm:t>
    </dgm:pt>
    <dgm:pt modelId="{5FF1C386-08E5-475A-A053-F2E800B13547}" type="parTrans" cxnId="{01583DA1-690C-49C8-94C1-0F0B3F8DC871}">
      <dgm:prSet/>
      <dgm:spPr/>
      <dgm:t>
        <a:bodyPr/>
        <a:lstStyle/>
        <a:p>
          <a:endParaRPr lang="en-US"/>
        </a:p>
      </dgm:t>
    </dgm:pt>
    <dgm:pt modelId="{1FA14E2F-E7E5-4DC9-A45C-F645BBDF449B}" type="sibTrans" cxnId="{01583DA1-690C-49C8-94C1-0F0B3F8DC871}">
      <dgm:prSet/>
      <dgm:spPr/>
      <dgm:t>
        <a:bodyPr/>
        <a:lstStyle/>
        <a:p>
          <a:endParaRPr lang="en-US"/>
        </a:p>
      </dgm:t>
    </dgm:pt>
    <dgm:pt modelId="{9DAC1B17-B815-439C-8283-3FE12F619E4D}">
      <dgm:prSet/>
      <dgm:spPr/>
      <dgm:t>
        <a:bodyPr/>
        <a:lstStyle/>
        <a:p>
          <a:r>
            <a:rPr lang="en-US"/>
            <a:t>ARP bridges the gap between IP addresses and MAC addresses.</a:t>
          </a:r>
        </a:p>
      </dgm:t>
    </dgm:pt>
    <dgm:pt modelId="{60C8667C-5509-4772-AD23-5F9C89DB732F}" type="parTrans" cxnId="{CB68F2E6-1432-499D-B1BC-102AC6558F6A}">
      <dgm:prSet/>
      <dgm:spPr/>
      <dgm:t>
        <a:bodyPr/>
        <a:lstStyle/>
        <a:p>
          <a:endParaRPr lang="en-US"/>
        </a:p>
      </dgm:t>
    </dgm:pt>
    <dgm:pt modelId="{032E1F9A-0FCE-42BE-8BDA-2A21E4ACDD6A}" type="sibTrans" cxnId="{CB68F2E6-1432-499D-B1BC-102AC6558F6A}">
      <dgm:prSet/>
      <dgm:spPr/>
      <dgm:t>
        <a:bodyPr/>
        <a:lstStyle/>
        <a:p>
          <a:endParaRPr lang="en-US"/>
        </a:p>
      </dgm:t>
    </dgm:pt>
    <dgm:pt modelId="{D2432430-7F78-4EE0-B8C3-3FD2F6819050}" type="pres">
      <dgm:prSet presAssocID="{4C8D4540-6696-4715-953C-FD373E1735FC}" presName="root" presStyleCnt="0">
        <dgm:presLayoutVars>
          <dgm:dir/>
          <dgm:resizeHandles val="exact"/>
        </dgm:presLayoutVars>
      </dgm:prSet>
      <dgm:spPr/>
    </dgm:pt>
    <dgm:pt modelId="{AED58414-2296-410B-AD7E-DE9C02F168F2}" type="pres">
      <dgm:prSet presAssocID="{0104B63F-7C3B-4225-81C2-DA57CE3AA3A7}" presName="compNode" presStyleCnt="0"/>
      <dgm:spPr/>
    </dgm:pt>
    <dgm:pt modelId="{B37E7CB0-CB8E-48DC-9B07-DB67D6DF7539}" type="pres">
      <dgm:prSet presAssocID="{0104B63F-7C3B-4225-81C2-DA57CE3AA3A7}" presName="bgRect" presStyleLbl="bgShp" presStyleIdx="0" presStyleCnt="3"/>
      <dgm:spPr/>
    </dgm:pt>
    <dgm:pt modelId="{7C2EBA6D-3FAB-45AF-93EC-BC88B70FD104}" type="pres">
      <dgm:prSet presAssocID="{0104B63F-7C3B-4225-81C2-DA57CE3AA3A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990B9E8A-A3DE-4E22-B41D-E90FC6A9BBA2}" type="pres">
      <dgm:prSet presAssocID="{0104B63F-7C3B-4225-81C2-DA57CE3AA3A7}" presName="spaceRect" presStyleCnt="0"/>
      <dgm:spPr/>
    </dgm:pt>
    <dgm:pt modelId="{85DF3139-C5C5-4755-80D2-98C7AEDDDDC0}" type="pres">
      <dgm:prSet presAssocID="{0104B63F-7C3B-4225-81C2-DA57CE3AA3A7}" presName="parTx" presStyleLbl="revTx" presStyleIdx="0" presStyleCnt="3">
        <dgm:presLayoutVars>
          <dgm:chMax val="0"/>
          <dgm:chPref val="0"/>
        </dgm:presLayoutVars>
      </dgm:prSet>
      <dgm:spPr/>
    </dgm:pt>
    <dgm:pt modelId="{8D98C62F-9254-45B0-AE0D-97234D932CF9}" type="pres">
      <dgm:prSet presAssocID="{F070F464-B771-46F8-ABC4-12E9F8A255C5}" presName="sibTrans" presStyleCnt="0"/>
      <dgm:spPr/>
    </dgm:pt>
    <dgm:pt modelId="{A7892F85-C3B8-4952-8AD6-5B5F56C3EB32}" type="pres">
      <dgm:prSet presAssocID="{934273FB-8C05-477F-A7E1-F209A24B11B4}" presName="compNode" presStyleCnt="0"/>
      <dgm:spPr/>
    </dgm:pt>
    <dgm:pt modelId="{2BA7D4AA-C77A-4B42-A592-8D6F821F3BC8}" type="pres">
      <dgm:prSet presAssocID="{934273FB-8C05-477F-A7E1-F209A24B11B4}" presName="bgRect" presStyleLbl="bgShp" presStyleIdx="1" presStyleCnt="3"/>
      <dgm:spPr/>
    </dgm:pt>
    <dgm:pt modelId="{38E83BFF-A53D-4DB4-A056-CE05ADAB6F3D}" type="pres">
      <dgm:prSet presAssocID="{934273FB-8C05-477F-A7E1-F209A24B11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3F8BF8EA-9DFA-4E25-8A13-6FB5002A9773}" type="pres">
      <dgm:prSet presAssocID="{934273FB-8C05-477F-A7E1-F209A24B11B4}" presName="spaceRect" presStyleCnt="0"/>
      <dgm:spPr/>
    </dgm:pt>
    <dgm:pt modelId="{A82BA733-F39D-445D-B27D-C42FD408A74C}" type="pres">
      <dgm:prSet presAssocID="{934273FB-8C05-477F-A7E1-F209A24B11B4}" presName="parTx" presStyleLbl="revTx" presStyleIdx="1" presStyleCnt="3">
        <dgm:presLayoutVars>
          <dgm:chMax val="0"/>
          <dgm:chPref val="0"/>
        </dgm:presLayoutVars>
      </dgm:prSet>
      <dgm:spPr/>
    </dgm:pt>
    <dgm:pt modelId="{5BF8AA26-9EE5-4A00-8249-8E9D2BD6F262}" type="pres">
      <dgm:prSet presAssocID="{1FA14E2F-E7E5-4DC9-A45C-F645BBDF449B}" presName="sibTrans" presStyleCnt="0"/>
      <dgm:spPr/>
    </dgm:pt>
    <dgm:pt modelId="{A82D6CCF-3BC3-4EDF-A867-452BB7D01F3D}" type="pres">
      <dgm:prSet presAssocID="{9DAC1B17-B815-439C-8283-3FE12F619E4D}" presName="compNode" presStyleCnt="0"/>
      <dgm:spPr/>
    </dgm:pt>
    <dgm:pt modelId="{8DD31C34-1652-4668-BA71-A26895211CEE}" type="pres">
      <dgm:prSet presAssocID="{9DAC1B17-B815-439C-8283-3FE12F619E4D}" presName="bgRect" presStyleLbl="bgShp" presStyleIdx="2" presStyleCnt="3"/>
      <dgm:spPr/>
    </dgm:pt>
    <dgm:pt modelId="{EC8FC687-CD14-4B2B-80E6-DAB434A84AD2}" type="pres">
      <dgm:prSet presAssocID="{9DAC1B17-B815-439C-8283-3FE12F619E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AE67005-95C7-467C-9BBC-2BAF69665F3B}" type="pres">
      <dgm:prSet presAssocID="{9DAC1B17-B815-439C-8283-3FE12F619E4D}" presName="spaceRect" presStyleCnt="0"/>
      <dgm:spPr/>
    </dgm:pt>
    <dgm:pt modelId="{F4C7F7CA-F7F6-4079-80D3-AB7DC52C64C4}" type="pres">
      <dgm:prSet presAssocID="{9DAC1B17-B815-439C-8283-3FE12F619E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E48F1F-1053-462B-9BA9-0D0F5417AE37}" type="presOf" srcId="{4C8D4540-6696-4715-953C-FD373E1735FC}" destId="{D2432430-7F78-4EE0-B8C3-3FD2F6819050}" srcOrd="0" destOrd="0" presId="urn:microsoft.com/office/officeart/2018/2/layout/IconVerticalSolidList"/>
    <dgm:cxn modelId="{C2C42B36-9D90-400B-B670-AEB6C14A5651}" srcId="{4C8D4540-6696-4715-953C-FD373E1735FC}" destId="{0104B63F-7C3B-4225-81C2-DA57CE3AA3A7}" srcOrd="0" destOrd="0" parTransId="{D471F35C-5938-466F-A751-91277B49C18F}" sibTransId="{F070F464-B771-46F8-ABC4-12E9F8A255C5}"/>
    <dgm:cxn modelId="{2D935883-4864-42FE-B6B0-5A9F86EC816A}" type="presOf" srcId="{934273FB-8C05-477F-A7E1-F209A24B11B4}" destId="{A82BA733-F39D-445D-B27D-C42FD408A74C}" srcOrd="0" destOrd="0" presId="urn:microsoft.com/office/officeart/2018/2/layout/IconVerticalSolidList"/>
    <dgm:cxn modelId="{01583DA1-690C-49C8-94C1-0F0B3F8DC871}" srcId="{4C8D4540-6696-4715-953C-FD373E1735FC}" destId="{934273FB-8C05-477F-A7E1-F209A24B11B4}" srcOrd="1" destOrd="0" parTransId="{5FF1C386-08E5-475A-A053-F2E800B13547}" sibTransId="{1FA14E2F-E7E5-4DC9-A45C-F645BBDF449B}"/>
    <dgm:cxn modelId="{D44E54B6-8967-4EEE-84A7-62CF6674B3A0}" type="presOf" srcId="{9DAC1B17-B815-439C-8283-3FE12F619E4D}" destId="{F4C7F7CA-F7F6-4079-80D3-AB7DC52C64C4}" srcOrd="0" destOrd="0" presId="urn:microsoft.com/office/officeart/2018/2/layout/IconVerticalSolidList"/>
    <dgm:cxn modelId="{CB68F2E6-1432-499D-B1BC-102AC6558F6A}" srcId="{4C8D4540-6696-4715-953C-FD373E1735FC}" destId="{9DAC1B17-B815-439C-8283-3FE12F619E4D}" srcOrd="2" destOrd="0" parTransId="{60C8667C-5509-4772-AD23-5F9C89DB732F}" sibTransId="{032E1F9A-0FCE-42BE-8BDA-2A21E4ACDD6A}"/>
    <dgm:cxn modelId="{2B77FCFF-EDD3-4AC3-88A0-EB65C9AC33E0}" type="presOf" srcId="{0104B63F-7C3B-4225-81C2-DA57CE3AA3A7}" destId="{85DF3139-C5C5-4755-80D2-98C7AEDDDDC0}" srcOrd="0" destOrd="0" presId="urn:microsoft.com/office/officeart/2018/2/layout/IconVerticalSolidList"/>
    <dgm:cxn modelId="{2F2232EF-690F-4D66-B07C-3EBC1114F727}" type="presParOf" srcId="{D2432430-7F78-4EE0-B8C3-3FD2F6819050}" destId="{AED58414-2296-410B-AD7E-DE9C02F168F2}" srcOrd="0" destOrd="0" presId="urn:microsoft.com/office/officeart/2018/2/layout/IconVerticalSolidList"/>
    <dgm:cxn modelId="{7CD41C3E-46C9-4EBB-ABD6-B38296724BB8}" type="presParOf" srcId="{AED58414-2296-410B-AD7E-DE9C02F168F2}" destId="{B37E7CB0-CB8E-48DC-9B07-DB67D6DF7539}" srcOrd="0" destOrd="0" presId="urn:microsoft.com/office/officeart/2018/2/layout/IconVerticalSolidList"/>
    <dgm:cxn modelId="{552C8ED6-82E2-4CD1-ABA3-70194D6FAC70}" type="presParOf" srcId="{AED58414-2296-410B-AD7E-DE9C02F168F2}" destId="{7C2EBA6D-3FAB-45AF-93EC-BC88B70FD104}" srcOrd="1" destOrd="0" presId="urn:microsoft.com/office/officeart/2018/2/layout/IconVerticalSolidList"/>
    <dgm:cxn modelId="{B9068DE9-7449-4974-950D-910B82E3DF3A}" type="presParOf" srcId="{AED58414-2296-410B-AD7E-DE9C02F168F2}" destId="{990B9E8A-A3DE-4E22-B41D-E90FC6A9BBA2}" srcOrd="2" destOrd="0" presId="urn:microsoft.com/office/officeart/2018/2/layout/IconVerticalSolidList"/>
    <dgm:cxn modelId="{F7D91DF7-E539-49F4-9CED-0C6478E3C7D9}" type="presParOf" srcId="{AED58414-2296-410B-AD7E-DE9C02F168F2}" destId="{85DF3139-C5C5-4755-80D2-98C7AEDDDDC0}" srcOrd="3" destOrd="0" presId="urn:microsoft.com/office/officeart/2018/2/layout/IconVerticalSolidList"/>
    <dgm:cxn modelId="{764827F3-BECD-4CEB-B77A-EFE9DBCD5301}" type="presParOf" srcId="{D2432430-7F78-4EE0-B8C3-3FD2F6819050}" destId="{8D98C62F-9254-45B0-AE0D-97234D932CF9}" srcOrd="1" destOrd="0" presId="urn:microsoft.com/office/officeart/2018/2/layout/IconVerticalSolidList"/>
    <dgm:cxn modelId="{FB4DCDB5-95BE-4D12-B7AE-45EB79B14E02}" type="presParOf" srcId="{D2432430-7F78-4EE0-B8C3-3FD2F6819050}" destId="{A7892F85-C3B8-4952-8AD6-5B5F56C3EB32}" srcOrd="2" destOrd="0" presId="urn:microsoft.com/office/officeart/2018/2/layout/IconVerticalSolidList"/>
    <dgm:cxn modelId="{2727C843-2EC4-4662-AD82-5056A524459E}" type="presParOf" srcId="{A7892F85-C3B8-4952-8AD6-5B5F56C3EB32}" destId="{2BA7D4AA-C77A-4B42-A592-8D6F821F3BC8}" srcOrd="0" destOrd="0" presId="urn:microsoft.com/office/officeart/2018/2/layout/IconVerticalSolidList"/>
    <dgm:cxn modelId="{B89A6946-177D-4F3E-9F95-0096567E4195}" type="presParOf" srcId="{A7892F85-C3B8-4952-8AD6-5B5F56C3EB32}" destId="{38E83BFF-A53D-4DB4-A056-CE05ADAB6F3D}" srcOrd="1" destOrd="0" presId="urn:microsoft.com/office/officeart/2018/2/layout/IconVerticalSolidList"/>
    <dgm:cxn modelId="{471CE0CD-74A3-4F3E-9E9A-370A5DFC38CB}" type="presParOf" srcId="{A7892F85-C3B8-4952-8AD6-5B5F56C3EB32}" destId="{3F8BF8EA-9DFA-4E25-8A13-6FB5002A9773}" srcOrd="2" destOrd="0" presId="urn:microsoft.com/office/officeart/2018/2/layout/IconVerticalSolidList"/>
    <dgm:cxn modelId="{0587E7C4-3FB5-42EB-B61D-F01A2EE89602}" type="presParOf" srcId="{A7892F85-C3B8-4952-8AD6-5B5F56C3EB32}" destId="{A82BA733-F39D-445D-B27D-C42FD408A74C}" srcOrd="3" destOrd="0" presId="urn:microsoft.com/office/officeart/2018/2/layout/IconVerticalSolidList"/>
    <dgm:cxn modelId="{F1B611A6-3001-4293-83D8-63D9EAD8967E}" type="presParOf" srcId="{D2432430-7F78-4EE0-B8C3-3FD2F6819050}" destId="{5BF8AA26-9EE5-4A00-8249-8E9D2BD6F262}" srcOrd="3" destOrd="0" presId="urn:microsoft.com/office/officeart/2018/2/layout/IconVerticalSolidList"/>
    <dgm:cxn modelId="{80359947-9C96-40F1-A40D-3D93028535AD}" type="presParOf" srcId="{D2432430-7F78-4EE0-B8C3-3FD2F6819050}" destId="{A82D6CCF-3BC3-4EDF-A867-452BB7D01F3D}" srcOrd="4" destOrd="0" presId="urn:microsoft.com/office/officeart/2018/2/layout/IconVerticalSolidList"/>
    <dgm:cxn modelId="{74332605-9161-4EC7-A24B-3E11283F8DCA}" type="presParOf" srcId="{A82D6CCF-3BC3-4EDF-A867-452BB7D01F3D}" destId="{8DD31C34-1652-4668-BA71-A26895211CEE}" srcOrd="0" destOrd="0" presId="urn:microsoft.com/office/officeart/2018/2/layout/IconVerticalSolidList"/>
    <dgm:cxn modelId="{8AB1C69F-17A3-4822-AD4E-D56AAFCC7EDE}" type="presParOf" srcId="{A82D6CCF-3BC3-4EDF-A867-452BB7D01F3D}" destId="{EC8FC687-CD14-4B2B-80E6-DAB434A84AD2}" srcOrd="1" destOrd="0" presId="urn:microsoft.com/office/officeart/2018/2/layout/IconVerticalSolidList"/>
    <dgm:cxn modelId="{A6292D36-3360-41E0-946F-FFEA20557835}" type="presParOf" srcId="{A82D6CCF-3BC3-4EDF-A867-452BB7D01F3D}" destId="{1AE67005-95C7-467C-9BBC-2BAF69665F3B}" srcOrd="2" destOrd="0" presId="urn:microsoft.com/office/officeart/2018/2/layout/IconVerticalSolidList"/>
    <dgm:cxn modelId="{9190E2B3-55D7-40C3-9A8F-76859723CFBA}" type="presParOf" srcId="{A82D6CCF-3BC3-4EDF-A867-452BB7D01F3D}" destId="{F4C7F7CA-F7F6-4079-80D3-AB7DC52C64C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8F7FE6-7F3E-438C-BFF9-D9D35F4E80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8B19ED-002A-41B9-95D1-69DCF68E82C7}">
      <dgm:prSet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ARP is essential for mapping IP addresses to MAC addresses.</a:t>
          </a:r>
        </a:p>
      </dgm:t>
    </dgm:pt>
    <dgm:pt modelId="{8945E3A5-B5CF-4A72-BFAC-E586F8A7386D}" type="parTrans" cxnId="{BE199224-E6BF-43E4-8D47-853B5176D3F8}">
      <dgm:prSet/>
      <dgm:spPr/>
      <dgm:t>
        <a:bodyPr/>
        <a:lstStyle/>
        <a:p>
          <a:endParaRPr lang="en-US"/>
        </a:p>
      </dgm:t>
    </dgm:pt>
    <dgm:pt modelId="{9B7C7097-ACC9-49F9-9797-BEACAAA1E312}" type="sibTrans" cxnId="{BE199224-E6BF-43E4-8D47-853B5176D3F8}">
      <dgm:prSet/>
      <dgm:spPr/>
      <dgm:t>
        <a:bodyPr/>
        <a:lstStyle/>
        <a:p>
          <a:endParaRPr lang="en-US"/>
        </a:p>
      </dgm:t>
    </dgm:pt>
    <dgm:pt modelId="{F5F6F957-55F6-4295-9A6E-203D3354B0F7}">
      <dgm:prSet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It facilitates communication within local networks.</a:t>
          </a:r>
        </a:p>
      </dgm:t>
    </dgm:pt>
    <dgm:pt modelId="{CE9C4707-01B4-4437-B1DF-C04252D109C2}" type="parTrans" cxnId="{C6093A45-0297-4758-92E3-3699AC2AF748}">
      <dgm:prSet/>
      <dgm:spPr/>
      <dgm:t>
        <a:bodyPr/>
        <a:lstStyle/>
        <a:p>
          <a:endParaRPr lang="en-US"/>
        </a:p>
      </dgm:t>
    </dgm:pt>
    <dgm:pt modelId="{FA867D34-63B5-424B-82B6-148BE52524F5}" type="sibTrans" cxnId="{C6093A45-0297-4758-92E3-3699AC2AF748}">
      <dgm:prSet/>
      <dgm:spPr/>
      <dgm:t>
        <a:bodyPr/>
        <a:lstStyle/>
        <a:p>
          <a:endParaRPr lang="en-US"/>
        </a:p>
      </dgm:t>
    </dgm:pt>
    <dgm:pt modelId="{8F08B28A-A610-4FBA-8A53-BF819C848F7C}">
      <dgm:prSet/>
      <dgm:spPr/>
      <dgm:t>
        <a:bodyPr/>
        <a:lstStyle/>
        <a:p>
          <a:r>
            <a:rPr lang="en-US" dirty="0">
              <a:latin typeface="Calibri"/>
              <a:ea typeface="Calibri"/>
              <a:cs typeface="Calibri"/>
            </a:rPr>
            <a:t>Understanding ARP helps in network management and security.</a:t>
          </a:r>
        </a:p>
      </dgm:t>
    </dgm:pt>
    <dgm:pt modelId="{6741224A-4F47-4C81-A995-6A4676AD717F}" type="parTrans" cxnId="{996FEB1A-0526-4456-A888-6213CEC4A2C9}">
      <dgm:prSet/>
      <dgm:spPr/>
      <dgm:t>
        <a:bodyPr/>
        <a:lstStyle/>
        <a:p>
          <a:endParaRPr lang="en-US"/>
        </a:p>
      </dgm:t>
    </dgm:pt>
    <dgm:pt modelId="{B92CBE80-22DF-42BA-B3B6-5F98A7671765}" type="sibTrans" cxnId="{996FEB1A-0526-4456-A888-6213CEC4A2C9}">
      <dgm:prSet/>
      <dgm:spPr/>
      <dgm:t>
        <a:bodyPr/>
        <a:lstStyle/>
        <a:p>
          <a:endParaRPr lang="en-US"/>
        </a:p>
      </dgm:t>
    </dgm:pt>
    <dgm:pt modelId="{66C6076D-4E40-4051-8972-186340B2B80E}" type="pres">
      <dgm:prSet presAssocID="{7E8F7FE6-7F3E-438C-BFF9-D9D35F4E80C6}" presName="root" presStyleCnt="0">
        <dgm:presLayoutVars>
          <dgm:dir/>
          <dgm:resizeHandles val="exact"/>
        </dgm:presLayoutVars>
      </dgm:prSet>
      <dgm:spPr/>
    </dgm:pt>
    <dgm:pt modelId="{63307D5E-9054-494A-A70D-D6271550CA7A}" type="pres">
      <dgm:prSet presAssocID="{8D8B19ED-002A-41B9-95D1-69DCF68E82C7}" presName="compNode" presStyleCnt="0"/>
      <dgm:spPr/>
    </dgm:pt>
    <dgm:pt modelId="{0F05D0E3-C39A-440C-93CC-5D73A3169494}" type="pres">
      <dgm:prSet presAssocID="{8D8B19ED-002A-41B9-95D1-69DCF68E82C7}" presName="bgRect" presStyleLbl="bgShp" presStyleIdx="0" presStyleCnt="3"/>
      <dgm:spPr/>
    </dgm:pt>
    <dgm:pt modelId="{EF029684-F7E5-4AA4-A3A3-539FD83DF02C}" type="pres">
      <dgm:prSet presAssocID="{8D8B19ED-002A-41B9-95D1-69DCF68E82C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33C12AC-5F79-4688-9A0C-6F63D0B1A2F2}" type="pres">
      <dgm:prSet presAssocID="{8D8B19ED-002A-41B9-95D1-69DCF68E82C7}" presName="spaceRect" presStyleCnt="0"/>
      <dgm:spPr/>
    </dgm:pt>
    <dgm:pt modelId="{B81388EF-24BF-40AA-91C1-8C1D79D2786D}" type="pres">
      <dgm:prSet presAssocID="{8D8B19ED-002A-41B9-95D1-69DCF68E82C7}" presName="parTx" presStyleLbl="revTx" presStyleIdx="0" presStyleCnt="3">
        <dgm:presLayoutVars>
          <dgm:chMax val="0"/>
          <dgm:chPref val="0"/>
        </dgm:presLayoutVars>
      </dgm:prSet>
      <dgm:spPr/>
    </dgm:pt>
    <dgm:pt modelId="{EEB13D2D-9312-4E9B-8166-E3983933A1FD}" type="pres">
      <dgm:prSet presAssocID="{9B7C7097-ACC9-49F9-9797-BEACAAA1E312}" presName="sibTrans" presStyleCnt="0"/>
      <dgm:spPr/>
    </dgm:pt>
    <dgm:pt modelId="{4BB4E579-437A-4696-B3B9-2B3A6A79A11A}" type="pres">
      <dgm:prSet presAssocID="{F5F6F957-55F6-4295-9A6E-203D3354B0F7}" presName="compNode" presStyleCnt="0"/>
      <dgm:spPr/>
    </dgm:pt>
    <dgm:pt modelId="{EF4EF881-5E92-40D2-9812-414E019E634B}" type="pres">
      <dgm:prSet presAssocID="{F5F6F957-55F6-4295-9A6E-203D3354B0F7}" presName="bgRect" presStyleLbl="bgShp" presStyleIdx="1" presStyleCnt="3"/>
      <dgm:spPr/>
    </dgm:pt>
    <dgm:pt modelId="{8BF2BFF5-06BC-40CD-91F7-5E7468FFC165}" type="pres">
      <dgm:prSet presAssocID="{F5F6F957-55F6-4295-9A6E-203D3354B0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A2857D00-0D85-430D-9E22-663A7B33B2E1}" type="pres">
      <dgm:prSet presAssocID="{F5F6F957-55F6-4295-9A6E-203D3354B0F7}" presName="spaceRect" presStyleCnt="0"/>
      <dgm:spPr/>
    </dgm:pt>
    <dgm:pt modelId="{EEB11BBA-6528-497F-A3E0-DD00FE5C24A4}" type="pres">
      <dgm:prSet presAssocID="{F5F6F957-55F6-4295-9A6E-203D3354B0F7}" presName="parTx" presStyleLbl="revTx" presStyleIdx="1" presStyleCnt="3">
        <dgm:presLayoutVars>
          <dgm:chMax val="0"/>
          <dgm:chPref val="0"/>
        </dgm:presLayoutVars>
      </dgm:prSet>
      <dgm:spPr/>
    </dgm:pt>
    <dgm:pt modelId="{5C650AFC-DC65-47F4-9C6D-3C244723C718}" type="pres">
      <dgm:prSet presAssocID="{FA867D34-63B5-424B-82B6-148BE52524F5}" presName="sibTrans" presStyleCnt="0"/>
      <dgm:spPr/>
    </dgm:pt>
    <dgm:pt modelId="{D312DF5E-6CB8-4278-B236-AC7C7FD0D6DA}" type="pres">
      <dgm:prSet presAssocID="{8F08B28A-A610-4FBA-8A53-BF819C848F7C}" presName="compNode" presStyleCnt="0"/>
      <dgm:spPr/>
    </dgm:pt>
    <dgm:pt modelId="{F91458F9-471D-4738-B6B8-0B5D90D2CA09}" type="pres">
      <dgm:prSet presAssocID="{8F08B28A-A610-4FBA-8A53-BF819C848F7C}" presName="bgRect" presStyleLbl="bgShp" presStyleIdx="2" presStyleCnt="3"/>
      <dgm:spPr/>
    </dgm:pt>
    <dgm:pt modelId="{1900CD5D-C439-474F-B199-EE3CF3A3C667}" type="pres">
      <dgm:prSet presAssocID="{8F08B28A-A610-4FBA-8A53-BF819C848F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497D72F-5A67-453F-8985-A838E2B5DC33}" type="pres">
      <dgm:prSet presAssocID="{8F08B28A-A610-4FBA-8A53-BF819C848F7C}" presName="spaceRect" presStyleCnt="0"/>
      <dgm:spPr/>
    </dgm:pt>
    <dgm:pt modelId="{88BCF1B5-B1F3-4093-B494-7B5943666E01}" type="pres">
      <dgm:prSet presAssocID="{8F08B28A-A610-4FBA-8A53-BF819C848F7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96FEB1A-0526-4456-A888-6213CEC4A2C9}" srcId="{7E8F7FE6-7F3E-438C-BFF9-D9D35F4E80C6}" destId="{8F08B28A-A610-4FBA-8A53-BF819C848F7C}" srcOrd="2" destOrd="0" parTransId="{6741224A-4F47-4C81-A995-6A4676AD717F}" sibTransId="{B92CBE80-22DF-42BA-B3B6-5F98A7671765}"/>
    <dgm:cxn modelId="{BE199224-E6BF-43E4-8D47-853B5176D3F8}" srcId="{7E8F7FE6-7F3E-438C-BFF9-D9D35F4E80C6}" destId="{8D8B19ED-002A-41B9-95D1-69DCF68E82C7}" srcOrd="0" destOrd="0" parTransId="{8945E3A5-B5CF-4A72-BFAC-E586F8A7386D}" sibTransId="{9B7C7097-ACC9-49F9-9797-BEACAAA1E312}"/>
    <dgm:cxn modelId="{C6093A45-0297-4758-92E3-3699AC2AF748}" srcId="{7E8F7FE6-7F3E-438C-BFF9-D9D35F4E80C6}" destId="{F5F6F957-55F6-4295-9A6E-203D3354B0F7}" srcOrd="1" destOrd="0" parTransId="{CE9C4707-01B4-4437-B1DF-C04252D109C2}" sibTransId="{FA867D34-63B5-424B-82B6-148BE52524F5}"/>
    <dgm:cxn modelId="{F231B568-A517-4807-BC6E-61B853C2BA6A}" type="presOf" srcId="{F5F6F957-55F6-4295-9A6E-203D3354B0F7}" destId="{EEB11BBA-6528-497F-A3E0-DD00FE5C24A4}" srcOrd="0" destOrd="0" presId="urn:microsoft.com/office/officeart/2018/2/layout/IconVerticalSolidList"/>
    <dgm:cxn modelId="{00A61154-84AC-4722-B47E-84163E1A6F15}" type="presOf" srcId="{8F08B28A-A610-4FBA-8A53-BF819C848F7C}" destId="{88BCF1B5-B1F3-4093-B494-7B5943666E01}" srcOrd="0" destOrd="0" presId="urn:microsoft.com/office/officeart/2018/2/layout/IconVerticalSolidList"/>
    <dgm:cxn modelId="{7C742DA7-85DC-49D5-A986-7A40E2613DFD}" type="presOf" srcId="{8D8B19ED-002A-41B9-95D1-69DCF68E82C7}" destId="{B81388EF-24BF-40AA-91C1-8C1D79D2786D}" srcOrd="0" destOrd="0" presId="urn:microsoft.com/office/officeart/2018/2/layout/IconVerticalSolidList"/>
    <dgm:cxn modelId="{58EEC1B8-0F5F-47F8-8F36-4AAECC9E77BE}" type="presOf" srcId="{7E8F7FE6-7F3E-438C-BFF9-D9D35F4E80C6}" destId="{66C6076D-4E40-4051-8972-186340B2B80E}" srcOrd="0" destOrd="0" presId="urn:microsoft.com/office/officeart/2018/2/layout/IconVerticalSolidList"/>
    <dgm:cxn modelId="{E248AC05-F15E-46E1-A229-781D5635C74F}" type="presParOf" srcId="{66C6076D-4E40-4051-8972-186340B2B80E}" destId="{63307D5E-9054-494A-A70D-D6271550CA7A}" srcOrd="0" destOrd="0" presId="urn:microsoft.com/office/officeart/2018/2/layout/IconVerticalSolidList"/>
    <dgm:cxn modelId="{96B54662-BE82-49A0-A2D0-2C69AE4FDF03}" type="presParOf" srcId="{63307D5E-9054-494A-A70D-D6271550CA7A}" destId="{0F05D0E3-C39A-440C-93CC-5D73A3169494}" srcOrd="0" destOrd="0" presId="urn:microsoft.com/office/officeart/2018/2/layout/IconVerticalSolidList"/>
    <dgm:cxn modelId="{CE233A98-5033-4F98-AD5C-BF0DE2F04C84}" type="presParOf" srcId="{63307D5E-9054-494A-A70D-D6271550CA7A}" destId="{EF029684-F7E5-4AA4-A3A3-539FD83DF02C}" srcOrd="1" destOrd="0" presId="urn:microsoft.com/office/officeart/2018/2/layout/IconVerticalSolidList"/>
    <dgm:cxn modelId="{0BBBE8BE-EE6E-4666-B559-D5247668E08E}" type="presParOf" srcId="{63307D5E-9054-494A-A70D-D6271550CA7A}" destId="{333C12AC-5F79-4688-9A0C-6F63D0B1A2F2}" srcOrd="2" destOrd="0" presId="urn:microsoft.com/office/officeart/2018/2/layout/IconVerticalSolidList"/>
    <dgm:cxn modelId="{BFE5DAF1-632E-49F9-9BB0-9A88EBED6673}" type="presParOf" srcId="{63307D5E-9054-494A-A70D-D6271550CA7A}" destId="{B81388EF-24BF-40AA-91C1-8C1D79D2786D}" srcOrd="3" destOrd="0" presId="urn:microsoft.com/office/officeart/2018/2/layout/IconVerticalSolidList"/>
    <dgm:cxn modelId="{1FBB036A-A1D5-4695-83F5-B7A5769DAAD1}" type="presParOf" srcId="{66C6076D-4E40-4051-8972-186340B2B80E}" destId="{EEB13D2D-9312-4E9B-8166-E3983933A1FD}" srcOrd="1" destOrd="0" presId="urn:microsoft.com/office/officeart/2018/2/layout/IconVerticalSolidList"/>
    <dgm:cxn modelId="{5323AEFF-4B93-4088-A322-BE624DAD6DDD}" type="presParOf" srcId="{66C6076D-4E40-4051-8972-186340B2B80E}" destId="{4BB4E579-437A-4696-B3B9-2B3A6A79A11A}" srcOrd="2" destOrd="0" presId="urn:microsoft.com/office/officeart/2018/2/layout/IconVerticalSolidList"/>
    <dgm:cxn modelId="{DD5DCC01-7F2B-443A-AC28-93202F2D5258}" type="presParOf" srcId="{4BB4E579-437A-4696-B3B9-2B3A6A79A11A}" destId="{EF4EF881-5E92-40D2-9812-414E019E634B}" srcOrd="0" destOrd="0" presId="urn:microsoft.com/office/officeart/2018/2/layout/IconVerticalSolidList"/>
    <dgm:cxn modelId="{88BF3DA6-A4E5-4223-B40A-7A6A7850F728}" type="presParOf" srcId="{4BB4E579-437A-4696-B3B9-2B3A6A79A11A}" destId="{8BF2BFF5-06BC-40CD-91F7-5E7468FFC165}" srcOrd="1" destOrd="0" presId="urn:microsoft.com/office/officeart/2018/2/layout/IconVerticalSolidList"/>
    <dgm:cxn modelId="{D3436361-789C-4E65-BF5C-F4E92009B418}" type="presParOf" srcId="{4BB4E579-437A-4696-B3B9-2B3A6A79A11A}" destId="{A2857D00-0D85-430D-9E22-663A7B33B2E1}" srcOrd="2" destOrd="0" presId="urn:microsoft.com/office/officeart/2018/2/layout/IconVerticalSolidList"/>
    <dgm:cxn modelId="{24F78EF9-3EB9-4EA1-8E60-A55F121DF90C}" type="presParOf" srcId="{4BB4E579-437A-4696-B3B9-2B3A6A79A11A}" destId="{EEB11BBA-6528-497F-A3E0-DD00FE5C24A4}" srcOrd="3" destOrd="0" presId="urn:microsoft.com/office/officeart/2018/2/layout/IconVerticalSolidList"/>
    <dgm:cxn modelId="{F9400D00-4588-4AAD-9F44-E627319F8F76}" type="presParOf" srcId="{66C6076D-4E40-4051-8972-186340B2B80E}" destId="{5C650AFC-DC65-47F4-9C6D-3C244723C718}" srcOrd="3" destOrd="0" presId="urn:microsoft.com/office/officeart/2018/2/layout/IconVerticalSolidList"/>
    <dgm:cxn modelId="{08480A78-3AF3-48EE-AACD-9563E6BEE647}" type="presParOf" srcId="{66C6076D-4E40-4051-8972-186340B2B80E}" destId="{D312DF5E-6CB8-4278-B236-AC7C7FD0D6DA}" srcOrd="4" destOrd="0" presId="urn:microsoft.com/office/officeart/2018/2/layout/IconVerticalSolidList"/>
    <dgm:cxn modelId="{0E20C3C1-4733-4890-916F-AEAB1B7C8925}" type="presParOf" srcId="{D312DF5E-6CB8-4278-B236-AC7C7FD0D6DA}" destId="{F91458F9-471D-4738-B6B8-0B5D90D2CA09}" srcOrd="0" destOrd="0" presId="urn:microsoft.com/office/officeart/2018/2/layout/IconVerticalSolidList"/>
    <dgm:cxn modelId="{FCBC7C70-A9E8-443D-AB42-8394F1F3E8D0}" type="presParOf" srcId="{D312DF5E-6CB8-4278-B236-AC7C7FD0D6DA}" destId="{1900CD5D-C439-474F-B199-EE3CF3A3C667}" srcOrd="1" destOrd="0" presId="urn:microsoft.com/office/officeart/2018/2/layout/IconVerticalSolidList"/>
    <dgm:cxn modelId="{8E7796C1-E078-42DE-A8C3-6371BB78D549}" type="presParOf" srcId="{D312DF5E-6CB8-4278-B236-AC7C7FD0D6DA}" destId="{3497D72F-5A67-453F-8985-A838E2B5DC33}" srcOrd="2" destOrd="0" presId="urn:microsoft.com/office/officeart/2018/2/layout/IconVerticalSolidList"/>
    <dgm:cxn modelId="{E628AC66-CE30-4855-9C4E-A224E88315FB}" type="presParOf" srcId="{D312DF5E-6CB8-4278-B236-AC7C7FD0D6DA}" destId="{88BCF1B5-B1F3-4093-B494-7B5943666E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18F919-E542-4D02-90E8-927E7B5EA1DD}">
      <dsp:nvSpPr>
        <dsp:cNvPr id="0" name=""/>
        <dsp:cNvSpPr/>
      </dsp:nvSpPr>
      <dsp:spPr>
        <a:xfrm>
          <a:off x="776519" y="0"/>
          <a:ext cx="4926318" cy="4926318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5111A-E23D-4D31-A20D-70132D8188A4}">
      <dsp:nvSpPr>
        <dsp:cNvPr id="0" name=""/>
        <dsp:cNvSpPr/>
      </dsp:nvSpPr>
      <dsp:spPr>
        <a:xfrm>
          <a:off x="1244519" y="468000"/>
          <a:ext cx="1921264" cy="192126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Ethernet is a widely used LAN technology that enables devices to communicate over a physical medium using MAC addresses.</a:t>
          </a:r>
        </a:p>
      </dsp:txBody>
      <dsp:txXfrm>
        <a:off x="1338307" y="561788"/>
        <a:ext cx="1733688" cy="1733688"/>
      </dsp:txXfrm>
    </dsp:sp>
    <dsp:sp modelId="{83C0732F-F2A6-465C-B33D-F02392C6FE38}">
      <dsp:nvSpPr>
        <dsp:cNvPr id="0" name=""/>
        <dsp:cNvSpPr/>
      </dsp:nvSpPr>
      <dsp:spPr>
        <a:xfrm>
          <a:off x="3313573" y="468000"/>
          <a:ext cx="1921264" cy="192126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operates at Layer 2 (Data Link Layer) of the OSI model.</a:t>
          </a:r>
        </a:p>
      </dsp:txBody>
      <dsp:txXfrm>
        <a:off x="3407361" y="561788"/>
        <a:ext cx="1733688" cy="1733688"/>
      </dsp:txXfrm>
    </dsp:sp>
    <dsp:sp modelId="{42A1B612-F389-4495-82F4-B88555C9C3E3}">
      <dsp:nvSpPr>
        <dsp:cNvPr id="0" name=""/>
        <dsp:cNvSpPr/>
      </dsp:nvSpPr>
      <dsp:spPr>
        <a:xfrm>
          <a:off x="1244519" y="2537053"/>
          <a:ext cx="1921264" cy="192126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ARP (Address Resolution Protocol) is used to map IP addresses to MAC addresses within a local network.</a:t>
          </a:r>
        </a:p>
      </dsp:txBody>
      <dsp:txXfrm>
        <a:off x="1338307" y="2630841"/>
        <a:ext cx="1733688" cy="1733688"/>
      </dsp:txXfrm>
    </dsp:sp>
    <dsp:sp modelId="{70A30670-A8A3-42DD-AB5A-D753BD2DA4BD}">
      <dsp:nvSpPr>
        <dsp:cNvPr id="0" name=""/>
        <dsp:cNvSpPr/>
      </dsp:nvSpPr>
      <dsp:spPr>
        <a:xfrm>
          <a:off x="3313573" y="2537053"/>
          <a:ext cx="1921264" cy="192126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works between Layer 2 (MAC) and Layer 3 (IP) of the OSI model.</a:t>
          </a:r>
        </a:p>
      </dsp:txBody>
      <dsp:txXfrm>
        <a:off x="3407361" y="2630841"/>
        <a:ext cx="1733688" cy="1733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9A40B-0DC4-422E-AEA2-3E2C384C5A04}">
      <dsp:nvSpPr>
        <dsp:cNvPr id="0" name=""/>
        <dsp:cNvSpPr/>
      </dsp:nvSpPr>
      <dsp:spPr>
        <a:xfrm>
          <a:off x="0" y="2176317"/>
          <a:ext cx="1407520" cy="893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E6D88-A3B1-4A77-AF8E-480F66A6CDB4}">
      <dsp:nvSpPr>
        <dsp:cNvPr id="0" name=""/>
        <dsp:cNvSpPr/>
      </dsp:nvSpPr>
      <dsp:spPr>
        <a:xfrm>
          <a:off x="156391" y="2324889"/>
          <a:ext cx="1407520" cy="893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ARP stands for </a:t>
          </a:r>
          <a:r>
            <a:rPr lang="en-US" sz="1100" b="1" kern="1200"/>
            <a:t>Address Resolution Protocol</a:t>
          </a:r>
          <a:r>
            <a:rPr lang="en-US" sz="1100" kern="1200"/>
            <a:t>.</a:t>
          </a:r>
        </a:p>
      </dsp:txBody>
      <dsp:txXfrm>
        <a:off x="182569" y="2351067"/>
        <a:ext cx="1355164" cy="841419"/>
      </dsp:txXfrm>
    </dsp:sp>
    <dsp:sp modelId="{744EAD93-0F9A-4B59-BD8C-62966ACF17BF}">
      <dsp:nvSpPr>
        <dsp:cNvPr id="0" name=""/>
        <dsp:cNvSpPr/>
      </dsp:nvSpPr>
      <dsp:spPr>
        <a:xfrm>
          <a:off x="1720303" y="2176317"/>
          <a:ext cx="1407520" cy="893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9116F-5E3B-4629-A3A7-7AB95335BCFD}">
      <dsp:nvSpPr>
        <dsp:cNvPr id="0" name=""/>
        <dsp:cNvSpPr/>
      </dsp:nvSpPr>
      <dsp:spPr>
        <a:xfrm>
          <a:off x="1876694" y="2324889"/>
          <a:ext cx="1407520" cy="893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used to find the MAC address of a device associated with an IP address.</a:t>
          </a:r>
        </a:p>
      </dsp:txBody>
      <dsp:txXfrm>
        <a:off x="1902872" y="2351067"/>
        <a:ext cx="1355164" cy="841419"/>
      </dsp:txXfrm>
    </dsp:sp>
    <dsp:sp modelId="{6BA8A75C-1FB0-41DE-BB94-E4C9B64DD259}">
      <dsp:nvSpPr>
        <dsp:cNvPr id="0" name=""/>
        <dsp:cNvSpPr/>
      </dsp:nvSpPr>
      <dsp:spPr>
        <a:xfrm>
          <a:off x="3440606" y="2176317"/>
          <a:ext cx="1407520" cy="8937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78DDB-1EDD-45E0-A01C-13138CE67675}">
      <dsp:nvSpPr>
        <dsp:cNvPr id="0" name=""/>
        <dsp:cNvSpPr/>
      </dsp:nvSpPr>
      <dsp:spPr>
        <a:xfrm>
          <a:off x="3596997" y="2324889"/>
          <a:ext cx="1407520" cy="8937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Essential for communication within a local network.</a:t>
          </a:r>
        </a:p>
      </dsp:txBody>
      <dsp:txXfrm>
        <a:off x="3623175" y="2351067"/>
        <a:ext cx="1355164" cy="8414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BB88B-B4E9-45B4-8DF6-6608087DC0C1}">
      <dsp:nvSpPr>
        <dsp:cNvPr id="0" name=""/>
        <dsp:cNvSpPr/>
      </dsp:nvSpPr>
      <dsp:spPr>
        <a:xfrm>
          <a:off x="202" y="378745"/>
          <a:ext cx="2444055" cy="293286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/>
              <a:ea typeface="Calibri"/>
              <a:cs typeface="Calibri"/>
            </a:rPr>
            <a:t>Proxy ARP:</a:t>
          </a:r>
          <a:r>
            <a:rPr lang="en-US" sz="1800" kern="1200" dirty="0">
              <a:latin typeface="Calibri"/>
              <a:ea typeface="Calibri"/>
              <a:cs typeface="Calibri"/>
            </a:rPr>
            <a:t> In a n/w it can answer ARP queries of another IP Addresses </a:t>
          </a:r>
          <a:endParaRPr lang="en-US" sz="1800" kern="1200" dirty="0"/>
        </a:p>
      </dsp:txBody>
      <dsp:txXfrm>
        <a:off x="202" y="1551891"/>
        <a:ext cx="2444055" cy="1759719"/>
      </dsp:txXfrm>
    </dsp:sp>
    <dsp:sp modelId="{F2CFC8A7-0732-4836-9D01-F8F5DB278970}">
      <dsp:nvSpPr>
        <dsp:cNvPr id="0" name=""/>
        <dsp:cNvSpPr/>
      </dsp:nvSpPr>
      <dsp:spPr>
        <a:xfrm>
          <a:off x="20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01</a:t>
          </a:r>
        </a:p>
      </dsp:txBody>
      <dsp:txXfrm>
        <a:off x="202" y="378745"/>
        <a:ext cx="2444055" cy="1173146"/>
      </dsp:txXfrm>
    </dsp:sp>
    <dsp:sp modelId="{587E2C2A-6D6A-4EC4-88F4-707F8F3B42A6}">
      <dsp:nvSpPr>
        <dsp:cNvPr id="0" name=""/>
        <dsp:cNvSpPr/>
      </dsp:nvSpPr>
      <dsp:spPr>
        <a:xfrm>
          <a:off x="2639782" y="378745"/>
          <a:ext cx="2444055" cy="29328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/>
              <a:ea typeface="Calibri"/>
              <a:cs typeface="Calibri"/>
            </a:rPr>
            <a:t>Gratuitous ARP:</a:t>
          </a:r>
          <a:r>
            <a:rPr lang="en-US" sz="1800" kern="1200" dirty="0">
              <a:latin typeface="Calibri"/>
              <a:ea typeface="Calibri"/>
              <a:cs typeface="Calibri"/>
            </a:rPr>
            <a:t>  It checks the IP Address. </a:t>
          </a:r>
          <a:endParaRPr lang="en-US" sz="1800" kern="1200" dirty="0"/>
        </a:p>
      </dsp:txBody>
      <dsp:txXfrm>
        <a:off x="2639782" y="1551891"/>
        <a:ext cx="2444055" cy="1759719"/>
      </dsp:txXfrm>
    </dsp:sp>
    <dsp:sp modelId="{B03E8F17-42E1-4968-A88B-3D3F254D1D32}">
      <dsp:nvSpPr>
        <dsp:cNvPr id="0" name=""/>
        <dsp:cNvSpPr/>
      </dsp:nvSpPr>
      <dsp:spPr>
        <a:xfrm>
          <a:off x="263978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02</a:t>
          </a:r>
        </a:p>
      </dsp:txBody>
      <dsp:txXfrm>
        <a:off x="2639782" y="378745"/>
        <a:ext cx="2444055" cy="1173146"/>
      </dsp:txXfrm>
    </dsp:sp>
    <dsp:sp modelId="{10B6333F-8D33-4003-A969-3ED2094AF008}">
      <dsp:nvSpPr>
        <dsp:cNvPr id="0" name=""/>
        <dsp:cNvSpPr/>
      </dsp:nvSpPr>
      <dsp:spPr>
        <a:xfrm>
          <a:off x="5279362" y="378745"/>
          <a:ext cx="2444055" cy="293286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/>
              <a:ea typeface="Calibri"/>
              <a:cs typeface="Calibri"/>
            </a:rPr>
            <a:t>Inverse ARP: It checks the IP Address of its own Computer Server.</a:t>
          </a:r>
          <a:endParaRPr lang="en-US" sz="1800" kern="1200" dirty="0">
            <a:latin typeface="Calibri"/>
            <a:ea typeface="Calibri"/>
            <a:cs typeface="Calibri"/>
          </a:endParaRPr>
        </a:p>
      </dsp:txBody>
      <dsp:txXfrm>
        <a:off x="5279362" y="1551891"/>
        <a:ext cx="2444055" cy="1759719"/>
      </dsp:txXfrm>
    </dsp:sp>
    <dsp:sp modelId="{4E70565F-8301-4A5F-A4C3-BE3D86050710}">
      <dsp:nvSpPr>
        <dsp:cNvPr id="0" name=""/>
        <dsp:cNvSpPr/>
      </dsp:nvSpPr>
      <dsp:spPr>
        <a:xfrm>
          <a:off x="527936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03</a:t>
          </a:r>
        </a:p>
      </dsp:txBody>
      <dsp:txXfrm>
        <a:off x="5279362" y="378745"/>
        <a:ext cx="2444055" cy="1173146"/>
      </dsp:txXfrm>
    </dsp:sp>
    <dsp:sp modelId="{1558B3CD-8EB2-4DC9-80DC-47E384737D1E}">
      <dsp:nvSpPr>
        <dsp:cNvPr id="0" name=""/>
        <dsp:cNvSpPr/>
      </dsp:nvSpPr>
      <dsp:spPr>
        <a:xfrm>
          <a:off x="7918942" y="378745"/>
          <a:ext cx="2444055" cy="293286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0" rIns="241418" bIns="330200" numCol="1" spcCol="1270" anchor="t" anchorCtr="0">
          <a:noAutofit/>
        </a:bodyPr>
        <a:lstStyle/>
        <a:p>
          <a:pPr marL="0" lvl="0" indent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Calibri"/>
              <a:ea typeface="Calibri"/>
              <a:cs typeface="Calibri"/>
            </a:rPr>
            <a:t>Reverse ARP (RARP):</a:t>
          </a:r>
          <a:r>
            <a:rPr lang="en-US" sz="1800" kern="1200" dirty="0">
              <a:latin typeface="Calibri"/>
              <a:ea typeface="Calibri"/>
              <a:cs typeface="Calibri"/>
            </a:rPr>
            <a:t> Used to know the IP Address of our devices through MAC Address</a:t>
          </a:r>
        </a:p>
      </dsp:txBody>
      <dsp:txXfrm>
        <a:off x="7918942" y="1551891"/>
        <a:ext cx="2444055" cy="1759719"/>
      </dsp:txXfrm>
    </dsp:sp>
    <dsp:sp modelId="{CBB225B5-6E70-4594-A486-7B066A4873BC}">
      <dsp:nvSpPr>
        <dsp:cNvPr id="0" name=""/>
        <dsp:cNvSpPr/>
      </dsp:nvSpPr>
      <dsp:spPr>
        <a:xfrm>
          <a:off x="7918942" y="378745"/>
          <a:ext cx="2444055" cy="11731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418" tIns="165100" rIns="241418" bIns="16510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04</a:t>
          </a:r>
        </a:p>
      </dsp:txBody>
      <dsp:txXfrm>
        <a:off x="7918942" y="378745"/>
        <a:ext cx="2444055" cy="11731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E7CB0-CB8E-48DC-9B07-DB67D6DF7539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2EBA6D-3FAB-45AF-93EC-BC88B70FD104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DF3139-C5C5-4755-80D2-98C7AEDDDDC0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IP addresses are used for routing packets across networks.</a:t>
          </a:r>
        </a:p>
      </dsp:txBody>
      <dsp:txXfrm>
        <a:off x="1686304" y="623"/>
        <a:ext cx="5530111" cy="1460003"/>
      </dsp:txXfrm>
    </dsp:sp>
    <dsp:sp modelId="{2BA7D4AA-C77A-4B42-A592-8D6F821F3BC8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E83BFF-A53D-4DB4-A056-CE05ADAB6F3D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BA733-F39D-445D-B27D-C42FD408A74C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MAC addresses are used for communication within the same network.</a:t>
          </a:r>
        </a:p>
      </dsp:txBody>
      <dsp:txXfrm>
        <a:off x="1686304" y="1825628"/>
        <a:ext cx="5530111" cy="1460003"/>
      </dsp:txXfrm>
    </dsp:sp>
    <dsp:sp modelId="{8DD31C34-1652-4668-BA71-A26895211CEE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FC687-CD14-4B2B-80E6-DAB434A84AD2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7F7CA-F7F6-4079-80D3-AB7DC52C64C4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ARP bridges the gap between IP addresses and MAC addresses.</a:t>
          </a:r>
        </a:p>
      </dsp:txBody>
      <dsp:txXfrm>
        <a:off x="1686304" y="3650632"/>
        <a:ext cx="5530111" cy="14600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5D0E3-C39A-440C-93CC-5D73A3169494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29684-F7E5-4AA4-A3A3-539FD83DF02C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388EF-24BF-40AA-91C1-8C1D79D2786D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ARP is essential for mapping IP addresses to MAC addresses.</a:t>
          </a:r>
        </a:p>
      </dsp:txBody>
      <dsp:txXfrm>
        <a:off x="1686304" y="623"/>
        <a:ext cx="5530111" cy="1460003"/>
      </dsp:txXfrm>
    </dsp:sp>
    <dsp:sp modelId="{EF4EF881-5E92-40D2-9812-414E019E634B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2BFF5-06BC-40CD-91F7-5E7468FFC165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B11BBA-6528-497F-A3E0-DD00FE5C24A4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It facilitates communication within local networks.</a:t>
          </a:r>
        </a:p>
      </dsp:txBody>
      <dsp:txXfrm>
        <a:off x="1686304" y="1825628"/>
        <a:ext cx="5530111" cy="1460003"/>
      </dsp:txXfrm>
    </dsp:sp>
    <dsp:sp modelId="{F91458F9-471D-4738-B6B8-0B5D90D2CA09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0CD5D-C439-474F-B199-EE3CF3A3C667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CF1B5-B1F3-4093-B494-7B5943666E01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Calibri"/>
              <a:ea typeface="Calibri"/>
              <a:cs typeface="Calibri"/>
            </a:rPr>
            <a:t>Understanding ARP helps in network management and security.</a:t>
          </a:r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4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65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799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48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04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6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9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50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22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57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314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47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EFF9C-6A7E-F024-E523-138086C17A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84" t="8523" r="10889" b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1906"/>
            <a:ext cx="12191999" cy="1246094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" y="5795685"/>
            <a:ext cx="8183880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0" dirty="0">
                <a:latin typeface="Calibri"/>
                <a:ea typeface="Calibri"/>
                <a:cs typeface="Calibri"/>
              </a:rPr>
              <a:t>ARP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634790-4FB4-0F86-26EF-1EE090E6145F}"/>
              </a:ext>
            </a:extLst>
          </p:cNvPr>
          <p:cNvSpPr txBox="1"/>
          <p:nvPr/>
        </p:nvSpPr>
        <p:spPr>
          <a:xfrm>
            <a:off x="8587818" y="5795685"/>
            <a:ext cx="3409109" cy="9601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110000"/>
              </a:lnSpc>
              <a:spcBef>
                <a:spcPts val="100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UNDERSTANDING ETHERNET ADDRESS RESOURCE PROTOCOL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81389-E457-0769-56E2-9607343AF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00C30D7-7C67-C0DE-B4CB-B10C4478339E}"/>
              </a:ext>
            </a:extLst>
          </p:cNvPr>
          <p:cNvSpPr txBox="1"/>
          <p:nvPr/>
        </p:nvSpPr>
        <p:spPr>
          <a:xfrm>
            <a:off x="399906" y="236158"/>
            <a:ext cx="3589329" cy="707886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ARP CACHE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4EA54F-7725-41F1-E98D-DF456EEB7364}"/>
              </a:ext>
            </a:extLst>
          </p:cNvPr>
          <p:cNvSpPr txBox="1"/>
          <p:nvPr/>
        </p:nvSpPr>
        <p:spPr>
          <a:xfrm>
            <a:off x="538480" y="1310640"/>
            <a:ext cx="2733040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It is also known as ARP table.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It is a temporary memory that keeps a list of IP Addresses &amp; their corresponding MAC Addresses</a:t>
            </a: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Univers"/>
            </a:endParaRPr>
          </a:p>
          <a:p>
            <a:r>
              <a:rPr lang="en-US" sz="2000" b="1" dirty="0">
                <a:latin typeface="Univers"/>
              </a:rPr>
              <a:t>USES</a:t>
            </a:r>
          </a:p>
          <a:p>
            <a:endParaRPr lang="en-US" sz="2000" b="1" dirty="0">
              <a:latin typeface="Univers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Speeds up communication.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Reduces network traffic.</a:t>
            </a:r>
          </a:p>
        </p:txBody>
      </p:sp>
      <p:pic>
        <p:nvPicPr>
          <p:cNvPr id="5" name="Picture 4" descr="ARP Features | NetworkAcademy.io">
            <a:extLst>
              <a:ext uri="{FF2B5EF4-FFF2-40B4-BE49-F238E27FC236}">
                <a16:creationId xmlns:a16="http://schemas.microsoft.com/office/drawing/2014/main" id="{96F54BF1-DC84-D003-C161-584795E4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032042"/>
            <a:ext cx="7233919" cy="512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36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verything You Need to Know About ARP Spoofing - Hashed Out by The SSL  Store™">
            <a:extLst>
              <a:ext uri="{FF2B5EF4-FFF2-40B4-BE49-F238E27FC236}">
                <a16:creationId xmlns:a16="http://schemas.microsoft.com/office/drawing/2014/main" id="{80739D74-7461-4A16-334A-6AD363BCB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65" t="10843" r="164" b="-301"/>
          <a:stretch>
            <a:fillRect/>
          </a:stretch>
        </p:blipFill>
        <p:spPr>
          <a:xfrm>
            <a:off x="4947920" y="1795536"/>
            <a:ext cx="6634487" cy="323694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C2A09B-7102-9D5E-0026-C221DD2B72B9}"/>
              </a:ext>
            </a:extLst>
          </p:cNvPr>
          <p:cNvSpPr txBox="1"/>
          <p:nvPr/>
        </p:nvSpPr>
        <p:spPr>
          <a:xfrm>
            <a:off x="501506" y="419038"/>
            <a:ext cx="59566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ARP SPOOFING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01606-8255-B7E7-E676-6C1EAFF9DF5D}"/>
              </a:ext>
            </a:extLst>
          </p:cNvPr>
          <p:cNvSpPr txBox="1"/>
          <p:nvPr/>
        </p:nvSpPr>
        <p:spPr>
          <a:xfrm>
            <a:off x="822959" y="1503680"/>
            <a:ext cx="4043680" cy="43704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"/>
              </a:rPr>
              <a:t>It is also known as ARP Poisoning.</a:t>
            </a:r>
            <a:endParaRPr lang="en-US" sz="2000"/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Univers"/>
                <a:ea typeface="+mn-lt"/>
                <a:cs typeface="+mn-lt"/>
              </a:rPr>
              <a:t>It is a type of cyber-attack.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"/>
              </a:rPr>
              <a:t>The goal of Attacker to intercept, modify, or steal data by pretending to be another device over the network.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Univers"/>
            </a:endParaRPr>
          </a:p>
          <a:p>
            <a:r>
              <a:rPr lang="en-US" sz="2000" dirty="0">
                <a:latin typeface="Univers"/>
              </a:rPr>
              <a:t>TO PREVENTING SPOOFING: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"/>
              </a:rPr>
              <a:t>Static ARP Entries.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"/>
              </a:rPr>
              <a:t>Use HTTPs.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Univers"/>
              </a:rPr>
              <a:t>Use ARP monitoring tool.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69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4E344-333F-AA38-4722-48359C24860D}"/>
              </a:ext>
            </a:extLst>
          </p:cNvPr>
          <p:cNvSpPr txBox="1"/>
          <p:nvPr/>
        </p:nvSpPr>
        <p:spPr>
          <a:xfrm>
            <a:off x="7269904" y="914400"/>
            <a:ext cx="4850384" cy="10972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BENEFITS OF ARP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D6CEC34C-39FC-D55E-E2AC-0E087A3259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5" r="10929" b="1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4368C-DFB1-B515-62CD-0ABA6F74BA56}"/>
              </a:ext>
            </a:extLst>
          </p:cNvPr>
          <p:cNvSpPr txBox="1"/>
          <p:nvPr/>
        </p:nvSpPr>
        <p:spPr>
          <a:xfrm>
            <a:off x="7269905" y="2176036"/>
            <a:ext cx="4261104" cy="412188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Efficient Communication</a:t>
            </a:r>
            <a:r>
              <a:rPr lang="en-US" sz="2000" dirty="0">
                <a:latin typeface="Calibri"/>
                <a:ea typeface="Calibri"/>
                <a:cs typeface="Calibri"/>
              </a:rPr>
              <a:t>: Ensures devices can communicate within a local network</a:t>
            </a:r>
            <a:endParaRPr lang="en-US"/>
          </a:p>
          <a:p>
            <a:pPr marL="285750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Dynamic Mapping</a:t>
            </a:r>
            <a:r>
              <a:rPr lang="en-US" sz="2000" dirty="0">
                <a:latin typeface="Calibri"/>
                <a:ea typeface="Calibri"/>
                <a:cs typeface="Calibri"/>
              </a:rPr>
              <a:t>: Automatically maps IP addresses to MAC addresses</a:t>
            </a:r>
          </a:p>
          <a:p>
            <a:pPr marL="285750" indent="-285750"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/>
                <a:ea typeface="Calibri"/>
                <a:cs typeface="Calibri"/>
              </a:rPr>
              <a:t>Reduced Configuration</a:t>
            </a:r>
            <a:r>
              <a:rPr lang="en-US" sz="2000" dirty="0">
                <a:latin typeface="Calibri"/>
                <a:ea typeface="Calibri"/>
                <a:cs typeface="Calibri"/>
              </a:rPr>
              <a:t>: Minimizes manual network configuration</a:t>
            </a:r>
          </a:p>
        </p:txBody>
      </p:sp>
    </p:spTree>
    <p:extLst>
      <p:ext uri="{BB962C8B-B14F-4D97-AF65-F5344CB8AC3E}">
        <p14:creationId xmlns:p14="http://schemas.microsoft.com/office/powerpoint/2010/main" val="3766957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F4F46A-E1F8-6C57-A01C-D6F5A5D573D5}"/>
              </a:ext>
            </a:extLst>
          </p:cNvPr>
          <p:cNvSpPr txBox="1"/>
          <p:nvPr/>
        </p:nvSpPr>
        <p:spPr>
          <a:xfrm>
            <a:off x="513080" y="1062566"/>
            <a:ext cx="3349837" cy="76327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DC5C7891-C064-002B-4B2B-DB04A60518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046982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5807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01F2E-0B0C-79DC-B9B9-4191A708044C}"/>
              </a:ext>
            </a:extLst>
          </p:cNvPr>
          <p:cNvSpPr txBox="1"/>
          <p:nvPr/>
        </p:nvSpPr>
        <p:spPr>
          <a:xfrm>
            <a:off x="7269904" y="914400"/>
            <a:ext cx="4261104" cy="10972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AGENDA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uestion mark boxes">
            <a:extLst>
              <a:ext uri="{FF2B5EF4-FFF2-40B4-BE49-F238E27FC236}">
                <a16:creationId xmlns:a16="http://schemas.microsoft.com/office/drawing/2014/main" id="{6E0D9F47-BDC5-1C15-A149-02AE84AD96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546" r="12504" b="-3"/>
          <a:stretch>
            <a:fillRect/>
          </a:stretch>
        </p:blipFill>
        <p:spPr>
          <a:xfrm>
            <a:off x="-1" y="1072375"/>
            <a:ext cx="6657255" cy="53999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D055AF-69F1-7BB8-989E-5FD3622D5941}"/>
              </a:ext>
            </a:extLst>
          </p:cNvPr>
          <p:cNvSpPr txBox="1"/>
          <p:nvPr/>
        </p:nvSpPr>
        <p:spPr>
          <a:xfrm>
            <a:off x="7269905" y="1711402"/>
            <a:ext cx="5013811" cy="476308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INTRODUCTION</a:t>
            </a:r>
            <a:endParaRPr lang="en-US"/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WHAT IS ETHERNET, NETWORK?</a:t>
            </a:r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WHAT IS ARP?</a:t>
            </a:r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TYPES OF ARP</a:t>
            </a:r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WHY IS ARP NEEDED?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HOW ARP WORKS?</a:t>
            </a:r>
            <a:endParaRPr lang="en-US" dirty="0"/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ARP PACKET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ARP CACHE</a:t>
            </a:r>
          </a:p>
          <a:p>
            <a:pPr marL="342900" indent="-342900">
              <a:spcAft>
                <a:spcPts val="600"/>
              </a:spcAft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ARP SPOOFING &amp; HOW TO PREVENT IT?</a:t>
            </a:r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USE- CASES OF ARP</a:t>
            </a:r>
          </a:p>
          <a:p>
            <a:pPr marL="342900" indent="-342900">
              <a:spcAft>
                <a:spcPts val="600"/>
              </a:spcAft>
              <a:buSzPct val="87000"/>
              <a:buFont typeface="Arial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06789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68086976-B462-BE31-1682-0B68D5CDF205}"/>
              </a:ext>
            </a:extLst>
          </p:cNvPr>
          <p:cNvSpPr txBox="1"/>
          <p:nvPr/>
        </p:nvSpPr>
        <p:spPr>
          <a:xfrm>
            <a:off x="579120" y="670560"/>
            <a:ext cx="4307840" cy="3919267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Box 424">
            <a:extLst>
              <a:ext uri="{FF2B5EF4-FFF2-40B4-BE49-F238E27FC236}">
                <a16:creationId xmlns:a16="http://schemas.microsoft.com/office/drawing/2014/main" id="{8C270DED-1A75-E342-5E4D-5537A7C119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7983722"/>
              </p:ext>
            </p:extLst>
          </p:nvPr>
        </p:nvGraphicFramePr>
        <p:xfrm>
          <a:off x="5071971" y="914400"/>
          <a:ext cx="6479357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1616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959D24-8BEF-7815-99AC-0EEF413A90DD}"/>
              </a:ext>
            </a:extLst>
          </p:cNvPr>
          <p:cNvSpPr txBox="1"/>
          <p:nvPr/>
        </p:nvSpPr>
        <p:spPr>
          <a:xfrm>
            <a:off x="626327" y="366132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85C4"/>
                </a:solidFill>
              </a:rPr>
              <a:t>ETHERNET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004A82-0730-79D0-058D-870562EFBED5}"/>
              </a:ext>
            </a:extLst>
          </p:cNvPr>
          <p:cNvSpPr txBox="1"/>
          <p:nvPr/>
        </p:nvSpPr>
        <p:spPr>
          <a:xfrm>
            <a:off x="1010177" y="1178312"/>
            <a:ext cx="472947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Univers"/>
              </a:rPr>
              <a:t>It is a traditional technology for connecting </a:t>
            </a:r>
            <a:r>
              <a:rPr lang="en-US" sz="2000">
                <a:latin typeface="Univers"/>
              </a:rPr>
              <a:t>devices in a LAN or WAN.</a:t>
            </a:r>
            <a:endParaRPr lang="en-US" sz="2000" dirty="0">
              <a:latin typeface="Univer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Univers"/>
              </a:rPr>
              <a:t>It enables devices to communicate with each </a:t>
            </a:r>
            <a:r>
              <a:rPr lang="en-US" sz="2000">
                <a:latin typeface="Univers"/>
              </a:rPr>
              <a:t>other.</a:t>
            </a:r>
            <a:endParaRPr lang="en-US" sz="2000" dirty="0">
              <a:latin typeface="Univers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Univers"/>
              </a:rPr>
              <a:t>Communicate via a protocol, which is a set of rules.</a:t>
            </a:r>
            <a:endParaRPr lang="en-US" sz="2000">
              <a:latin typeface="Univer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291A34-202B-80EE-283D-A7367489F328}"/>
              </a:ext>
            </a:extLst>
          </p:cNvPr>
          <p:cNvSpPr txBox="1"/>
          <p:nvPr/>
        </p:nvSpPr>
        <p:spPr>
          <a:xfrm>
            <a:off x="626327" y="352564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FF85C4"/>
                </a:solidFill>
              </a:rPr>
              <a:t>NETWORK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A98DA0-27CC-7005-01F2-97A622784478}"/>
              </a:ext>
            </a:extLst>
          </p:cNvPr>
          <p:cNvSpPr txBox="1"/>
          <p:nvPr/>
        </p:nvSpPr>
        <p:spPr>
          <a:xfrm>
            <a:off x="1010177" y="4309946"/>
            <a:ext cx="4729479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sz="2000" dirty="0">
                <a:latin typeface="Univers"/>
              </a:rPr>
              <a:t>It is a group of devices to </a:t>
            </a:r>
            <a:r>
              <a:rPr lang="en-US" sz="2000">
                <a:latin typeface="Univers"/>
              </a:rPr>
              <a:t>share data</a:t>
            </a:r>
            <a:endParaRPr lang="en-US" sz="2000" dirty="0">
              <a:latin typeface="Univers"/>
            </a:endParaRPr>
          </a:p>
          <a:p>
            <a:pPr marL="800100" lvl="1" indent="-342900" algn="just">
              <a:buFont typeface="Courier New"/>
              <a:buChar char="o"/>
            </a:pPr>
            <a:r>
              <a:rPr lang="en-US" sz="2000" b="1" dirty="0">
                <a:latin typeface="Univers"/>
              </a:rPr>
              <a:t>LAN : </a:t>
            </a:r>
            <a:r>
              <a:rPr lang="en-US" sz="2000" dirty="0">
                <a:latin typeface="Univers"/>
              </a:rPr>
              <a:t>small area, e.g., Office, Home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sz="2000" b="1" dirty="0">
                <a:latin typeface="Univers"/>
              </a:rPr>
              <a:t>WAN : </a:t>
            </a:r>
            <a:r>
              <a:rPr lang="en-US" sz="2000" dirty="0">
                <a:latin typeface="Univers"/>
              </a:rPr>
              <a:t>large area, </a:t>
            </a:r>
            <a:r>
              <a:rPr lang="en-US" sz="2000">
                <a:latin typeface="Univers"/>
              </a:rPr>
              <a:t>e.g.,</a:t>
            </a:r>
            <a:r>
              <a:rPr lang="en-US" sz="2000" dirty="0">
                <a:latin typeface="Univers"/>
              </a:rPr>
              <a:t> Internet</a:t>
            </a:r>
          </a:p>
        </p:txBody>
      </p:sp>
      <p:pic>
        <p:nvPicPr>
          <p:cNvPr id="8" name="Picture 7" descr="What is Network Diagram?">
            <a:extLst>
              <a:ext uri="{FF2B5EF4-FFF2-40B4-BE49-F238E27FC236}">
                <a16:creationId xmlns:a16="http://schemas.microsoft.com/office/drawing/2014/main" id="{EAEBE7C2-EAF8-6314-E646-1B4286E94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0402" y="3668293"/>
            <a:ext cx="4648199" cy="292612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Picture 8" descr="What is Ethernet? - All you need to know - Neos Networks">
            <a:extLst>
              <a:ext uri="{FF2B5EF4-FFF2-40B4-BE49-F238E27FC236}">
                <a16:creationId xmlns:a16="http://schemas.microsoft.com/office/drawing/2014/main" id="{DF75D96B-158A-340D-1F36-65161D5C1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120" y="369888"/>
            <a:ext cx="3992880" cy="291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3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3">
            <a:extLst>
              <a:ext uri="{FF2B5EF4-FFF2-40B4-BE49-F238E27FC236}">
                <a16:creationId xmlns:a16="http://schemas.microsoft.com/office/drawing/2014/main" id="{E965E597-E1B8-2E8C-CCF6-DAC1CD4EEAA8}"/>
              </a:ext>
            </a:extLst>
          </p:cNvPr>
          <p:cNvSpPr txBox="1"/>
          <p:nvPr/>
        </p:nvSpPr>
        <p:spPr>
          <a:xfrm>
            <a:off x="7269904" y="914400"/>
            <a:ext cx="4261104" cy="1097280"/>
          </a:xfrm>
          <a:prstGeom prst="rect">
            <a:avLst/>
          </a:prstGeom>
        </p:spPr>
        <p:txBody>
          <a:bodyPr rot="0" spcFirstLastPara="0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FF85C4"/>
                </a:solidFill>
              </a:rPr>
              <a:t>WHAT IS ARP?</a:t>
            </a:r>
          </a:p>
        </p:txBody>
      </p:sp>
      <p:pic>
        <p:nvPicPr>
          <p:cNvPr id="17" name="Picture 16" descr="A row of black electronic devices&#10;&#10;AI-generated content may be incorrect.">
            <a:extLst>
              <a:ext uri="{FF2B5EF4-FFF2-40B4-BE49-F238E27FC236}">
                <a16:creationId xmlns:a16="http://schemas.microsoft.com/office/drawing/2014/main" id="{DB5A4873-5380-6C8B-6057-F93BBED12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15" r="30109" b="6251"/>
          <a:stretch>
            <a:fillRect/>
          </a:stretch>
        </p:blipFill>
        <p:spPr>
          <a:xfrm>
            <a:off x="-1" y="914399"/>
            <a:ext cx="6108987" cy="4944645"/>
          </a:xfrm>
          <a:prstGeom prst="rect">
            <a:avLst/>
          </a:prstGeom>
        </p:spPr>
      </p:pic>
      <p:graphicFrame>
        <p:nvGraphicFramePr>
          <p:cNvPr id="21" name="TextBox 18">
            <a:extLst>
              <a:ext uri="{FF2B5EF4-FFF2-40B4-BE49-F238E27FC236}">
                <a16:creationId xmlns:a16="http://schemas.microsoft.com/office/drawing/2014/main" id="{10B9496B-1F46-FF90-223A-E8A02A555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3740626"/>
              </p:ext>
            </p:extLst>
          </p:nvPr>
        </p:nvGraphicFramePr>
        <p:xfrm>
          <a:off x="6516330" y="688713"/>
          <a:ext cx="5004518" cy="5394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095917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19F8B4-AC75-5C58-751F-E867068F14F3}"/>
              </a:ext>
            </a:extLst>
          </p:cNvPr>
          <p:cNvSpPr txBox="1"/>
          <p:nvPr/>
        </p:nvSpPr>
        <p:spPr>
          <a:xfrm>
            <a:off x="914400" y="812800"/>
            <a:ext cx="10360152" cy="113991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TYPES OF ARP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5CCACBA-4852-DB00-F750-E69ED8B17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1502711"/>
              </p:ext>
            </p:extLst>
          </p:nvPr>
        </p:nvGraphicFramePr>
        <p:xfrm>
          <a:off x="905107" y="195955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679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07C286-E8D0-7868-D0F2-802DD2EC76C9}"/>
              </a:ext>
            </a:extLst>
          </p:cNvPr>
          <p:cNvSpPr txBox="1"/>
          <p:nvPr/>
        </p:nvSpPr>
        <p:spPr>
          <a:xfrm>
            <a:off x="640080" y="914399"/>
            <a:ext cx="3000587" cy="41605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WHY IS ARP NEEDED?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88B2A369-0429-7F5C-8EA3-2F5D4642F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202734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498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0C30D7-7C67-C0DE-B4CB-B10C4478339E}"/>
              </a:ext>
            </a:extLst>
          </p:cNvPr>
          <p:cNvSpPr txBox="1"/>
          <p:nvPr/>
        </p:nvSpPr>
        <p:spPr>
          <a:xfrm>
            <a:off x="460866" y="1069278"/>
            <a:ext cx="59566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HOW ARP WORKS?</a:t>
            </a: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132C19A6-59A7-1734-EF9E-CB27A8B5EE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93" b="8448"/>
          <a:stretch>
            <a:fillRect/>
          </a:stretch>
        </p:blipFill>
        <p:spPr>
          <a:xfrm>
            <a:off x="5833740" y="1317987"/>
            <a:ext cx="5389757" cy="421260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1A90FC-D2FC-2284-98BF-FBD44E467862}"/>
              </a:ext>
            </a:extLst>
          </p:cNvPr>
          <p:cNvSpPr txBox="1"/>
          <p:nvPr/>
        </p:nvSpPr>
        <p:spPr>
          <a:xfrm>
            <a:off x="5355166" y="5185833"/>
            <a:ext cx="1661583" cy="1200329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354EC-4165-CF52-AA1D-C79A1A453FC1}"/>
              </a:ext>
            </a:extLst>
          </p:cNvPr>
          <p:cNvSpPr txBox="1"/>
          <p:nvPr/>
        </p:nvSpPr>
        <p:spPr>
          <a:xfrm>
            <a:off x="946150" y="2470150"/>
            <a:ext cx="4764616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 sz="2000" b="1" dirty="0">
                <a:latin typeface="Calibri"/>
                <a:ea typeface="Calibri"/>
                <a:cs typeface="Calibri"/>
              </a:rPr>
              <a:t>ARP Request</a:t>
            </a:r>
            <a:r>
              <a:rPr lang="en-US" sz="2000" dirty="0">
                <a:latin typeface="Calibri"/>
                <a:ea typeface="Calibri"/>
                <a:cs typeface="Calibri"/>
              </a:rPr>
              <a:t>: The sender broadcasts an ARP request packet to all devices on the local network.</a:t>
            </a:r>
          </a:p>
          <a:p>
            <a:pPr>
              <a:buFont typeface=""/>
              <a:buAutoNum type="arabicPeriod"/>
            </a:pPr>
            <a:r>
              <a:rPr lang="en-US" sz="2000" b="1" dirty="0">
                <a:latin typeface="Calibri"/>
                <a:ea typeface="Calibri"/>
                <a:cs typeface="Calibri"/>
              </a:rPr>
              <a:t>ARP Reply</a:t>
            </a:r>
            <a:r>
              <a:rPr lang="en-US" sz="2000" dirty="0">
                <a:latin typeface="Calibri"/>
                <a:ea typeface="Calibri"/>
                <a:cs typeface="Calibri"/>
              </a:rPr>
              <a:t>: The device with the matching IP address responds with an ARP reply packet containing its MAC address.</a:t>
            </a:r>
          </a:p>
          <a:p>
            <a:pPr>
              <a:buFont typeface=""/>
              <a:buAutoNum type="arabicPeriod"/>
            </a:pPr>
            <a:r>
              <a:rPr lang="en-US" sz="2000" b="1" dirty="0">
                <a:latin typeface="Calibri"/>
                <a:ea typeface="Calibri"/>
                <a:cs typeface="Calibri"/>
              </a:rPr>
              <a:t>Caching</a:t>
            </a:r>
            <a:r>
              <a:rPr lang="en-US" sz="2000" dirty="0">
                <a:latin typeface="Calibri"/>
                <a:ea typeface="Calibri"/>
                <a:cs typeface="Calibri"/>
              </a:rPr>
              <a:t>: The sender caches the MAC address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69767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CBD165-96CF-A352-9969-23A61EE632F9}"/>
              </a:ext>
            </a:extLst>
          </p:cNvPr>
          <p:cNvSpPr txBox="1"/>
          <p:nvPr/>
        </p:nvSpPr>
        <p:spPr>
          <a:xfrm>
            <a:off x="501506" y="419038"/>
            <a:ext cx="595660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FF85C4"/>
                </a:solidFill>
                <a:latin typeface="Univers"/>
                <a:ea typeface="+mj-ea"/>
                <a:cs typeface="+mj-cs"/>
              </a:rPr>
              <a:t>ARP PACKET</a:t>
            </a:r>
          </a:p>
        </p:txBody>
      </p:sp>
      <p:pic>
        <p:nvPicPr>
          <p:cNvPr id="5" name="Picture 4" descr="A screen shot of a computer">
            <a:extLst>
              <a:ext uri="{FF2B5EF4-FFF2-40B4-BE49-F238E27FC236}">
                <a16:creationId xmlns:a16="http://schemas.microsoft.com/office/drawing/2014/main" id="{B23A04BB-B735-DB95-FF0A-BEB58D277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5" t="18254" r="3628" b="5754"/>
          <a:stretch>
            <a:fillRect/>
          </a:stretch>
        </p:blipFill>
        <p:spPr>
          <a:xfrm>
            <a:off x="5655945" y="653415"/>
            <a:ext cx="6133119" cy="577378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C71CA-9773-4CB1-7D4D-57514903D692}"/>
              </a:ext>
            </a:extLst>
          </p:cNvPr>
          <p:cNvSpPr txBox="1"/>
          <p:nvPr/>
        </p:nvSpPr>
        <p:spPr>
          <a:xfrm>
            <a:off x="375920" y="1564640"/>
            <a:ext cx="57200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Hardware Type: 0X0001(Ethernet)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Protocol Type:0X0800(IPV4)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Hardware size (6): length of MAC address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Protocol size (4): length of IP Address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OPCode:1(ARP Request), 2(ARP Reply)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Sender MAC : AA:AA:AA:AA:AA:AA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Sender IP: 192.168.1.2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Target MAC: 00:00:00:00:00:00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Univers"/>
              </a:rPr>
              <a:t>Target IP: 192.168.1.10</a:t>
            </a:r>
          </a:p>
        </p:txBody>
      </p:sp>
    </p:spTree>
    <p:extLst>
      <p:ext uri="{BB962C8B-B14F-4D97-AF65-F5344CB8AC3E}">
        <p14:creationId xmlns:p14="http://schemas.microsoft.com/office/powerpoint/2010/main" val="41828295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DashVTI</vt:lpstr>
      <vt:lpstr>ARP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571</cp:revision>
  <dcterms:created xsi:type="dcterms:W3CDTF">2025-06-06T15:18:26Z</dcterms:created>
  <dcterms:modified xsi:type="dcterms:W3CDTF">2025-06-11T06:38:13Z</dcterms:modified>
</cp:coreProperties>
</file>