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DED8"/>
    <a:srgbClr val="59C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B1DAB-5006-E45B-08A5-D0DED91F5E73}" v="171" dt="2025-06-11T09:45:48.462"/>
    <p1510:client id="{85DCB833-E4C2-B276-EC4E-6AB28CF0B660}" v="20" dt="2025-06-10T16:30:54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1426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hadri Kavali (2025 Intern)" userId="S::simhadri.kavali@enhisecure.com::0fa68a99-1b2a-40ec-bc45-ff93fc125d14" providerId="AD" clId="Web-{82EB1DAB-5006-E45B-08A5-D0DED91F5E73}"/>
    <pc:docChg chg="addSld modSld">
      <pc:chgData name="Simhadri Kavali (2025 Intern)" userId="S::simhadri.kavali@enhisecure.com::0fa68a99-1b2a-40ec-bc45-ff93fc125d14" providerId="AD" clId="Web-{82EB1DAB-5006-E45B-08A5-D0DED91F5E73}" dt="2025-06-11T09:45:48.462" v="150"/>
      <pc:docMkLst>
        <pc:docMk/>
      </pc:docMkLst>
      <pc:sldChg chg="addSp delSp modSp">
        <pc:chgData name="Simhadri Kavali (2025 Intern)" userId="S::simhadri.kavali@enhisecure.com::0fa68a99-1b2a-40ec-bc45-ff93fc125d14" providerId="AD" clId="Web-{82EB1DAB-5006-E45B-08A5-D0DED91F5E73}" dt="2025-06-11T06:11:05.403" v="13" actId="1076"/>
        <pc:sldMkLst>
          <pc:docMk/>
          <pc:sldMk cId="0" sldId="261"/>
        </pc:sldMkLst>
        <pc:spChg chg="add del mod">
          <ac:chgData name="Simhadri Kavali (2025 Intern)" userId="S::simhadri.kavali@enhisecure.com::0fa68a99-1b2a-40ec-bc45-ff93fc125d14" providerId="AD" clId="Web-{82EB1DAB-5006-E45B-08A5-D0DED91F5E73}" dt="2025-06-11T06:07:54.271" v="1"/>
          <ac:spMkLst>
            <pc:docMk/>
            <pc:sldMk cId="0" sldId="261"/>
            <ac:spMk id="22" creationId="{A3237BCB-4B4F-AAD6-80D2-AEC70EE0C7FC}"/>
          </ac:spMkLst>
        </pc:spChg>
        <pc:spChg chg="add del mod">
          <ac:chgData name="Simhadri Kavali (2025 Intern)" userId="S::simhadri.kavali@enhisecure.com::0fa68a99-1b2a-40ec-bc45-ff93fc125d14" providerId="AD" clId="Web-{82EB1DAB-5006-E45B-08A5-D0DED91F5E73}" dt="2025-06-11T06:10:41.074" v="4"/>
          <ac:spMkLst>
            <pc:docMk/>
            <pc:sldMk cId="0" sldId="261"/>
            <ac:spMk id="25" creationId="{8BE9D76E-504A-384C-301A-6318063AA88B}"/>
          </ac:spMkLst>
        </pc:spChg>
        <pc:graphicFrameChg chg="del">
          <ac:chgData name="Simhadri Kavali (2025 Intern)" userId="S::simhadri.kavali@enhisecure.com::0fa68a99-1b2a-40ec-bc45-ff93fc125d14" providerId="AD" clId="Web-{82EB1DAB-5006-E45B-08A5-D0DED91F5E73}" dt="2025-06-11T06:07:51.239" v="0"/>
          <ac:graphicFrameMkLst>
            <pc:docMk/>
            <pc:sldMk cId="0" sldId="261"/>
            <ac:graphicFrameMk id="5" creationId="{C5C92AD6-7F4B-F603-3C99-42789D15F6C0}"/>
          </ac:graphicFrameMkLst>
        </pc:graphicFrameChg>
        <pc:picChg chg="add del mod ord">
          <ac:chgData name="Simhadri Kavali (2025 Intern)" userId="S::simhadri.kavali@enhisecure.com::0fa68a99-1b2a-40ec-bc45-ff93fc125d14" providerId="AD" clId="Web-{82EB1DAB-5006-E45B-08A5-D0DED91F5E73}" dt="2025-06-11T06:10:32.386" v="3"/>
          <ac:picMkLst>
            <pc:docMk/>
            <pc:sldMk cId="0" sldId="261"/>
            <ac:picMk id="23" creationId="{802DA950-EC84-CB4D-3669-F9D09084FC62}"/>
          </ac:picMkLst>
        </pc:picChg>
        <pc:picChg chg="add del mod">
          <ac:chgData name="Simhadri Kavali (2025 Intern)" userId="S::simhadri.kavali@enhisecure.com::0fa68a99-1b2a-40ec-bc45-ff93fc125d14" providerId="AD" clId="Web-{82EB1DAB-5006-E45B-08A5-D0DED91F5E73}" dt="2025-06-11T06:10:48.403" v="7"/>
          <ac:picMkLst>
            <pc:docMk/>
            <pc:sldMk cId="0" sldId="261"/>
            <ac:picMk id="26" creationId="{68E5D12B-6D1E-7180-D341-558939011B02}"/>
          </ac:picMkLst>
        </pc:picChg>
        <pc:picChg chg="add del mod">
          <ac:chgData name="Simhadri Kavali (2025 Intern)" userId="S::simhadri.kavali@enhisecure.com::0fa68a99-1b2a-40ec-bc45-ff93fc125d14" providerId="AD" clId="Web-{82EB1DAB-5006-E45B-08A5-D0DED91F5E73}" dt="2025-06-11T06:10:52.872" v="9"/>
          <ac:picMkLst>
            <pc:docMk/>
            <pc:sldMk cId="0" sldId="261"/>
            <ac:picMk id="27" creationId="{E199B5D1-47EA-CF30-6018-502CFBCFF8A2}"/>
          </ac:picMkLst>
        </pc:picChg>
        <pc:picChg chg="add mod">
          <ac:chgData name="Simhadri Kavali (2025 Intern)" userId="S::simhadri.kavali@enhisecure.com::0fa68a99-1b2a-40ec-bc45-ff93fc125d14" providerId="AD" clId="Web-{82EB1DAB-5006-E45B-08A5-D0DED91F5E73}" dt="2025-06-11T06:11:05.403" v="13" actId="1076"/>
          <ac:picMkLst>
            <pc:docMk/>
            <pc:sldMk cId="0" sldId="261"/>
            <ac:picMk id="28" creationId="{03624FB2-E7CB-25ED-3F66-D564A2399D40}"/>
          </ac:picMkLst>
        </pc:picChg>
      </pc:sldChg>
      <pc:sldChg chg="addSp delSp modSp">
        <pc:chgData name="Simhadri Kavali (2025 Intern)" userId="S::simhadri.kavali@enhisecure.com::0fa68a99-1b2a-40ec-bc45-ff93fc125d14" providerId="AD" clId="Web-{82EB1DAB-5006-E45B-08A5-D0DED91F5E73}" dt="2025-06-11T09:45:48.462" v="150"/>
        <pc:sldMkLst>
          <pc:docMk/>
          <pc:sldMk cId="0" sldId="262"/>
        </pc:sldMkLst>
        <pc:spChg chg="mod">
          <ac:chgData name="Simhadri Kavali (2025 Intern)" userId="S::simhadri.kavali@enhisecure.com::0fa68a99-1b2a-40ec-bc45-ff93fc125d14" providerId="AD" clId="Web-{82EB1DAB-5006-E45B-08A5-D0DED91F5E73}" dt="2025-06-11T06:12:54.267" v="56" actId="20577"/>
          <ac:spMkLst>
            <pc:docMk/>
            <pc:sldMk cId="0" sldId="262"/>
            <ac:spMk id="2" creationId="{00000000-0000-0000-0000-000000000000}"/>
          </ac:spMkLst>
        </pc:spChg>
        <pc:spChg chg="del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28" creationId="{4E4490D0-3672-446A-AC12-B4830333BDDD}"/>
          </ac:spMkLst>
        </pc:spChg>
        <pc:spChg chg="del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30" creationId="{39CB82C2-DF65-4EC1-8280-F201D50F570B}"/>
          </ac:spMkLst>
        </pc:spChg>
        <pc:spChg chg="del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34" creationId="{FA4CD5CB-D209-4D70-8CA4-629731C59219}"/>
          </ac:spMkLst>
        </pc:spChg>
        <pc:spChg chg="del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38" creationId="{B4C27B90-DF2B-4D00-BA07-18ED774CD2F1}"/>
          </ac:spMkLst>
        </pc:spChg>
        <pc:spChg chg="add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45" creationId="{4E4490D0-3672-446A-AC12-B4830333BDDD}"/>
          </ac:spMkLst>
        </pc:spChg>
        <pc:spChg chg="add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47" creationId="{39CB82C2-DF65-4EC1-8280-F201D50F570B}"/>
          </ac:spMkLst>
        </pc:spChg>
        <pc:spChg chg="add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51" creationId="{8D0DE514-8876-4D18-A995-61A5C1F813F1}"/>
          </ac:spMkLst>
        </pc:spChg>
        <pc:spChg chg="add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53" creationId="{09DA791C-FFCF-422E-8775-BDA6C0E5ECF0}"/>
          </ac:spMkLst>
        </pc:spChg>
        <pc:spChg chg="add">
          <ac:chgData name="Simhadri Kavali (2025 Intern)" userId="S::simhadri.kavali@enhisecure.com::0fa68a99-1b2a-40ec-bc45-ff93fc125d14" providerId="AD" clId="Web-{82EB1DAB-5006-E45B-08A5-D0DED91F5E73}" dt="2025-06-11T06:12:37.485" v="48"/>
          <ac:spMkLst>
            <pc:docMk/>
            <pc:sldMk cId="0" sldId="262"/>
            <ac:spMk id="55" creationId="{0DCF8855-3530-4F46-A4CB-3B6686EEE4BD}"/>
          </ac:spMkLst>
        </pc:spChg>
        <pc:graphicFrameChg chg="add mod modGraphic">
          <ac:chgData name="Simhadri Kavali (2025 Intern)" userId="S::simhadri.kavali@enhisecure.com::0fa68a99-1b2a-40ec-bc45-ff93fc125d14" providerId="AD" clId="Web-{82EB1DAB-5006-E45B-08A5-D0DED91F5E73}" dt="2025-06-11T09:45:48.462" v="150"/>
          <ac:graphicFrameMkLst>
            <pc:docMk/>
            <pc:sldMk cId="0" sldId="262"/>
            <ac:graphicFrameMk id="4" creationId="{656A08C1-327C-27E6-9816-868F4938768E}"/>
          </ac:graphicFrameMkLst>
        </pc:graphicFrameChg>
        <pc:graphicFrameChg chg="del mod modGraphic">
          <ac:chgData name="Simhadri Kavali (2025 Intern)" userId="S::simhadri.kavali@enhisecure.com::0fa68a99-1b2a-40ec-bc45-ff93fc125d14" providerId="AD" clId="Web-{82EB1DAB-5006-E45B-08A5-D0DED91F5E73}" dt="2025-06-11T06:11:44.014" v="31"/>
          <ac:graphicFrameMkLst>
            <pc:docMk/>
            <pc:sldMk cId="0" sldId="262"/>
            <ac:graphicFrameMk id="6" creationId="{A60111DF-A537-46B1-B7A5-C8116B89AA90}"/>
          </ac:graphicFrameMkLst>
        </pc:graphicFrameChg>
      </pc:sldChg>
      <pc:sldChg chg="modSp new">
        <pc:chgData name="Simhadri Kavali (2025 Intern)" userId="S::simhadri.kavali@enhisecure.com::0fa68a99-1b2a-40ec-bc45-ff93fc125d14" providerId="AD" clId="Web-{82EB1DAB-5006-E45B-08A5-D0DED91F5E73}" dt="2025-06-11T06:15:11.070" v="138" actId="20577"/>
        <pc:sldMkLst>
          <pc:docMk/>
          <pc:sldMk cId="1899374570" sldId="264"/>
        </pc:sldMkLst>
        <pc:spChg chg="mod">
          <ac:chgData name="Simhadri Kavali (2025 Intern)" userId="S::simhadri.kavali@enhisecure.com::0fa68a99-1b2a-40ec-bc45-ff93fc125d14" providerId="AD" clId="Web-{82EB1DAB-5006-E45B-08A5-D0DED91F5E73}" dt="2025-06-11T06:13:20.003" v="61" actId="20577"/>
          <ac:spMkLst>
            <pc:docMk/>
            <pc:sldMk cId="1899374570" sldId="264"/>
            <ac:spMk id="2" creationId="{F0070B5C-A116-4702-AAA9-9B046981D22B}"/>
          </ac:spMkLst>
        </pc:spChg>
        <pc:spChg chg="mod">
          <ac:chgData name="Simhadri Kavali (2025 Intern)" userId="S::simhadri.kavali@enhisecure.com::0fa68a99-1b2a-40ec-bc45-ff93fc125d14" providerId="AD" clId="Web-{82EB1DAB-5006-E45B-08A5-D0DED91F5E73}" dt="2025-06-11T06:15:11.070" v="138" actId="20577"/>
          <ac:spMkLst>
            <pc:docMk/>
            <pc:sldMk cId="1899374570" sldId="264"/>
            <ac:spMk id="3" creationId="{4DE33ECF-4617-4CA9-51E2-5A0CC85B5912}"/>
          </ac:spMkLst>
        </pc:spChg>
      </pc:sldChg>
    </pc:docChg>
  </pc:docChgLst>
  <pc:docChgLst>
    <pc:chgData name="Simhadri Kavali (2025 Intern)" userId="S::simhadri.kavali@enhisecure.com::0fa68a99-1b2a-40ec-bc45-ff93fc125d14" providerId="AD" clId="Web-{85DCB833-E4C2-B276-EC4E-6AB28CF0B660}"/>
    <pc:docChg chg="modSld">
      <pc:chgData name="Simhadri Kavali (2025 Intern)" userId="S::simhadri.kavali@enhisecure.com::0fa68a99-1b2a-40ec-bc45-ff93fc125d14" providerId="AD" clId="Web-{85DCB833-E4C2-B276-EC4E-6AB28CF0B660}" dt="2025-06-10T16:30:54.331" v="21"/>
      <pc:docMkLst>
        <pc:docMk/>
      </pc:docMkLst>
      <pc:sldChg chg="addSp delSp modSp">
        <pc:chgData name="Simhadri Kavali (2025 Intern)" userId="S::simhadri.kavali@enhisecure.com::0fa68a99-1b2a-40ec-bc45-ff93fc125d14" providerId="AD" clId="Web-{85DCB833-E4C2-B276-EC4E-6AB28CF0B660}" dt="2025-06-10T16:30:54.331" v="21"/>
        <pc:sldMkLst>
          <pc:docMk/>
          <pc:sldMk cId="0" sldId="259"/>
        </pc:sldMkLst>
        <pc:spChg chg="mod">
          <ac:chgData name="Simhadri Kavali (2025 Intern)" userId="S::simhadri.kavali@enhisecure.com::0fa68a99-1b2a-40ec-bc45-ff93fc125d14" providerId="AD" clId="Web-{85DCB833-E4C2-B276-EC4E-6AB28CF0B660}" dt="2025-06-10T16:30:32.768" v="17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Simhadri Kavali (2025 Intern)" userId="S::simhadri.kavali@enhisecure.com::0fa68a99-1b2a-40ec-bc45-ff93fc125d14" providerId="AD" clId="Web-{85DCB833-E4C2-B276-EC4E-6AB28CF0B660}" dt="2025-06-10T16:30:32.768" v="17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Simhadri Kavali (2025 Intern)" userId="S::simhadri.kavali@enhisecure.com::0fa68a99-1b2a-40ec-bc45-ff93fc125d14" providerId="AD" clId="Web-{85DCB833-E4C2-B276-EC4E-6AB28CF0B660}" dt="2025-06-10T16:30:32.753" v="16"/>
          <ac:spMkLst>
            <pc:docMk/>
            <pc:sldMk cId="0" sldId="259"/>
            <ac:spMk id="9" creationId="{44CC594A-A820-450F-B363-C19201FCFEC6}"/>
          </ac:spMkLst>
        </pc:spChg>
        <pc:spChg chg="add del">
          <ac:chgData name="Simhadri Kavali (2025 Intern)" userId="S::simhadri.kavali@enhisecure.com::0fa68a99-1b2a-40ec-bc45-ff93fc125d14" providerId="AD" clId="Web-{85DCB833-E4C2-B276-EC4E-6AB28CF0B660}" dt="2025-06-10T16:30:32.753" v="16"/>
          <ac:spMkLst>
            <pc:docMk/>
            <pc:sldMk cId="0" sldId="259"/>
            <ac:spMk id="11" creationId="{59FAB3DA-E9ED-4574-ABCC-378BC0FF1BBC}"/>
          </ac:spMkLst>
        </pc:spChg>
        <pc:spChg chg="add del">
          <ac:chgData name="Simhadri Kavali (2025 Intern)" userId="S::simhadri.kavali@enhisecure.com::0fa68a99-1b2a-40ec-bc45-ff93fc125d14" providerId="AD" clId="Web-{85DCB833-E4C2-B276-EC4E-6AB28CF0B660}" dt="2025-06-10T16:30:32.753" v="16"/>
          <ac:spMkLst>
            <pc:docMk/>
            <pc:sldMk cId="0" sldId="259"/>
            <ac:spMk id="13" creationId="{53B8D6B0-55D6-48DC-86D8-FD95D5F118AB}"/>
          </ac:spMkLst>
        </pc:spChg>
        <pc:spChg chg="add">
          <ac:chgData name="Simhadri Kavali (2025 Intern)" userId="S::simhadri.kavali@enhisecure.com::0fa68a99-1b2a-40ec-bc45-ff93fc125d14" providerId="AD" clId="Web-{85DCB833-E4C2-B276-EC4E-6AB28CF0B660}" dt="2025-06-10T16:30:32.768" v="17"/>
          <ac:spMkLst>
            <pc:docMk/>
            <pc:sldMk cId="0" sldId="259"/>
            <ac:spMk id="15" creationId="{82A73093-4B9D-420D-B17E-52293703A1D4}"/>
          </ac:spMkLst>
        </pc:spChg>
        <pc:spChg chg="add">
          <ac:chgData name="Simhadri Kavali (2025 Intern)" userId="S::simhadri.kavali@enhisecure.com::0fa68a99-1b2a-40ec-bc45-ff93fc125d14" providerId="AD" clId="Web-{85DCB833-E4C2-B276-EC4E-6AB28CF0B660}" dt="2025-06-10T16:30:32.768" v="17"/>
          <ac:spMkLst>
            <pc:docMk/>
            <pc:sldMk cId="0" sldId="259"/>
            <ac:spMk id="16" creationId="{52ABB703-2B0E-4C3B-B4A2-F3973548E561}"/>
          </ac:spMkLst>
        </pc:spChg>
        <pc:spChg chg="add">
          <ac:chgData name="Simhadri Kavali (2025 Intern)" userId="S::simhadri.kavali@enhisecure.com::0fa68a99-1b2a-40ec-bc45-ff93fc125d14" providerId="AD" clId="Web-{85DCB833-E4C2-B276-EC4E-6AB28CF0B660}" dt="2025-06-10T16:30:32.768" v="17"/>
          <ac:spMkLst>
            <pc:docMk/>
            <pc:sldMk cId="0" sldId="259"/>
            <ac:spMk id="18" creationId="{E95DA498-D9A2-4DA9-B9DA-B3776E08CF7E}"/>
          </ac:spMkLst>
        </pc:spChg>
        <pc:picChg chg="add mod modCrop">
          <ac:chgData name="Simhadri Kavali (2025 Intern)" userId="S::simhadri.kavali@enhisecure.com::0fa68a99-1b2a-40ec-bc45-ff93fc125d14" providerId="AD" clId="Web-{85DCB833-E4C2-B276-EC4E-6AB28CF0B660}" dt="2025-06-10T16:30:54.331" v="21"/>
          <ac:picMkLst>
            <pc:docMk/>
            <pc:sldMk cId="0" sldId="259"/>
            <ac:picMk id="4" creationId="{D6BC8F40-31FC-8F44-0924-76D9A5DBAC81}"/>
          </ac:picMkLst>
        </pc:picChg>
        <pc:picChg chg="del">
          <ac:chgData name="Simhadri Kavali (2025 Intern)" userId="S::simhadri.kavali@enhisecure.com::0fa68a99-1b2a-40ec-bc45-ff93fc125d14" providerId="AD" clId="Web-{85DCB833-E4C2-B276-EC4E-6AB28CF0B660}" dt="2025-06-10T16:30:17.065" v="12"/>
          <ac:picMkLst>
            <pc:docMk/>
            <pc:sldMk cId="0" sldId="259"/>
            <ac:picMk id="7" creationId="{71AF925B-CB8E-7BDD-753F-E9E285ED1158}"/>
          </ac:picMkLst>
        </pc:picChg>
        <pc:cxnChg chg="add">
          <ac:chgData name="Simhadri Kavali (2025 Intern)" userId="S::simhadri.kavali@enhisecure.com::0fa68a99-1b2a-40ec-bc45-ff93fc125d14" providerId="AD" clId="Web-{85DCB833-E4C2-B276-EC4E-6AB28CF0B660}" dt="2025-06-10T16:30:32.768" v="17"/>
          <ac:cxnSpMkLst>
            <pc:docMk/>
            <pc:sldMk cId="0" sldId="259"/>
            <ac:cxnSpMk id="17" creationId="{9C21570E-E159-49A6-9891-FA397B7A92D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55537-7229-4FA9-A4BE-8B32262B66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C607622-F8F2-4DB4-957D-736614A95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 protocols define rules and conventions for communication between devices.</a:t>
          </a:r>
        </a:p>
      </dgm:t>
    </dgm:pt>
    <dgm:pt modelId="{370ABAC8-8FF1-4343-BCA3-C817AF0A9AF0}" type="parTrans" cxnId="{6E368F4A-9716-4B1C-915D-791F2C099E0E}">
      <dgm:prSet/>
      <dgm:spPr/>
      <dgm:t>
        <a:bodyPr/>
        <a:lstStyle/>
        <a:p>
          <a:endParaRPr lang="en-US"/>
        </a:p>
      </dgm:t>
    </dgm:pt>
    <dgm:pt modelId="{46FFD719-8616-42DA-990A-DD115CCF6B46}" type="sibTrans" cxnId="{6E368F4A-9716-4B1C-915D-791F2C099E0E}">
      <dgm:prSet/>
      <dgm:spPr/>
      <dgm:t>
        <a:bodyPr/>
        <a:lstStyle/>
        <a:p>
          <a:endParaRPr lang="en-US"/>
        </a:p>
      </dgm:t>
    </dgm:pt>
    <dgm:pt modelId="{4D29B21D-A457-41DB-9831-9C7B37C478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ICMP (Internet Control Message Protocol) and HTTPS (Hyper Text Transfer Protocol Secure) are essential for maintaining and securing networks.</a:t>
          </a:r>
        </a:p>
      </dgm:t>
    </dgm:pt>
    <dgm:pt modelId="{3CADD428-9034-43A6-A968-D914060A3C82}" type="parTrans" cxnId="{74373670-5DCD-4C60-8C87-0420EB83838C}">
      <dgm:prSet/>
      <dgm:spPr/>
      <dgm:t>
        <a:bodyPr/>
        <a:lstStyle/>
        <a:p>
          <a:endParaRPr lang="en-US"/>
        </a:p>
      </dgm:t>
    </dgm:pt>
    <dgm:pt modelId="{3D36C494-12A0-4C15-AC41-ABDC5C89CF4A}" type="sibTrans" cxnId="{74373670-5DCD-4C60-8C87-0420EB83838C}">
      <dgm:prSet/>
      <dgm:spPr/>
      <dgm:t>
        <a:bodyPr/>
        <a:lstStyle/>
        <a:p>
          <a:endParaRPr lang="en-US"/>
        </a:p>
      </dgm:t>
    </dgm:pt>
    <dgm:pt modelId="{6564C354-6A61-40B0-AE41-30F00B0295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ICMP is used for diagnostics, while HTTPS ensures secure communication over the web.</a:t>
          </a:r>
        </a:p>
      </dgm:t>
    </dgm:pt>
    <dgm:pt modelId="{7399A049-6E59-4BC1-AB04-BE50CAB7E5B6}" type="parTrans" cxnId="{90172B36-2655-402D-B3A7-B2C118963A5C}">
      <dgm:prSet/>
      <dgm:spPr/>
      <dgm:t>
        <a:bodyPr/>
        <a:lstStyle/>
        <a:p>
          <a:endParaRPr lang="en-US"/>
        </a:p>
      </dgm:t>
    </dgm:pt>
    <dgm:pt modelId="{CDCB09B9-9B2A-4559-B345-F402DD9DD4C2}" type="sibTrans" cxnId="{90172B36-2655-402D-B3A7-B2C118963A5C}">
      <dgm:prSet/>
      <dgm:spPr/>
      <dgm:t>
        <a:bodyPr/>
        <a:lstStyle/>
        <a:p>
          <a:endParaRPr lang="en-US"/>
        </a:p>
      </dgm:t>
    </dgm:pt>
    <dgm:pt modelId="{35523924-317F-409C-9639-9C6C84F568A9}" type="pres">
      <dgm:prSet presAssocID="{6FF55537-7229-4FA9-A4BE-8B32262B66DC}" presName="root" presStyleCnt="0">
        <dgm:presLayoutVars>
          <dgm:dir/>
          <dgm:resizeHandles val="exact"/>
        </dgm:presLayoutVars>
      </dgm:prSet>
      <dgm:spPr/>
    </dgm:pt>
    <dgm:pt modelId="{9A54E665-AA78-4EE2-AA34-0CFA6095ECA9}" type="pres">
      <dgm:prSet presAssocID="{8C607622-F8F2-4DB4-957D-736614A9531A}" presName="compNode" presStyleCnt="0"/>
      <dgm:spPr/>
    </dgm:pt>
    <dgm:pt modelId="{578EC63C-1767-4B78-956C-3365D353AE73}" type="pres">
      <dgm:prSet presAssocID="{8C607622-F8F2-4DB4-957D-736614A953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3DC05A9-1090-4063-9C8C-9944C88B6BCC}" type="pres">
      <dgm:prSet presAssocID="{8C607622-F8F2-4DB4-957D-736614A9531A}" presName="spaceRect" presStyleCnt="0"/>
      <dgm:spPr/>
    </dgm:pt>
    <dgm:pt modelId="{87980E66-1C55-44FE-BF19-D21F8856BC91}" type="pres">
      <dgm:prSet presAssocID="{8C607622-F8F2-4DB4-957D-736614A9531A}" presName="textRect" presStyleLbl="revTx" presStyleIdx="0" presStyleCnt="3">
        <dgm:presLayoutVars>
          <dgm:chMax val="1"/>
          <dgm:chPref val="1"/>
        </dgm:presLayoutVars>
      </dgm:prSet>
      <dgm:spPr/>
    </dgm:pt>
    <dgm:pt modelId="{9BFF3B75-E10E-4F65-B4DE-D933B2F3E63E}" type="pres">
      <dgm:prSet presAssocID="{46FFD719-8616-42DA-990A-DD115CCF6B46}" presName="sibTrans" presStyleCnt="0"/>
      <dgm:spPr/>
    </dgm:pt>
    <dgm:pt modelId="{8D32C847-CCA1-4C3E-9803-06138C960389}" type="pres">
      <dgm:prSet presAssocID="{4D29B21D-A457-41DB-9831-9C7B37C47849}" presName="compNode" presStyleCnt="0"/>
      <dgm:spPr/>
    </dgm:pt>
    <dgm:pt modelId="{7C167023-AEF0-4AA2-8DF4-760AE5A99177}" type="pres">
      <dgm:prSet presAssocID="{4D29B21D-A457-41DB-9831-9C7B37C478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150FE33-7846-4170-AF35-B6ED5E48EF0A}" type="pres">
      <dgm:prSet presAssocID="{4D29B21D-A457-41DB-9831-9C7B37C47849}" presName="spaceRect" presStyleCnt="0"/>
      <dgm:spPr/>
    </dgm:pt>
    <dgm:pt modelId="{ABF7C607-9622-4724-8A69-62E63CC4495E}" type="pres">
      <dgm:prSet presAssocID="{4D29B21D-A457-41DB-9831-9C7B37C47849}" presName="textRect" presStyleLbl="revTx" presStyleIdx="1" presStyleCnt="3">
        <dgm:presLayoutVars>
          <dgm:chMax val="1"/>
          <dgm:chPref val="1"/>
        </dgm:presLayoutVars>
      </dgm:prSet>
      <dgm:spPr/>
    </dgm:pt>
    <dgm:pt modelId="{00E1A9DF-3A6D-400D-9CFF-AA0DE435D495}" type="pres">
      <dgm:prSet presAssocID="{3D36C494-12A0-4C15-AC41-ABDC5C89CF4A}" presName="sibTrans" presStyleCnt="0"/>
      <dgm:spPr/>
    </dgm:pt>
    <dgm:pt modelId="{A75BDEF4-7F7D-48B4-8BFB-208BA16DF7CF}" type="pres">
      <dgm:prSet presAssocID="{6564C354-6A61-40B0-AE41-30F00B0295B2}" presName="compNode" presStyleCnt="0"/>
      <dgm:spPr/>
    </dgm:pt>
    <dgm:pt modelId="{9C425121-E22A-43A6-8EE8-AEC0B4495230}" type="pres">
      <dgm:prSet presAssocID="{6564C354-6A61-40B0-AE41-30F00B0295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1594889-D80C-43AD-A4A5-3285809BD954}" type="pres">
      <dgm:prSet presAssocID="{6564C354-6A61-40B0-AE41-30F00B0295B2}" presName="spaceRect" presStyleCnt="0"/>
      <dgm:spPr/>
    </dgm:pt>
    <dgm:pt modelId="{08FD3650-A632-45ED-A2CD-49D2019D4E61}" type="pres">
      <dgm:prSet presAssocID="{6564C354-6A61-40B0-AE41-30F00B0295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172B36-2655-402D-B3A7-B2C118963A5C}" srcId="{6FF55537-7229-4FA9-A4BE-8B32262B66DC}" destId="{6564C354-6A61-40B0-AE41-30F00B0295B2}" srcOrd="2" destOrd="0" parTransId="{7399A049-6E59-4BC1-AB04-BE50CAB7E5B6}" sibTransId="{CDCB09B9-9B2A-4559-B345-F402DD9DD4C2}"/>
    <dgm:cxn modelId="{DF2D0169-71D1-410D-91A5-F868E0B5BDAA}" type="presOf" srcId="{4D29B21D-A457-41DB-9831-9C7B37C47849}" destId="{ABF7C607-9622-4724-8A69-62E63CC4495E}" srcOrd="0" destOrd="0" presId="urn:microsoft.com/office/officeart/2018/2/layout/IconLabelList"/>
    <dgm:cxn modelId="{6E368F4A-9716-4B1C-915D-791F2C099E0E}" srcId="{6FF55537-7229-4FA9-A4BE-8B32262B66DC}" destId="{8C607622-F8F2-4DB4-957D-736614A9531A}" srcOrd="0" destOrd="0" parTransId="{370ABAC8-8FF1-4343-BCA3-C817AF0A9AF0}" sibTransId="{46FFD719-8616-42DA-990A-DD115CCF6B46}"/>
    <dgm:cxn modelId="{531D8E6D-0B4E-4D40-91B5-462F7D1A150C}" type="presOf" srcId="{6564C354-6A61-40B0-AE41-30F00B0295B2}" destId="{08FD3650-A632-45ED-A2CD-49D2019D4E61}" srcOrd="0" destOrd="0" presId="urn:microsoft.com/office/officeart/2018/2/layout/IconLabelList"/>
    <dgm:cxn modelId="{3A123450-9A6E-4385-8D5A-76409E39EBBB}" type="presOf" srcId="{8C607622-F8F2-4DB4-957D-736614A9531A}" destId="{87980E66-1C55-44FE-BF19-D21F8856BC91}" srcOrd="0" destOrd="0" presId="urn:microsoft.com/office/officeart/2018/2/layout/IconLabelList"/>
    <dgm:cxn modelId="{74373670-5DCD-4C60-8C87-0420EB83838C}" srcId="{6FF55537-7229-4FA9-A4BE-8B32262B66DC}" destId="{4D29B21D-A457-41DB-9831-9C7B37C47849}" srcOrd="1" destOrd="0" parTransId="{3CADD428-9034-43A6-A968-D914060A3C82}" sibTransId="{3D36C494-12A0-4C15-AC41-ABDC5C89CF4A}"/>
    <dgm:cxn modelId="{DA8E3DD2-8EDB-422E-913E-C1E98AE411B6}" type="presOf" srcId="{6FF55537-7229-4FA9-A4BE-8B32262B66DC}" destId="{35523924-317F-409C-9639-9C6C84F568A9}" srcOrd="0" destOrd="0" presId="urn:microsoft.com/office/officeart/2018/2/layout/IconLabelList"/>
    <dgm:cxn modelId="{54973C3F-F6BD-480D-890A-90C9AB65DC53}" type="presParOf" srcId="{35523924-317F-409C-9639-9C6C84F568A9}" destId="{9A54E665-AA78-4EE2-AA34-0CFA6095ECA9}" srcOrd="0" destOrd="0" presId="urn:microsoft.com/office/officeart/2018/2/layout/IconLabelList"/>
    <dgm:cxn modelId="{5D7BC9FC-64C3-4101-8BCB-54B9DF70C851}" type="presParOf" srcId="{9A54E665-AA78-4EE2-AA34-0CFA6095ECA9}" destId="{578EC63C-1767-4B78-956C-3365D353AE73}" srcOrd="0" destOrd="0" presId="urn:microsoft.com/office/officeart/2018/2/layout/IconLabelList"/>
    <dgm:cxn modelId="{DD1973B1-714D-4610-A199-DE89BD3D3008}" type="presParOf" srcId="{9A54E665-AA78-4EE2-AA34-0CFA6095ECA9}" destId="{C3DC05A9-1090-4063-9C8C-9944C88B6BCC}" srcOrd="1" destOrd="0" presId="urn:microsoft.com/office/officeart/2018/2/layout/IconLabelList"/>
    <dgm:cxn modelId="{20B234C7-79F6-4ACA-993C-7A0D7E2473CC}" type="presParOf" srcId="{9A54E665-AA78-4EE2-AA34-0CFA6095ECA9}" destId="{87980E66-1C55-44FE-BF19-D21F8856BC91}" srcOrd="2" destOrd="0" presId="urn:microsoft.com/office/officeart/2018/2/layout/IconLabelList"/>
    <dgm:cxn modelId="{BC098E40-A433-4BE9-8CF3-BCDAC498244B}" type="presParOf" srcId="{35523924-317F-409C-9639-9C6C84F568A9}" destId="{9BFF3B75-E10E-4F65-B4DE-D933B2F3E63E}" srcOrd="1" destOrd="0" presId="urn:microsoft.com/office/officeart/2018/2/layout/IconLabelList"/>
    <dgm:cxn modelId="{769A8DC0-6534-4C8E-B34B-FDE513AE1BB6}" type="presParOf" srcId="{35523924-317F-409C-9639-9C6C84F568A9}" destId="{8D32C847-CCA1-4C3E-9803-06138C960389}" srcOrd="2" destOrd="0" presId="urn:microsoft.com/office/officeart/2018/2/layout/IconLabelList"/>
    <dgm:cxn modelId="{75DC1C6B-8DD1-4319-97E7-82CC2DDE9672}" type="presParOf" srcId="{8D32C847-CCA1-4C3E-9803-06138C960389}" destId="{7C167023-AEF0-4AA2-8DF4-760AE5A99177}" srcOrd="0" destOrd="0" presId="urn:microsoft.com/office/officeart/2018/2/layout/IconLabelList"/>
    <dgm:cxn modelId="{917310E6-C6D5-4C92-ADBD-C65F74560DFB}" type="presParOf" srcId="{8D32C847-CCA1-4C3E-9803-06138C960389}" destId="{7150FE33-7846-4170-AF35-B6ED5E48EF0A}" srcOrd="1" destOrd="0" presId="urn:microsoft.com/office/officeart/2018/2/layout/IconLabelList"/>
    <dgm:cxn modelId="{C5B3C97D-A646-4D33-9005-B1C19FBD0324}" type="presParOf" srcId="{8D32C847-CCA1-4C3E-9803-06138C960389}" destId="{ABF7C607-9622-4724-8A69-62E63CC4495E}" srcOrd="2" destOrd="0" presId="urn:microsoft.com/office/officeart/2018/2/layout/IconLabelList"/>
    <dgm:cxn modelId="{79FD6967-8A33-4FA1-B22A-C773AF0EBD5D}" type="presParOf" srcId="{35523924-317F-409C-9639-9C6C84F568A9}" destId="{00E1A9DF-3A6D-400D-9CFF-AA0DE435D495}" srcOrd="3" destOrd="0" presId="urn:microsoft.com/office/officeart/2018/2/layout/IconLabelList"/>
    <dgm:cxn modelId="{0C094FEF-F1D3-4166-A41A-95C9E5208A91}" type="presParOf" srcId="{35523924-317F-409C-9639-9C6C84F568A9}" destId="{A75BDEF4-7F7D-48B4-8BFB-208BA16DF7CF}" srcOrd="4" destOrd="0" presId="urn:microsoft.com/office/officeart/2018/2/layout/IconLabelList"/>
    <dgm:cxn modelId="{436C9859-C82F-4D36-9B37-7E5145B56DEA}" type="presParOf" srcId="{A75BDEF4-7F7D-48B4-8BFB-208BA16DF7CF}" destId="{9C425121-E22A-43A6-8EE8-AEC0B4495230}" srcOrd="0" destOrd="0" presId="urn:microsoft.com/office/officeart/2018/2/layout/IconLabelList"/>
    <dgm:cxn modelId="{0494E7DE-E237-4FE0-B226-F3CA8CF9507E}" type="presParOf" srcId="{A75BDEF4-7F7D-48B4-8BFB-208BA16DF7CF}" destId="{81594889-D80C-43AD-A4A5-3285809BD954}" srcOrd="1" destOrd="0" presId="urn:microsoft.com/office/officeart/2018/2/layout/IconLabelList"/>
    <dgm:cxn modelId="{190FB31A-3F0A-47E1-982E-5FC3EEFD17D3}" type="presParOf" srcId="{A75BDEF4-7F7D-48B4-8BFB-208BA16DF7CF}" destId="{08FD3650-A632-45ED-A2CD-49D2019D4E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144C5-0774-4218-B083-45CAB9B0981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80A050-0C30-4C16-B624-88100F12123E}">
      <dgm:prSet/>
      <dgm:spPr/>
      <dgm:t>
        <a:bodyPr/>
        <a:lstStyle/>
        <a:p>
          <a:pPr>
            <a:defRPr cap="all"/>
          </a:pPr>
          <a:r>
            <a:rPr lang="en-US"/>
            <a:t>HTTPS stands for Hyper Text Transfer Protocol Secure.</a:t>
          </a:r>
        </a:p>
      </dgm:t>
    </dgm:pt>
    <dgm:pt modelId="{05CAE346-E86B-4E73-9CCB-C31938084053}" type="parTrans" cxnId="{07A49A3A-7C38-440F-A054-225A71A1125C}">
      <dgm:prSet/>
      <dgm:spPr/>
      <dgm:t>
        <a:bodyPr/>
        <a:lstStyle/>
        <a:p>
          <a:endParaRPr lang="en-US"/>
        </a:p>
      </dgm:t>
    </dgm:pt>
    <dgm:pt modelId="{085768FE-7AF1-4455-A843-15C14FCB2B60}" type="sibTrans" cxnId="{07A49A3A-7C38-440F-A054-225A71A1125C}">
      <dgm:prSet/>
      <dgm:spPr/>
      <dgm:t>
        <a:bodyPr/>
        <a:lstStyle/>
        <a:p>
          <a:endParaRPr lang="en-US"/>
        </a:p>
      </dgm:t>
    </dgm:pt>
    <dgm:pt modelId="{E8C1460A-0C4C-4896-B191-B713EB754254}">
      <dgm:prSet/>
      <dgm:spPr/>
      <dgm:t>
        <a:bodyPr/>
        <a:lstStyle/>
        <a:p>
          <a:pPr>
            <a:defRPr cap="all"/>
          </a:pPr>
          <a:r>
            <a:rPr lang="en-US"/>
            <a:t>It is an encrypted version of HTTP, providing secure communication over the web.</a:t>
          </a:r>
        </a:p>
      </dgm:t>
    </dgm:pt>
    <dgm:pt modelId="{E951AD91-65C8-4941-A0CF-C2E4E088F6F0}" type="parTrans" cxnId="{658B6A98-0C18-41B0-8DF1-AAA61368DEEF}">
      <dgm:prSet/>
      <dgm:spPr/>
      <dgm:t>
        <a:bodyPr/>
        <a:lstStyle/>
        <a:p>
          <a:endParaRPr lang="en-US"/>
        </a:p>
      </dgm:t>
    </dgm:pt>
    <dgm:pt modelId="{C0967B41-076F-4A3E-96B3-641DFFA6A9B6}" type="sibTrans" cxnId="{658B6A98-0C18-41B0-8DF1-AAA61368DEEF}">
      <dgm:prSet/>
      <dgm:spPr/>
      <dgm:t>
        <a:bodyPr/>
        <a:lstStyle/>
        <a:p>
          <a:endParaRPr lang="en-US"/>
        </a:p>
      </dgm:t>
    </dgm:pt>
    <dgm:pt modelId="{9725513E-432E-4280-A0DA-D8B2C5022142}">
      <dgm:prSet/>
      <dgm:spPr/>
      <dgm:t>
        <a:bodyPr/>
        <a:lstStyle/>
        <a:p>
          <a:pPr>
            <a:defRPr cap="all"/>
          </a:pPr>
          <a:r>
            <a:rPr lang="en-US"/>
            <a:t>HTTPS uses SSL/TLS protocols to encrypt data, ensuring privacy and security.</a:t>
          </a:r>
        </a:p>
      </dgm:t>
    </dgm:pt>
    <dgm:pt modelId="{F4AD307B-56A1-4BD0-8DB8-4FFA23D9C0A2}" type="parTrans" cxnId="{25BF9679-6CDC-4884-B57C-6622DE0ADA9F}">
      <dgm:prSet/>
      <dgm:spPr/>
      <dgm:t>
        <a:bodyPr/>
        <a:lstStyle/>
        <a:p>
          <a:endParaRPr lang="en-US"/>
        </a:p>
      </dgm:t>
    </dgm:pt>
    <dgm:pt modelId="{52B7DEF5-9DD7-4C98-B935-678ECF2EA739}" type="sibTrans" cxnId="{25BF9679-6CDC-4884-B57C-6622DE0ADA9F}">
      <dgm:prSet/>
      <dgm:spPr/>
      <dgm:t>
        <a:bodyPr/>
        <a:lstStyle/>
        <a:p>
          <a:endParaRPr lang="en-US"/>
        </a:p>
      </dgm:t>
    </dgm:pt>
    <dgm:pt modelId="{9CFF3F5A-D099-4B3E-A1B0-E3C50F758A44}">
      <dgm:prSet/>
      <dgm:spPr/>
      <dgm:t>
        <a:bodyPr/>
        <a:lstStyle/>
        <a:p>
          <a:pPr>
            <a:defRPr cap="all"/>
          </a:pPr>
          <a:r>
            <a:rPr lang="en-US"/>
            <a:t>Commonly used for online transactions, secure browsing, and protecting user data.</a:t>
          </a:r>
        </a:p>
      </dgm:t>
    </dgm:pt>
    <dgm:pt modelId="{5EA47ED0-3961-4F0E-A6ED-6C6F771C518D}" type="parTrans" cxnId="{89FF067E-2A4F-4A7B-8ECD-8F1E16374E87}">
      <dgm:prSet/>
      <dgm:spPr/>
      <dgm:t>
        <a:bodyPr/>
        <a:lstStyle/>
        <a:p>
          <a:endParaRPr lang="en-US"/>
        </a:p>
      </dgm:t>
    </dgm:pt>
    <dgm:pt modelId="{CCC44F66-2C2D-480E-B7AC-D9E6EE8344B9}" type="sibTrans" cxnId="{89FF067E-2A4F-4A7B-8ECD-8F1E16374E87}">
      <dgm:prSet/>
      <dgm:spPr/>
      <dgm:t>
        <a:bodyPr/>
        <a:lstStyle/>
        <a:p>
          <a:endParaRPr lang="en-US"/>
        </a:p>
      </dgm:t>
    </dgm:pt>
    <dgm:pt modelId="{8C728F79-95AF-4EB6-BF98-94EF7C409D85}" type="pres">
      <dgm:prSet presAssocID="{1EC144C5-0774-4218-B083-45CAB9B09815}" presName="root" presStyleCnt="0">
        <dgm:presLayoutVars>
          <dgm:dir/>
          <dgm:resizeHandles val="exact"/>
        </dgm:presLayoutVars>
      </dgm:prSet>
      <dgm:spPr/>
    </dgm:pt>
    <dgm:pt modelId="{AD2F2F40-413A-47F9-B2FB-A87F5225CF29}" type="pres">
      <dgm:prSet presAssocID="{2680A050-0C30-4C16-B624-88100F12123E}" presName="compNode" presStyleCnt="0"/>
      <dgm:spPr/>
    </dgm:pt>
    <dgm:pt modelId="{1959B161-83D7-4D2D-97D4-4F12980084E2}" type="pres">
      <dgm:prSet presAssocID="{2680A050-0C30-4C16-B624-88100F12123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172256-AB25-432D-B7E4-08278D7416E2}" type="pres">
      <dgm:prSet presAssocID="{2680A050-0C30-4C16-B624-88100F1212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25E8698D-3B68-48A0-8C0C-12AC7A4F6A4D}" type="pres">
      <dgm:prSet presAssocID="{2680A050-0C30-4C16-B624-88100F12123E}" presName="spaceRect" presStyleCnt="0"/>
      <dgm:spPr/>
    </dgm:pt>
    <dgm:pt modelId="{700F9C69-1C97-47EE-96A4-1A0EDC751A5F}" type="pres">
      <dgm:prSet presAssocID="{2680A050-0C30-4C16-B624-88100F12123E}" presName="textRect" presStyleLbl="revTx" presStyleIdx="0" presStyleCnt="4">
        <dgm:presLayoutVars>
          <dgm:chMax val="1"/>
          <dgm:chPref val="1"/>
        </dgm:presLayoutVars>
      </dgm:prSet>
      <dgm:spPr/>
    </dgm:pt>
    <dgm:pt modelId="{655ECBB5-1ACB-4DCE-AFBF-6BD7E1961EF8}" type="pres">
      <dgm:prSet presAssocID="{085768FE-7AF1-4455-A843-15C14FCB2B60}" presName="sibTrans" presStyleCnt="0"/>
      <dgm:spPr/>
    </dgm:pt>
    <dgm:pt modelId="{36E37F31-EF07-43D0-8CD0-32DC1BB53D5E}" type="pres">
      <dgm:prSet presAssocID="{E8C1460A-0C4C-4896-B191-B713EB754254}" presName="compNode" presStyleCnt="0"/>
      <dgm:spPr/>
    </dgm:pt>
    <dgm:pt modelId="{3C8E3D7D-0D1F-4FE3-90BB-F8FA7A488136}" type="pres">
      <dgm:prSet presAssocID="{E8C1460A-0C4C-4896-B191-B713EB75425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FFE8051-C681-47DA-9BD0-011A4F9B4AA6}" type="pres">
      <dgm:prSet presAssocID="{E8C1460A-0C4C-4896-B191-B713EB75425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85984E-817F-4DF1-A34E-2AD50443D09E}" type="pres">
      <dgm:prSet presAssocID="{E8C1460A-0C4C-4896-B191-B713EB754254}" presName="spaceRect" presStyleCnt="0"/>
      <dgm:spPr/>
    </dgm:pt>
    <dgm:pt modelId="{F7F8D9E6-C2BF-4303-A4F3-F9243967DF7B}" type="pres">
      <dgm:prSet presAssocID="{E8C1460A-0C4C-4896-B191-B713EB754254}" presName="textRect" presStyleLbl="revTx" presStyleIdx="1" presStyleCnt="4">
        <dgm:presLayoutVars>
          <dgm:chMax val="1"/>
          <dgm:chPref val="1"/>
        </dgm:presLayoutVars>
      </dgm:prSet>
      <dgm:spPr/>
    </dgm:pt>
    <dgm:pt modelId="{1D97670E-9F65-4C22-994F-29B104A8AF43}" type="pres">
      <dgm:prSet presAssocID="{C0967B41-076F-4A3E-96B3-641DFFA6A9B6}" presName="sibTrans" presStyleCnt="0"/>
      <dgm:spPr/>
    </dgm:pt>
    <dgm:pt modelId="{FFE0C0D9-9957-4578-93F8-F5E4C7E9D3A1}" type="pres">
      <dgm:prSet presAssocID="{9725513E-432E-4280-A0DA-D8B2C5022142}" presName="compNode" presStyleCnt="0"/>
      <dgm:spPr/>
    </dgm:pt>
    <dgm:pt modelId="{FB0F6388-1CDB-470A-8F91-AC66F9CB536A}" type="pres">
      <dgm:prSet presAssocID="{9725513E-432E-4280-A0DA-D8B2C502214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5037C1F-54A9-4DFB-B727-E28461682B73}" type="pres">
      <dgm:prSet presAssocID="{9725513E-432E-4280-A0DA-D8B2C50221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D45B682-A08A-433A-9074-050F57070E72}" type="pres">
      <dgm:prSet presAssocID="{9725513E-432E-4280-A0DA-D8B2C5022142}" presName="spaceRect" presStyleCnt="0"/>
      <dgm:spPr/>
    </dgm:pt>
    <dgm:pt modelId="{5D9A2F07-8B43-4FEC-B722-3F955694F56E}" type="pres">
      <dgm:prSet presAssocID="{9725513E-432E-4280-A0DA-D8B2C5022142}" presName="textRect" presStyleLbl="revTx" presStyleIdx="2" presStyleCnt="4">
        <dgm:presLayoutVars>
          <dgm:chMax val="1"/>
          <dgm:chPref val="1"/>
        </dgm:presLayoutVars>
      </dgm:prSet>
      <dgm:spPr/>
    </dgm:pt>
    <dgm:pt modelId="{974A772F-91B4-4E90-BCDB-14E9D489A098}" type="pres">
      <dgm:prSet presAssocID="{52B7DEF5-9DD7-4C98-B935-678ECF2EA739}" presName="sibTrans" presStyleCnt="0"/>
      <dgm:spPr/>
    </dgm:pt>
    <dgm:pt modelId="{EAF814AE-18C5-4E58-BDD8-83B0FF6C11DC}" type="pres">
      <dgm:prSet presAssocID="{9CFF3F5A-D099-4B3E-A1B0-E3C50F758A44}" presName="compNode" presStyleCnt="0"/>
      <dgm:spPr/>
    </dgm:pt>
    <dgm:pt modelId="{14578140-2552-41E1-8B03-171096C5AFA6}" type="pres">
      <dgm:prSet presAssocID="{9CFF3F5A-D099-4B3E-A1B0-E3C50F758A4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44BE71-B8EE-4434-A3D7-314BAA97BCB6}" type="pres">
      <dgm:prSet presAssocID="{9CFF3F5A-D099-4B3E-A1B0-E3C50F758A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C61D63EF-B76B-414C-9A41-490489A60D99}" type="pres">
      <dgm:prSet presAssocID="{9CFF3F5A-D099-4B3E-A1B0-E3C50F758A44}" presName="spaceRect" presStyleCnt="0"/>
      <dgm:spPr/>
    </dgm:pt>
    <dgm:pt modelId="{6E85C183-98E4-4BA8-8EDE-7ECFD5F14EC3}" type="pres">
      <dgm:prSet presAssocID="{9CFF3F5A-D099-4B3E-A1B0-E3C50F758A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8FAB02-006E-4E5F-83DC-F498803C01FA}" type="presOf" srcId="{2680A050-0C30-4C16-B624-88100F12123E}" destId="{700F9C69-1C97-47EE-96A4-1A0EDC751A5F}" srcOrd="0" destOrd="0" presId="urn:microsoft.com/office/officeart/2018/5/layout/IconLeafLabelList"/>
    <dgm:cxn modelId="{D7569530-06BC-48F8-B75A-69C6614E940C}" type="presOf" srcId="{9725513E-432E-4280-A0DA-D8B2C5022142}" destId="{5D9A2F07-8B43-4FEC-B722-3F955694F56E}" srcOrd="0" destOrd="0" presId="urn:microsoft.com/office/officeart/2018/5/layout/IconLeafLabelList"/>
    <dgm:cxn modelId="{07A49A3A-7C38-440F-A054-225A71A1125C}" srcId="{1EC144C5-0774-4218-B083-45CAB9B09815}" destId="{2680A050-0C30-4C16-B624-88100F12123E}" srcOrd="0" destOrd="0" parTransId="{05CAE346-E86B-4E73-9CCB-C31938084053}" sibTransId="{085768FE-7AF1-4455-A843-15C14FCB2B60}"/>
    <dgm:cxn modelId="{5B22A85F-1BA9-4F40-8E0C-AA39593A4F99}" type="presOf" srcId="{1EC144C5-0774-4218-B083-45CAB9B09815}" destId="{8C728F79-95AF-4EB6-BF98-94EF7C409D85}" srcOrd="0" destOrd="0" presId="urn:microsoft.com/office/officeart/2018/5/layout/IconLeafLabelList"/>
    <dgm:cxn modelId="{DF315445-F288-48AE-ABBC-1FB9D0E58D36}" type="presOf" srcId="{E8C1460A-0C4C-4896-B191-B713EB754254}" destId="{F7F8D9E6-C2BF-4303-A4F3-F9243967DF7B}" srcOrd="0" destOrd="0" presId="urn:microsoft.com/office/officeart/2018/5/layout/IconLeafLabelList"/>
    <dgm:cxn modelId="{7305644B-014B-4FC5-9069-BA9947FF309C}" type="presOf" srcId="{9CFF3F5A-D099-4B3E-A1B0-E3C50F758A44}" destId="{6E85C183-98E4-4BA8-8EDE-7ECFD5F14EC3}" srcOrd="0" destOrd="0" presId="urn:microsoft.com/office/officeart/2018/5/layout/IconLeafLabelList"/>
    <dgm:cxn modelId="{25BF9679-6CDC-4884-B57C-6622DE0ADA9F}" srcId="{1EC144C5-0774-4218-B083-45CAB9B09815}" destId="{9725513E-432E-4280-A0DA-D8B2C5022142}" srcOrd="2" destOrd="0" parTransId="{F4AD307B-56A1-4BD0-8DB8-4FFA23D9C0A2}" sibTransId="{52B7DEF5-9DD7-4C98-B935-678ECF2EA739}"/>
    <dgm:cxn modelId="{89FF067E-2A4F-4A7B-8ECD-8F1E16374E87}" srcId="{1EC144C5-0774-4218-B083-45CAB9B09815}" destId="{9CFF3F5A-D099-4B3E-A1B0-E3C50F758A44}" srcOrd="3" destOrd="0" parTransId="{5EA47ED0-3961-4F0E-A6ED-6C6F771C518D}" sibTransId="{CCC44F66-2C2D-480E-B7AC-D9E6EE8344B9}"/>
    <dgm:cxn modelId="{658B6A98-0C18-41B0-8DF1-AAA61368DEEF}" srcId="{1EC144C5-0774-4218-B083-45CAB9B09815}" destId="{E8C1460A-0C4C-4896-B191-B713EB754254}" srcOrd="1" destOrd="0" parTransId="{E951AD91-65C8-4941-A0CF-C2E4E088F6F0}" sibTransId="{C0967B41-076F-4A3E-96B3-641DFFA6A9B6}"/>
    <dgm:cxn modelId="{046D6AB2-274E-4A09-8732-C857EF652164}" type="presParOf" srcId="{8C728F79-95AF-4EB6-BF98-94EF7C409D85}" destId="{AD2F2F40-413A-47F9-B2FB-A87F5225CF29}" srcOrd="0" destOrd="0" presId="urn:microsoft.com/office/officeart/2018/5/layout/IconLeafLabelList"/>
    <dgm:cxn modelId="{3B86AB66-60C6-40A8-B72C-1A350F49C4B4}" type="presParOf" srcId="{AD2F2F40-413A-47F9-B2FB-A87F5225CF29}" destId="{1959B161-83D7-4D2D-97D4-4F12980084E2}" srcOrd="0" destOrd="0" presId="urn:microsoft.com/office/officeart/2018/5/layout/IconLeafLabelList"/>
    <dgm:cxn modelId="{7405B97A-30F6-4C28-8FE3-8B8F4C02F529}" type="presParOf" srcId="{AD2F2F40-413A-47F9-B2FB-A87F5225CF29}" destId="{8C172256-AB25-432D-B7E4-08278D7416E2}" srcOrd="1" destOrd="0" presId="urn:microsoft.com/office/officeart/2018/5/layout/IconLeafLabelList"/>
    <dgm:cxn modelId="{92CDF30C-DE13-425A-939C-7DD4BA96B593}" type="presParOf" srcId="{AD2F2F40-413A-47F9-B2FB-A87F5225CF29}" destId="{25E8698D-3B68-48A0-8C0C-12AC7A4F6A4D}" srcOrd="2" destOrd="0" presId="urn:microsoft.com/office/officeart/2018/5/layout/IconLeafLabelList"/>
    <dgm:cxn modelId="{9FF121EC-6E35-4CE9-82B7-574E1CE6F058}" type="presParOf" srcId="{AD2F2F40-413A-47F9-B2FB-A87F5225CF29}" destId="{700F9C69-1C97-47EE-96A4-1A0EDC751A5F}" srcOrd="3" destOrd="0" presId="urn:microsoft.com/office/officeart/2018/5/layout/IconLeafLabelList"/>
    <dgm:cxn modelId="{7CC162F8-CBF2-49EF-A83C-646523AC7CC6}" type="presParOf" srcId="{8C728F79-95AF-4EB6-BF98-94EF7C409D85}" destId="{655ECBB5-1ACB-4DCE-AFBF-6BD7E1961EF8}" srcOrd="1" destOrd="0" presId="urn:microsoft.com/office/officeart/2018/5/layout/IconLeafLabelList"/>
    <dgm:cxn modelId="{8220DC15-7F1C-4AC0-82DB-477B19CE9A70}" type="presParOf" srcId="{8C728F79-95AF-4EB6-BF98-94EF7C409D85}" destId="{36E37F31-EF07-43D0-8CD0-32DC1BB53D5E}" srcOrd="2" destOrd="0" presId="urn:microsoft.com/office/officeart/2018/5/layout/IconLeafLabelList"/>
    <dgm:cxn modelId="{A0FA0571-DCB5-4B6F-B404-ED8142D6D827}" type="presParOf" srcId="{36E37F31-EF07-43D0-8CD0-32DC1BB53D5E}" destId="{3C8E3D7D-0D1F-4FE3-90BB-F8FA7A488136}" srcOrd="0" destOrd="0" presId="urn:microsoft.com/office/officeart/2018/5/layout/IconLeafLabelList"/>
    <dgm:cxn modelId="{653B30FE-9465-46A9-9C1E-D0407AEFB212}" type="presParOf" srcId="{36E37F31-EF07-43D0-8CD0-32DC1BB53D5E}" destId="{3FFE8051-C681-47DA-9BD0-011A4F9B4AA6}" srcOrd="1" destOrd="0" presId="urn:microsoft.com/office/officeart/2018/5/layout/IconLeafLabelList"/>
    <dgm:cxn modelId="{1D2CCD4A-C746-4377-B7DA-3C3BC016434C}" type="presParOf" srcId="{36E37F31-EF07-43D0-8CD0-32DC1BB53D5E}" destId="{DF85984E-817F-4DF1-A34E-2AD50443D09E}" srcOrd="2" destOrd="0" presId="urn:microsoft.com/office/officeart/2018/5/layout/IconLeafLabelList"/>
    <dgm:cxn modelId="{C25C99FE-A64F-4D53-B118-FF7C23D5B92B}" type="presParOf" srcId="{36E37F31-EF07-43D0-8CD0-32DC1BB53D5E}" destId="{F7F8D9E6-C2BF-4303-A4F3-F9243967DF7B}" srcOrd="3" destOrd="0" presId="urn:microsoft.com/office/officeart/2018/5/layout/IconLeafLabelList"/>
    <dgm:cxn modelId="{B888B239-D2A1-4F57-BF58-4C6B5DF1DC9B}" type="presParOf" srcId="{8C728F79-95AF-4EB6-BF98-94EF7C409D85}" destId="{1D97670E-9F65-4C22-994F-29B104A8AF43}" srcOrd="3" destOrd="0" presId="urn:microsoft.com/office/officeart/2018/5/layout/IconLeafLabelList"/>
    <dgm:cxn modelId="{A0E53F84-C40B-4CB5-88DC-09458DB8B76A}" type="presParOf" srcId="{8C728F79-95AF-4EB6-BF98-94EF7C409D85}" destId="{FFE0C0D9-9957-4578-93F8-F5E4C7E9D3A1}" srcOrd="4" destOrd="0" presId="urn:microsoft.com/office/officeart/2018/5/layout/IconLeafLabelList"/>
    <dgm:cxn modelId="{6B6CE647-ABFB-4808-9208-FE37DFCB5D94}" type="presParOf" srcId="{FFE0C0D9-9957-4578-93F8-F5E4C7E9D3A1}" destId="{FB0F6388-1CDB-470A-8F91-AC66F9CB536A}" srcOrd="0" destOrd="0" presId="urn:microsoft.com/office/officeart/2018/5/layout/IconLeafLabelList"/>
    <dgm:cxn modelId="{D1661577-18B6-4B68-82AE-55D86F8EF0C2}" type="presParOf" srcId="{FFE0C0D9-9957-4578-93F8-F5E4C7E9D3A1}" destId="{D5037C1F-54A9-4DFB-B727-E28461682B73}" srcOrd="1" destOrd="0" presId="urn:microsoft.com/office/officeart/2018/5/layout/IconLeafLabelList"/>
    <dgm:cxn modelId="{0DC52A4E-F55F-40C1-9681-47D8B83ED351}" type="presParOf" srcId="{FFE0C0D9-9957-4578-93F8-F5E4C7E9D3A1}" destId="{BD45B682-A08A-433A-9074-050F57070E72}" srcOrd="2" destOrd="0" presId="urn:microsoft.com/office/officeart/2018/5/layout/IconLeafLabelList"/>
    <dgm:cxn modelId="{FFC84C39-133E-4D8C-B96F-CF11EC8CC236}" type="presParOf" srcId="{FFE0C0D9-9957-4578-93F8-F5E4C7E9D3A1}" destId="{5D9A2F07-8B43-4FEC-B722-3F955694F56E}" srcOrd="3" destOrd="0" presId="urn:microsoft.com/office/officeart/2018/5/layout/IconLeafLabelList"/>
    <dgm:cxn modelId="{775AA5B1-3DF9-4B49-89C5-3CA2BBF03AC0}" type="presParOf" srcId="{8C728F79-95AF-4EB6-BF98-94EF7C409D85}" destId="{974A772F-91B4-4E90-BCDB-14E9D489A098}" srcOrd="5" destOrd="0" presId="urn:microsoft.com/office/officeart/2018/5/layout/IconLeafLabelList"/>
    <dgm:cxn modelId="{279A8915-A01B-4367-A360-A38F87B8195C}" type="presParOf" srcId="{8C728F79-95AF-4EB6-BF98-94EF7C409D85}" destId="{EAF814AE-18C5-4E58-BDD8-83B0FF6C11DC}" srcOrd="6" destOrd="0" presId="urn:microsoft.com/office/officeart/2018/5/layout/IconLeafLabelList"/>
    <dgm:cxn modelId="{65BABAA3-42B0-4E4A-9EDF-88DA12DE48B7}" type="presParOf" srcId="{EAF814AE-18C5-4E58-BDD8-83B0FF6C11DC}" destId="{14578140-2552-41E1-8B03-171096C5AFA6}" srcOrd="0" destOrd="0" presId="urn:microsoft.com/office/officeart/2018/5/layout/IconLeafLabelList"/>
    <dgm:cxn modelId="{FEAC622C-B8C3-466F-B2D7-38AB2450F62E}" type="presParOf" srcId="{EAF814AE-18C5-4E58-BDD8-83B0FF6C11DC}" destId="{9E44BE71-B8EE-4434-A3D7-314BAA97BCB6}" srcOrd="1" destOrd="0" presId="urn:microsoft.com/office/officeart/2018/5/layout/IconLeafLabelList"/>
    <dgm:cxn modelId="{082CD801-DBA4-405A-AD6F-EAA10B609F40}" type="presParOf" srcId="{EAF814AE-18C5-4E58-BDD8-83B0FF6C11DC}" destId="{C61D63EF-B76B-414C-9A41-490489A60D99}" srcOrd="2" destOrd="0" presId="urn:microsoft.com/office/officeart/2018/5/layout/IconLeafLabelList"/>
    <dgm:cxn modelId="{C3C15861-CFE3-444C-8DB2-C106E1A51CFB}" type="presParOf" srcId="{EAF814AE-18C5-4E58-BDD8-83B0FF6C11DC}" destId="{6E85C183-98E4-4BA8-8EDE-7ECFD5F14EC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B2BE25-1DB0-4F9A-B277-16B2B0FD1E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5FABDDE3-87BF-43F0-8FF8-423A24B343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ICMP is essential for monitoring and troubleshooting network issues.</a:t>
          </a:r>
        </a:p>
      </dgm:t>
    </dgm:pt>
    <dgm:pt modelId="{F57EDD53-6532-4B7D-8348-58B1B9B9A046}" type="parTrans" cxnId="{213FC81A-8C24-4470-9519-984CE711FCCC}">
      <dgm:prSet/>
      <dgm:spPr/>
      <dgm:t>
        <a:bodyPr/>
        <a:lstStyle/>
        <a:p>
          <a:endParaRPr lang="en-US"/>
        </a:p>
      </dgm:t>
    </dgm:pt>
    <dgm:pt modelId="{ABF33C68-51CC-419A-B9FB-88FF4964B4D5}" type="sibTrans" cxnId="{213FC81A-8C24-4470-9519-984CE711FCCC}">
      <dgm:prSet/>
      <dgm:spPr/>
      <dgm:t>
        <a:bodyPr/>
        <a:lstStyle/>
        <a:p>
          <a:endParaRPr lang="en-US"/>
        </a:p>
      </dgm:t>
    </dgm:pt>
    <dgm:pt modelId="{08DB59C3-692F-4F99-BBA6-782606E4B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HTTPS ensures secure and private communication over the internet.</a:t>
          </a:r>
        </a:p>
      </dgm:t>
    </dgm:pt>
    <dgm:pt modelId="{60FD225F-C3F6-4600-AAA1-98A8D02AC4AE}" type="parTrans" cxnId="{02EA5D1E-7EA8-47C1-8683-72C93A704E75}">
      <dgm:prSet/>
      <dgm:spPr/>
      <dgm:t>
        <a:bodyPr/>
        <a:lstStyle/>
        <a:p>
          <a:endParaRPr lang="en-US"/>
        </a:p>
      </dgm:t>
    </dgm:pt>
    <dgm:pt modelId="{68D88BF1-5AD7-4DF0-9C77-21BEF5FF346D}" type="sibTrans" cxnId="{02EA5D1E-7EA8-47C1-8683-72C93A704E75}">
      <dgm:prSet/>
      <dgm:spPr/>
      <dgm:t>
        <a:bodyPr/>
        <a:lstStyle/>
        <a:p>
          <a:endParaRPr lang="en-US"/>
        </a:p>
      </dgm:t>
    </dgm:pt>
    <dgm:pt modelId="{176F4050-2440-4644-BB80-17D9C6C0FD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these protocols is key for maintaining a safe and reliable network environment.</a:t>
          </a:r>
        </a:p>
      </dgm:t>
    </dgm:pt>
    <dgm:pt modelId="{BA99852A-E54A-48D4-959D-AB59F62B1835}" type="parTrans" cxnId="{F501D947-7FB2-496D-A8BD-90A7427D407F}">
      <dgm:prSet/>
      <dgm:spPr/>
      <dgm:t>
        <a:bodyPr/>
        <a:lstStyle/>
        <a:p>
          <a:endParaRPr lang="en-US"/>
        </a:p>
      </dgm:t>
    </dgm:pt>
    <dgm:pt modelId="{A5F74086-C40D-4890-A16E-DF01EA80D1BB}" type="sibTrans" cxnId="{F501D947-7FB2-496D-A8BD-90A7427D407F}">
      <dgm:prSet/>
      <dgm:spPr/>
      <dgm:t>
        <a:bodyPr/>
        <a:lstStyle/>
        <a:p>
          <a:endParaRPr lang="en-US"/>
        </a:p>
      </dgm:t>
    </dgm:pt>
    <dgm:pt modelId="{10F56BF4-579D-48BC-A64E-3035BCBF61EB}" type="pres">
      <dgm:prSet presAssocID="{15B2BE25-1DB0-4F9A-B277-16B2B0FD1EDA}" presName="root" presStyleCnt="0">
        <dgm:presLayoutVars>
          <dgm:dir/>
          <dgm:resizeHandles val="exact"/>
        </dgm:presLayoutVars>
      </dgm:prSet>
      <dgm:spPr/>
    </dgm:pt>
    <dgm:pt modelId="{25A4EE0D-C4CC-4524-9628-3481355B89FE}" type="pres">
      <dgm:prSet presAssocID="{5FABDDE3-87BF-43F0-8FF8-423A24B34364}" presName="compNode" presStyleCnt="0"/>
      <dgm:spPr/>
    </dgm:pt>
    <dgm:pt modelId="{2508C781-916F-4D4D-A623-53EF005AA128}" type="pres">
      <dgm:prSet presAssocID="{5FABDDE3-87BF-43F0-8FF8-423A24B343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69F65C42-369A-47F8-84A9-62DE79ACA41D}" type="pres">
      <dgm:prSet presAssocID="{5FABDDE3-87BF-43F0-8FF8-423A24B34364}" presName="spaceRect" presStyleCnt="0"/>
      <dgm:spPr/>
    </dgm:pt>
    <dgm:pt modelId="{D2A5AB5C-4F74-4D13-8014-5F73BE9E1F30}" type="pres">
      <dgm:prSet presAssocID="{5FABDDE3-87BF-43F0-8FF8-423A24B34364}" presName="textRect" presStyleLbl="revTx" presStyleIdx="0" presStyleCnt="3">
        <dgm:presLayoutVars>
          <dgm:chMax val="1"/>
          <dgm:chPref val="1"/>
        </dgm:presLayoutVars>
      </dgm:prSet>
      <dgm:spPr/>
    </dgm:pt>
    <dgm:pt modelId="{5AE125FE-A870-4F2E-B3CF-ABC355EC5788}" type="pres">
      <dgm:prSet presAssocID="{ABF33C68-51CC-419A-B9FB-88FF4964B4D5}" presName="sibTrans" presStyleCnt="0"/>
      <dgm:spPr/>
    </dgm:pt>
    <dgm:pt modelId="{71AF91E4-79D8-41C9-B11B-2D892EE78513}" type="pres">
      <dgm:prSet presAssocID="{08DB59C3-692F-4F99-BBA6-782606E4B10F}" presName="compNode" presStyleCnt="0"/>
      <dgm:spPr/>
    </dgm:pt>
    <dgm:pt modelId="{44498A77-8199-48F9-8D0E-597F60AC969F}" type="pres">
      <dgm:prSet presAssocID="{08DB59C3-692F-4F99-BBA6-782606E4B1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86456CD-E200-4467-8B7E-14DCEC1B6255}" type="pres">
      <dgm:prSet presAssocID="{08DB59C3-692F-4F99-BBA6-782606E4B10F}" presName="spaceRect" presStyleCnt="0"/>
      <dgm:spPr/>
    </dgm:pt>
    <dgm:pt modelId="{C034C78E-A542-498D-9B76-0A275A132435}" type="pres">
      <dgm:prSet presAssocID="{08DB59C3-692F-4F99-BBA6-782606E4B10F}" presName="textRect" presStyleLbl="revTx" presStyleIdx="1" presStyleCnt="3">
        <dgm:presLayoutVars>
          <dgm:chMax val="1"/>
          <dgm:chPref val="1"/>
        </dgm:presLayoutVars>
      </dgm:prSet>
      <dgm:spPr/>
    </dgm:pt>
    <dgm:pt modelId="{A1FCBFE6-CE4E-4D1E-AF8B-775331649ABE}" type="pres">
      <dgm:prSet presAssocID="{68D88BF1-5AD7-4DF0-9C77-21BEF5FF346D}" presName="sibTrans" presStyleCnt="0"/>
      <dgm:spPr/>
    </dgm:pt>
    <dgm:pt modelId="{3244B1AC-ACC6-41F7-A343-62200E59D767}" type="pres">
      <dgm:prSet presAssocID="{176F4050-2440-4644-BB80-17D9C6C0FDDF}" presName="compNode" presStyleCnt="0"/>
      <dgm:spPr/>
    </dgm:pt>
    <dgm:pt modelId="{A3D408F0-FAB9-43C3-9E83-05FE70AA610D}" type="pres">
      <dgm:prSet presAssocID="{176F4050-2440-4644-BB80-17D9C6C0FD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852ED25-B2C0-4360-B1AC-6B0936B9EC30}" type="pres">
      <dgm:prSet presAssocID="{176F4050-2440-4644-BB80-17D9C6C0FDDF}" presName="spaceRect" presStyleCnt="0"/>
      <dgm:spPr/>
    </dgm:pt>
    <dgm:pt modelId="{4ACB2C04-D482-4962-B926-60B3E0D20DD6}" type="pres">
      <dgm:prSet presAssocID="{176F4050-2440-4644-BB80-17D9C6C0FD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03FD02-8C43-4605-8BCF-1476DAFEAC29}" type="presOf" srcId="{15B2BE25-1DB0-4F9A-B277-16B2B0FD1EDA}" destId="{10F56BF4-579D-48BC-A64E-3035BCBF61EB}" srcOrd="0" destOrd="0" presId="urn:microsoft.com/office/officeart/2018/2/layout/IconLabelList"/>
    <dgm:cxn modelId="{AF41D508-49A0-413C-81C9-19A4DCC058BC}" type="presOf" srcId="{08DB59C3-692F-4F99-BBA6-782606E4B10F}" destId="{C034C78E-A542-498D-9B76-0A275A132435}" srcOrd="0" destOrd="0" presId="urn:microsoft.com/office/officeart/2018/2/layout/IconLabelList"/>
    <dgm:cxn modelId="{213FC81A-8C24-4470-9519-984CE711FCCC}" srcId="{15B2BE25-1DB0-4F9A-B277-16B2B0FD1EDA}" destId="{5FABDDE3-87BF-43F0-8FF8-423A24B34364}" srcOrd="0" destOrd="0" parTransId="{F57EDD53-6532-4B7D-8348-58B1B9B9A046}" sibTransId="{ABF33C68-51CC-419A-B9FB-88FF4964B4D5}"/>
    <dgm:cxn modelId="{7126001E-A970-4B3D-AC95-C602586DAFF4}" type="presOf" srcId="{5FABDDE3-87BF-43F0-8FF8-423A24B34364}" destId="{D2A5AB5C-4F74-4D13-8014-5F73BE9E1F30}" srcOrd="0" destOrd="0" presId="urn:microsoft.com/office/officeart/2018/2/layout/IconLabelList"/>
    <dgm:cxn modelId="{02EA5D1E-7EA8-47C1-8683-72C93A704E75}" srcId="{15B2BE25-1DB0-4F9A-B277-16B2B0FD1EDA}" destId="{08DB59C3-692F-4F99-BBA6-782606E4B10F}" srcOrd="1" destOrd="0" parTransId="{60FD225F-C3F6-4600-AAA1-98A8D02AC4AE}" sibTransId="{68D88BF1-5AD7-4DF0-9C77-21BEF5FF346D}"/>
    <dgm:cxn modelId="{F501D947-7FB2-496D-A8BD-90A7427D407F}" srcId="{15B2BE25-1DB0-4F9A-B277-16B2B0FD1EDA}" destId="{176F4050-2440-4644-BB80-17D9C6C0FDDF}" srcOrd="2" destOrd="0" parTransId="{BA99852A-E54A-48D4-959D-AB59F62B1835}" sibTransId="{A5F74086-C40D-4890-A16E-DF01EA80D1BB}"/>
    <dgm:cxn modelId="{CC9F1E9D-CBBB-4FAF-849A-DC4632E11A09}" type="presOf" srcId="{176F4050-2440-4644-BB80-17D9C6C0FDDF}" destId="{4ACB2C04-D482-4962-B926-60B3E0D20DD6}" srcOrd="0" destOrd="0" presId="urn:microsoft.com/office/officeart/2018/2/layout/IconLabelList"/>
    <dgm:cxn modelId="{4BE34488-DD9D-4295-8C7B-D41AD5A8D283}" type="presParOf" srcId="{10F56BF4-579D-48BC-A64E-3035BCBF61EB}" destId="{25A4EE0D-C4CC-4524-9628-3481355B89FE}" srcOrd="0" destOrd="0" presId="urn:microsoft.com/office/officeart/2018/2/layout/IconLabelList"/>
    <dgm:cxn modelId="{F37A7BEF-F8AD-487E-92FB-C967C5B61048}" type="presParOf" srcId="{25A4EE0D-C4CC-4524-9628-3481355B89FE}" destId="{2508C781-916F-4D4D-A623-53EF005AA128}" srcOrd="0" destOrd="0" presId="urn:microsoft.com/office/officeart/2018/2/layout/IconLabelList"/>
    <dgm:cxn modelId="{D3AB5799-E046-4C55-BCD3-2D8F77663D38}" type="presParOf" srcId="{25A4EE0D-C4CC-4524-9628-3481355B89FE}" destId="{69F65C42-369A-47F8-84A9-62DE79ACA41D}" srcOrd="1" destOrd="0" presId="urn:microsoft.com/office/officeart/2018/2/layout/IconLabelList"/>
    <dgm:cxn modelId="{EFD42147-5D5D-432F-BC4A-6A6E18271DAA}" type="presParOf" srcId="{25A4EE0D-C4CC-4524-9628-3481355B89FE}" destId="{D2A5AB5C-4F74-4D13-8014-5F73BE9E1F30}" srcOrd="2" destOrd="0" presId="urn:microsoft.com/office/officeart/2018/2/layout/IconLabelList"/>
    <dgm:cxn modelId="{BC86BA42-ACB3-465D-93A2-D8A9173EF9D8}" type="presParOf" srcId="{10F56BF4-579D-48BC-A64E-3035BCBF61EB}" destId="{5AE125FE-A870-4F2E-B3CF-ABC355EC5788}" srcOrd="1" destOrd="0" presId="urn:microsoft.com/office/officeart/2018/2/layout/IconLabelList"/>
    <dgm:cxn modelId="{953168D4-C9BE-4BAF-BE53-437D46A2C962}" type="presParOf" srcId="{10F56BF4-579D-48BC-A64E-3035BCBF61EB}" destId="{71AF91E4-79D8-41C9-B11B-2D892EE78513}" srcOrd="2" destOrd="0" presId="urn:microsoft.com/office/officeart/2018/2/layout/IconLabelList"/>
    <dgm:cxn modelId="{D5D9C789-134B-4901-8360-40B95E2B9142}" type="presParOf" srcId="{71AF91E4-79D8-41C9-B11B-2D892EE78513}" destId="{44498A77-8199-48F9-8D0E-597F60AC969F}" srcOrd="0" destOrd="0" presId="urn:microsoft.com/office/officeart/2018/2/layout/IconLabelList"/>
    <dgm:cxn modelId="{D91F83F5-A8DC-4493-8E8C-EB8D729D9D12}" type="presParOf" srcId="{71AF91E4-79D8-41C9-B11B-2D892EE78513}" destId="{086456CD-E200-4467-8B7E-14DCEC1B6255}" srcOrd="1" destOrd="0" presId="urn:microsoft.com/office/officeart/2018/2/layout/IconLabelList"/>
    <dgm:cxn modelId="{A3FC6E9B-DA8C-4CA2-8A56-77F0C92599A6}" type="presParOf" srcId="{71AF91E4-79D8-41C9-B11B-2D892EE78513}" destId="{C034C78E-A542-498D-9B76-0A275A132435}" srcOrd="2" destOrd="0" presId="urn:microsoft.com/office/officeart/2018/2/layout/IconLabelList"/>
    <dgm:cxn modelId="{2F7DABDC-4E60-481E-A5B3-9E3268328ECC}" type="presParOf" srcId="{10F56BF4-579D-48BC-A64E-3035BCBF61EB}" destId="{A1FCBFE6-CE4E-4D1E-AF8B-775331649ABE}" srcOrd="3" destOrd="0" presId="urn:microsoft.com/office/officeart/2018/2/layout/IconLabelList"/>
    <dgm:cxn modelId="{B6CA88B6-C4FB-4EDD-B89E-6DB60A422614}" type="presParOf" srcId="{10F56BF4-579D-48BC-A64E-3035BCBF61EB}" destId="{3244B1AC-ACC6-41F7-A343-62200E59D767}" srcOrd="4" destOrd="0" presId="urn:microsoft.com/office/officeart/2018/2/layout/IconLabelList"/>
    <dgm:cxn modelId="{D355EB0A-2D43-4F93-A1F1-312F6D299282}" type="presParOf" srcId="{3244B1AC-ACC6-41F7-A343-62200E59D767}" destId="{A3D408F0-FAB9-43C3-9E83-05FE70AA610D}" srcOrd="0" destOrd="0" presId="urn:microsoft.com/office/officeart/2018/2/layout/IconLabelList"/>
    <dgm:cxn modelId="{C364DBF1-1B1E-4B2B-8B0E-7D71736CCDB8}" type="presParOf" srcId="{3244B1AC-ACC6-41F7-A343-62200E59D767}" destId="{2852ED25-B2C0-4360-B1AC-6B0936B9EC30}" srcOrd="1" destOrd="0" presId="urn:microsoft.com/office/officeart/2018/2/layout/IconLabelList"/>
    <dgm:cxn modelId="{C96A55D5-E966-4FBA-8D01-D083BBF1B280}" type="presParOf" srcId="{3244B1AC-ACC6-41F7-A343-62200E59D767}" destId="{4ACB2C04-D482-4962-B926-60B3E0D20D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EC63C-1767-4B78-956C-3365D353AE7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80E66-1C55-44FE-BF19-D21F8856BC91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Network protocols define rules and conventions for communication between devices.</a:t>
          </a:r>
        </a:p>
      </dsp:txBody>
      <dsp:txXfrm>
        <a:off x="285097" y="2346338"/>
        <a:ext cx="2832300" cy="720000"/>
      </dsp:txXfrm>
    </dsp:sp>
    <dsp:sp modelId="{7C167023-AEF0-4AA2-8DF4-760AE5A99177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7C607-9622-4724-8A69-62E63CC4495E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ICMP (Internet Control Message Protocol) and HTTPS (Hyper Text Transfer Protocol Secure) are essential for maintaining and securing networks.</a:t>
          </a:r>
        </a:p>
      </dsp:txBody>
      <dsp:txXfrm>
        <a:off x="3613050" y="2346338"/>
        <a:ext cx="2832300" cy="720000"/>
      </dsp:txXfrm>
    </dsp:sp>
    <dsp:sp modelId="{9C425121-E22A-43A6-8EE8-AEC0B4495230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D3650-A632-45ED-A2CD-49D2019D4E61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ICMP is used for diagnostics, while HTTPS ensures secure communication over the web.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9B161-83D7-4D2D-97D4-4F12980084E2}">
      <dsp:nvSpPr>
        <dsp:cNvPr id="0" name=""/>
        <dsp:cNvSpPr/>
      </dsp:nvSpPr>
      <dsp:spPr>
        <a:xfrm>
          <a:off x="774129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72256-AB25-432D-B7E4-08278D7416E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F9C69-1C97-47EE-96A4-1A0EDC751A5F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HTTPS stands for Hyper Text Transfer Protocol Secure.</a:t>
          </a:r>
        </a:p>
      </dsp:txBody>
      <dsp:txXfrm>
        <a:off x="372805" y="2356270"/>
        <a:ext cx="2058075" cy="720000"/>
      </dsp:txXfrm>
    </dsp:sp>
    <dsp:sp modelId="{3C8E3D7D-0D1F-4FE3-90BB-F8FA7A488136}">
      <dsp:nvSpPr>
        <dsp:cNvPr id="0" name=""/>
        <dsp:cNvSpPr/>
      </dsp:nvSpPr>
      <dsp:spPr>
        <a:xfrm>
          <a:off x="3192368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E8051-C681-47DA-9BD0-011A4F9B4AA6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8D9E6-C2BF-4303-A4F3-F9243967DF7B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 is an encrypted version of HTTP, providing secure communication over the web.</a:t>
          </a:r>
        </a:p>
      </dsp:txBody>
      <dsp:txXfrm>
        <a:off x="2791043" y="2356270"/>
        <a:ext cx="2058075" cy="720000"/>
      </dsp:txXfrm>
    </dsp:sp>
    <dsp:sp modelId="{FB0F6388-1CDB-470A-8F91-AC66F9CB536A}">
      <dsp:nvSpPr>
        <dsp:cNvPr id="0" name=""/>
        <dsp:cNvSpPr/>
      </dsp:nvSpPr>
      <dsp:spPr>
        <a:xfrm>
          <a:off x="5610606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37C1F-54A9-4DFB-B727-E28461682B73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A2F07-8B43-4FEC-B722-3F955694F56E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HTTPS uses SSL/TLS protocols to encrypt data, ensuring privacy and security.</a:t>
          </a:r>
        </a:p>
      </dsp:txBody>
      <dsp:txXfrm>
        <a:off x="5209281" y="2356270"/>
        <a:ext cx="2058075" cy="720000"/>
      </dsp:txXfrm>
    </dsp:sp>
    <dsp:sp modelId="{14578140-2552-41E1-8B03-171096C5AFA6}">
      <dsp:nvSpPr>
        <dsp:cNvPr id="0" name=""/>
        <dsp:cNvSpPr/>
      </dsp:nvSpPr>
      <dsp:spPr>
        <a:xfrm>
          <a:off x="8028844" y="709809"/>
          <a:ext cx="1255425" cy="12554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4BE71-B8EE-4434-A3D7-314BAA97BCB6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5C183-98E4-4BA8-8EDE-7ECFD5F14EC3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Commonly used for online transactions, secure browsing, and protecting user data.</a:t>
          </a:r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8C781-916F-4D4D-A623-53EF005AA128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5AB5C-4F74-4D13-8014-5F73BE9E1F30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ICMP is essential for monitoring and troubleshooting network issues.</a:t>
          </a:r>
        </a:p>
      </dsp:txBody>
      <dsp:txXfrm>
        <a:off x="285097" y="2346338"/>
        <a:ext cx="2832300" cy="720000"/>
      </dsp:txXfrm>
    </dsp:sp>
    <dsp:sp modelId="{44498A77-8199-48F9-8D0E-597F60AC969F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4C78E-A542-498D-9B76-0A275A132435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HTTPS ensures secure and private communication over the internet.</a:t>
          </a:r>
        </a:p>
      </dsp:txBody>
      <dsp:txXfrm>
        <a:off x="3613050" y="2346338"/>
        <a:ext cx="2832300" cy="720000"/>
      </dsp:txXfrm>
    </dsp:sp>
    <dsp:sp modelId="{A3D408F0-FAB9-43C3-9E83-05FE70AA610D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B2C04-D482-4962-B926-60B3E0D20DD6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Understanding these protocols is key for maintaining a safe and reliable network environment.</a:t>
          </a:r>
        </a:p>
      </dsp:txBody>
      <dsp:txXfrm>
        <a:off x="6941002" y="234633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2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5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2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8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7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9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2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ansport-layer-responsibilities/" TargetMode="External"/><Relationship Id="rId2" Type="http://schemas.openxmlformats.org/officeDocument/2006/relationships/hyperlink" Target="https://www.geeksforgeeks.org/application-layer-in-osi-model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IN" sz="6800"/>
              <a:t>UNDERSTANDING ICMP &amp; HTTPS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/>
              <a:t>A Comprehensive Overview of Network Protocols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0B5C-A116-4702-AAA9-9B046981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3ECF-4617-4CA9-51E2-5A0CC85B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913" y="1845734"/>
            <a:ext cx="9974767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Introduction to Network Protocol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What is ICMP?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Working of ICMP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What is HTTPS?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Working of HTTPS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Differences between HTTP &amp; HTTPS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  Conclusion</a:t>
            </a:r>
          </a:p>
        </p:txBody>
      </p:sp>
    </p:spTree>
    <p:extLst>
      <p:ext uri="{BB962C8B-B14F-4D97-AF65-F5344CB8AC3E}">
        <p14:creationId xmlns:p14="http://schemas.microsoft.com/office/powerpoint/2010/main" val="189937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Introduction to Network Protocols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CE99F8-53F1-2DC6-8DAA-8F3E7AE90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95988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/>
              <a:t>WHAT IS ICMP?</a:t>
            </a:r>
          </a:p>
        </p:txBody>
      </p:sp>
      <p:pic>
        <p:nvPicPr>
          <p:cNvPr id="7" name="Graphic 6" descr="Network Diagram">
            <a:extLst>
              <a:ext uri="{FF2B5EF4-FFF2-40B4-BE49-F238E27FC236}">
                <a16:creationId xmlns:a16="http://schemas.microsoft.com/office/drawing/2014/main" id="{3E8B2941-8C8D-C568-59A2-2D58A8D5A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ICMP is a network layer protocol used to send error messages and operational information.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It is primarily used for network troubleshooting and diagnostics.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ICMP is commonly used by tools like ping and traceroute to test connectivity and find network issues.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/>
              <a:t>HOW ICMP WORKS</a:t>
            </a:r>
          </a:p>
        </p:txBody>
      </p:sp>
      <p:pic>
        <p:nvPicPr>
          <p:cNvPr id="4" name="Picture 3" descr="What is ICMP (Internet Control Message Protocol)? - ClouDNS Blog">
            <a:extLst>
              <a:ext uri="{FF2B5EF4-FFF2-40B4-BE49-F238E27FC236}">
                <a16:creationId xmlns:a16="http://schemas.microsoft.com/office/drawing/2014/main" id="{D6BC8F40-31FC-8F44-0924-76D9A5DB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57" r="-53" b="16981"/>
          <a:stretch>
            <a:fillRect/>
          </a:stretch>
        </p:blipFill>
        <p:spPr>
          <a:xfrm>
            <a:off x="643192" y="1715574"/>
            <a:ext cx="5454537" cy="256593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ICMP is connectionless – no handshake like TCP.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Works directly with IP, not with TCP/UDP.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Datagram structure includes IP header + ICMP header + payload.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Used for diagnostics like </a:t>
            </a:r>
            <a:r>
              <a:rPr lang="en-US">
                <a:latin typeface="Calibri"/>
                <a:ea typeface="Calibri"/>
                <a:cs typeface="Calibri"/>
              </a:rPr>
              <a:t>ping</a:t>
            </a:r>
            <a:r>
              <a:rPr lang="en-US">
                <a:ea typeface="+mn-lt"/>
                <a:cs typeface="+mn-lt"/>
              </a:rPr>
              <a:t> and </a:t>
            </a:r>
            <a:r>
              <a:rPr lang="en-US">
                <a:latin typeface="Calibri"/>
                <a:ea typeface="Calibri"/>
                <a:cs typeface="Calibri"/>
              </a:rPr>
              <a:t>traceroute</a:t>
            </a:r>
            <a:r>
              <a:rPr lang="en-US">
                <a:ea typeface="+mn-lt"/>
                <a:cs typeface="+mn-lt"/>
              </a:rPr>
              <a:t>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r>
              <a:rPr lang="en-US">
                <a:ea typeface="+mn-lt"/>
                <a:cs typeface="+mn-lt"/>
              </a:rPr>
              <a:t>Compared with TCP to show the difference in communication style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WHAT IS HTTPS?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3703B-89A4-47EC-C02F-6FC2C0D25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310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rPr lang="en-IN"/>
              <a:t>HOW HTTPS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16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12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Picture 27" descr="What is HTTPS and why is it important for you? - Seobility Wiki">
            <a:extLst>
              <a:ext uri="{FF2B5EF4-FFF2-40B4-BE49-F238E27FC236}">
                <a16:creationId xmlns:a16="http://schemas.microsoft.com/office/drawing/2014/main" id="{03624FB2-E7CB-25ED-3F66-D564A239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7" y="1025911"/>
            <a:ext cx="6286500" cy="40906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D0DE514-8876-4D18-A995-61A5C1F81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DA791C-FFCF-422E-8775-BDA6C0E5E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KEY DIFFERENCES BETWEEN HTTP AND HTTPS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CF8855-3530-4F46-A4CB-3B6686EEE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6A08C1-327C-27E6-9816-868F49387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516924"/>
              </p:ext>
            </p:extLst>
          </p:nvPr>
        </p:nvGraphicFramePr>
        <p:xfrm>
          <a:off x="1022411" y="643538"/>
          <a:ext cx="10148280" cy="361859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{5940675A-B579-460E-94D1-54222C63F5DA}</a:tableStyleId>
              </a:tblPr>
              <a:tblGrid>
                <a:gridCol w="5074140">
                  <a:extLst>
                    <a:ext uri="{9D8B030D-6E8A-4147-A177-3AD203B41FA5}">
                      <a16:colId xmlns:a16="http://schemas.microsoft.com/office/drawing/2014/main" val="3119578133"/>
                    </a:ext>
                  </a:extLst>
                </a:gridCol>
                <a:gridCol w="5074140">
                  <a:extLst>
                    <a:ext uri="{9D8B030D-6E8A-4147-A177-3AD203B41FA5}">
                      <a16:colId xmlns:a16="http://schemas.microsoft.com/office/drawing/2014/main" val="3106857649"/>
                    </a:ext>
                  </a:extLst>
                </a:gridCol>
              </a:tblGrid>
              <a:tr h="658769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b="0" cap="none" spc="0" dirty="0">
                          <a:solidFill>
                            <a:schemeClr val="bg1"/>
                          </a:solidFill>
                          <a:effectLst/>
                        </a:rPr>
                        <a:t>HTTP</a:t>
                      </a:r>
                    </a:p>
                  </a:txBody>
                  <a:tcPr marL="180929" marR="57990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b="0" cap="none" spc="0" dirty="0">
                          <a:solidFill>
                            <a:schemeClr val="bg1"/>
                          </a:solidFill>
                          <a:effectLst/>
                        </a:rPr>
                        <a:t>HTTPS</a:t>
                      </a:r>
                    </a:p>
                  </a:txBody>
                  <a:tcPr marL="180929" marR="144975" marT="139176" marB="13917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600042"/>
                  </a:ext>
                </a:extLst>
              </a:tr>
              <a:tr h="983514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 stands for Hyper Text Transfer Protocol.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HTTPS stands for Hyper Text Transfer Protocol Secure.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175050"/>
                  </a:ext>
                </a:extLst>
              </a:tr>
              <a:tr h="658769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URL begins with “http://”. 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URL starts with “https://”.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122514"/>
                  </a:ext>
                </a:extLst>
              </a:tr>
              <a:tr h="658769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 Works at the </a:t>
                      </a:r>
                      <a:r>
                        <a:rPr lang="en-US" sz="2100" b="1" u="non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Application Layer</a:t>
                      </a:r>
                      <a:endParaRPr lang="en-US" sz="2100" b="1" u="non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HTTPS works at </a:t>
                      </a:r>
                      <a:r>
                        <a:rPr lang="en-US" sz="2100" b="1" u="sng" cap="none" spc="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Transport Layer</a:t>
                      </a: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38033"/>
                  </a:ext>
                </a:extLst>
              </a:tr>
              <a:tr h="658769"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 speed is faster than HTTPS.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US" sz="2100" cap="none" spc="0" dirty="0">
                          <a:solidFill>
                            <a:schemeClr val="tx1"/>
                          </a:solidFill>
                          <a:effectLst/>
                        </a:rPr>
                        <a:t>HTTPS speed is slower than HTTP.</a:t>
                      </a:r>
                    </a:p>
                  </a:txBody>
                  <a:tcPr marL="180929" marR="144975" marT="139176" marB="13917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727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A4E34-9035-36E9-E079-046C4E589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05925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45</TotalTime>
  <Words>356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UNDERSTANDING ICMP &amp; HTTPS</vt:lpstr>
      <vt:lpstr>AGENDA</vt:lpstr>
      <vt:lpstr>Introduction to Network Protocols</vt:lpstr>
      <vt:lpstr>WHAT IS ICMP?</vt:lpstr>
      <vt:lpstr>HOW ICMP WORKS</vt:lpstr>
      <vt:lpstr>WHAT IS HTTPS?</vt:lpstr>
      <vt:lpstr>HOW HTTPS WORKS</vt:lpstr>
      <vt:lpstr>KEY DIFFERENCES BETWEEN HTTP AND HTTPS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ICMP &amp; HTTPS</dc:title>
  <dc:subject/>
  <dc:creator/>
  <cp:keywords/>
  <dc:description>generated using python-pptx</dc:description>
  <cp:lastModifiedBy>Simhadri Kavali (2025 Intern)</cp:lastModifiedBy>
  <cp:revision>91</cp:revision>
  <dcterms:created xsi:type="dcterms:W3CDTF">2013-01-27T09:14:16Z</dcterms:created>
  <dcterms:modified xsi:type="dcterms:W3CDTF">2025-06-11T09:45:55Z</dcterms:modified>
  <cp:category/>
</cp:coreProperties>
</file>