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A06CBA-AA88-10F0-8711-3A3A192C2EFB}" v="272" dt="2025-06-06T15:14:35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6BAC44-C2C1-452E-8AD3-2A3EC62DA5A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133E923-16CD-4051-9266-15EE1C96498E}">
      <dgm:prSet/>
      <dgm:spPr/>
      <dgm:t>
        <a:bodyPr/>
        <a:lstStyle/>
        <a:p>
          <a:r>
            <a:rPr lang="en-US"/>
            <a:t>LDAP is a crucial protocol for accessing and maintaining distributed directory information services.</a:t>
          </a:r>
        </a:p>
      </dgm:t>
    </dgm:pt>
    <dgm:pt modelId="{8A3EE381-02A5-4B19-B186-006D2F83BB58}" type="parTrans" cxnId="{84E1EF6A-581A-4072-90A3-C12CCEF71AA4}">
      <dgm:prSet/>
      <dgm:spPr/>
      <dgm:t>
        <a:bodyPr/>
        <a:lstStyle/>
        <a:p>
          <a:endParaRPr lang="en-US"/>
        </a:p>
      </dgm:t>
    </dgm:pt>
    <dgm:pt modelId="{FEBE64F1-F568-42B4-8AF9-537F4AABE553}" type="sibTrans" cxnId="{84E1EF6A-581A-4072-90A3-C12CCEF71AA4}">
      <dgm:prSet/>
      <dgm:spPr/>
      <dgm:t>
        <a:bodyPr/>
        <a:lstStyle/>
        <a:p>
          <a:endParaRPr lang="en-US"/>
        </a:p>
      </dgm:t>
    </dgm:pt>
    <dgm:pt modelId="{C20DF034-A6D5-4257-A0FF-AFE5159257B6}">
      <dgm:prSet/>
      <dgm:spPr/>
      <dgm:t>
        <a:bodyPr/>
        <a:lstStyle/>
        <a:p>
          <a:r>
            <a:rPr lang="en-US"/>
            <a:t>This presentation covers LDAP’s purpose, how it works, its structure, benefits, and real-world uses.</a:t>
          </a:r>
        </a:p>
      </dgm:t>
    </dgm:pt>
    <dgm:pt modelId="{4E164F5A-FD4F-4C13-8C66-5CB1E1F65043}" type="parTrans" cxnId="{0BCCD44F-98B1-4932-AED7-46681F3F15CF}">
      <dgm:prSet/>
      <dgm:spPr/>
      <dgm:t>
        <a:bodyPr/>
        <a:lstStyle/>
        <a:p>
          <a:endParaRPr lang="en-US"/>
        </a:p>
      </dgm:t>
    </dgm:pt>
    <dgm:pt modelId="{46A1627E-92FB-48F8-9FE4-7ED49135FCD4}" type="sibTrans" cxnId="{0BCCD44F-98B1-4932-AED7-46681F3F15CF}">
      <dgm:prSet/>
      <dgm:spPr/>
      <dgm:t>
        <a:bodyPr/>
        <a:lstStyle/>
        <a:p>
          <a:endParaRPr lang="en-US"/>
        </a:p>
      </dgm:t>
    </dgm:pt>
    <dgm:pt modelId="{42A60815-D9BC-4C51-8DD2-1A78CA019A5E}" type="pres">
      <dgm:prSet presAssocID="{976BAC44-C2C1-452E-8AD3-2A3EC62DA5A8}" presName="root" presStyleCnt="0">
        <dgm:presLayoutVars>
          <dgm:dir/>
          <dgm:resizeHandles val="exact"/>
        </dgm:presLayoutVars>
      </dgm:prSet>
      <dgm:spPr/>
    </dgm:pt>
    <dgm:pt modelId="{6DAE3023-176B-4A81-9604-EFC72BDB5D1F}" type="pres">
      <dgm:prSet presAssocID="{4133E923-16CD-4051-9266-15EE1C96498E}" presName="compNode" presStyleCnt="0"/>
      <dgm:spPr/>
    </dgm:pt>
    <dgm:pt modelId="{5E3CF335-D336-4BD3-A48E-B3DB0C4F6F4F}" type="pres">
      <dgm:prSet presAssocID="{4133E923-16CD-4051-9266-15EE1C96498E}" presName="bgRect" presStyleLbl="bgShp" presStyleIdx="0" presStyleCnt="2"/>
      <dgm:spPr/>
    </dgm:pt>
    <dgm:pt modelId="{1CBD5D80-AC2E-4B10-9841-440A3EDD7E72}" type="pres">
      <dgm:prSet presAssocID="{4133E923-16CD-4051-9266-15EE1C96498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AF90155-9E6D-41F1-B3C9-AAD9342C00B6}" type="pres">
      <dgm:prSet presAssocID="{4133E923-16CD-4051-9266-15EE1C96498E}" presName="spaceRect" presStyleCnt="0"/>
      <dgm:spPr/>
    </dgm:pt>
    <dgm:pt modelId="{808065F2-4968-43E4-8890-9D2AE595EF1A}" type="pres">
      <dgm:prSet presAssocID="{4133E923-16CD-4051-9266-15EE1C96498E}" presName="parTx" presStyleLbl="revTx" presStyleIdx="0" presStyleCnt="2">
        <dgm:presLayoutVars>
          <dgm:chMax val="0"/>
          <dgm:chPref val="0"/>
        </dgm:presLayoutVars>
      </dgm:prSet>
      <dgm:spPr/>
    </dgm:pt>
    <dgm:pt modelId="{228CCAE6-671B-46CD-886F-5BBDD1141A3E}" type="pres">
      <dgm:prSet presAssocID="{FEBE64F1-F568-42B4-8AF9-537F4AABE553}" presName="sibTrans" presStyleCnt="0"/>
      <dgm:spPr/>
    </dgm:pt>
    <dgm:pt modelId="{BCE72BFE-E11F-4E94-B5FD-56ABEFD0631D}" type="pres">
      <dgm:prSet presAssocID="{C20DF034-A6D5-4257-A0FF-AFE5159257B6}" presName="compNode" presStyleCnt="0"/>
      <dgm:spPr/>
    </dgm:pt>
    <dgm:pt modelId="{960180B7-0653-4548-8373-DD62AEDF5EDD}" type="pres">
      <dgm:prSet presAssocID="{C20DF034-A6D5-4257-A0FF-AFE5159257B6}" presName="bgRect" presStyleLbl="bgShp" presStyleIdx="1" presStyleCnt="2"/>
      <dgm:spPr/>
    </dgm:pt>
    <dgm:pt modelId="{04058F04-46F5-44E4-B9DF-DE0FB579FBEF}" type="pres">
      <dgm:prSet presAssocID="{C20DF034-A6D5-4257-A0FF-AFE5159257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34FD8784-38BE-4BDA-9226-29A2F4A2735C}" type="pres">
      <dgm:prSet presAssocID="{C20DF034-A6D5-4257-A0FF-AFE5159257B6}" presName="spaceRect" presStyleCnt="0"/>
      <dgm:spPr/>
    </dgm:pt>
    <dgm:pt modelId="{B3E1BADF-9A96-4914-8EC1-3965A8853501}" type="pres">
      <dgm:prSet presAssocID="{C20DF034-A6D5-4257-A0FF-AFE5159257B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FB4C21-1435-4880-9DD7-8E65A1D4C419}" type="presOf" srcId="{4133E923-16CD-4051-9266-15EE1C96498E}" destId="{808065F2-4968-43E4-8890-9D2AE595EF1A}" srcOrd="0" destOrd="0" presId="urn:microsoft.com/office/officeart/2018/2/layout/IconVerticalSolidList"/>
    <dgm:cxn modelId="{59D41041-BF58-4DB2-99F8-5BC545644357}" type="presOf" srcId="{C20DF034-A6D5-4257-A0FF-AFE5159257B6}" destId="{B3E1BADF-9A96-4914-8EC1-3965A8853501}" srcOrd="0" destOrd="0" presId="urn:microsoft.com/office/officeart/2018/2/layout/IconVerticalSolidList"/>
    <dgm:cxn modelId="{665FBE4A-3228-424B-94E7-75242448A94B}" type="presOf" srcId="{976BAC44-C2C1-452E-8AD3-2A3EC62DA5A8}" destId="{42A60815-D9BC-4C51-8DD2-1A78CA019A5E}" srcOrd="0" destOrd="0" presId="urn:microsoft.com/office/officeart/2018/2/layout/IconVerticalSolidList"/>
    <dgm:cxn modelId="{84E1EF6A-581A-4072-90A3-C12CCEF71AA4}" srcId="{976BAC44-C2C1-452E-8AD3-2A3EC62DA5A8}" destId="{4133E923-16CD-4051-9266-15EE1C96498E}" srcOrd="0" destOrd="0" parTransId="{8A3EE381-02A5-4B19-B186-006D2F83BB58}" sibTransId="{FEBE64F1-F568-42B4-8AF9-537F4AABE553}"/>
    <dgm:cxn modelId="{0BCCD44F-98B1-4932-AED7-46681F3F15CF}" srcId="{976BAC44-C2C1-452E-8AD3-2A3EC62DA5A8}" destId="{C20DF034-A6D5-4257-A0FF-AFE5159257B6}" srcOrd="1" destOrd="0" parTransId="{4E164F5A-FD4F-4C13-8C66-5CB1E1F65043}" sibTransId="{46A1627E-92FB-48F8-9FE4-7ED49135FCD4}"/>
    <dgm:cxn modelId="{1B0F4100-61D7-4C2D-98C5-3786805DA2CA}" type="presParOf" srcId="{42A60815-D9BC-4C51-8DD2-1A78CA019A5E}" destId="{6DAE3023-176B-4A81-9604-EFC72BDB5D1F}" srcOrd="0" destOrd="0" presId="urn:microsoft.com/office/officeart/2018/2/layout/IconVerticalSolidList"/>
    <dgm:cxn modelId="{D8263BDE-A6AE-41F9-BA2A-AA87979CB21F}" type="presParOf" srcId="{6DAE3023-176B-4A81-9604-EFC72BDB5D1F}" destId="{5E3CF335-D336-4BD3-A48E-B3DB0C4F6F4F}" srcOrd="0" destOrd="0" presId="urn:microsoft.com/office/officeart/2018/2/layout/IconVerticalSolidList"/>
    <dgm:cxn modelId="{8C2D6E2D-6E25-4D98-BCAA-84E5BA7FDBF2}" type="presParOf" srcId="{6DAE3023-176B-4A81-9604-EFC72BDB5D1F}" destId="{1CBD5D80-AC2E-4B10-9841-440A3EDD7E72}" srcOrd="1" destOrd="0" presId="urn:microsoft.com/office/officeart/2018/2/layout/IconVerticalSolidList"/>
    <dgm:cxn modelId="{A1942950-BE90-4BEC-8E70-C3BFE4BA2F05}" type="presParOf" srcId="{6DAE3023-176B-4A81-9604-EFC72BDB5D1F}" destId="{AAF90155-9E6D-41F1-B3C9-AAD9342C00B6}" srcOrd="2" destOrd="0" presId="urn:microsoft.com/office/officeart/2018/2/layout/IconVerticalSolidList"/>
    <dgm:cxn modelId="{AEB294D1-8985-4F91-9409-A6A5C1F8AF32}" type="presParOf" srcId="{6DAE3023-176B-4A81-9604-EFC72BDB5D1F}" destId="{808065F2-4968-43E4-8890-9D2AE595EF1A}" srcOrd="3" destOrd="0" presId="urn:microsoft.com/office/officeart/2018/2/layout/IconVerticalSolidList"/>
    <dgm:cxn modelId="{336AB047-6BDC-4642-801C-CD4DF561EE45}" type="presParOf" srcId="{42A60815-D9BC-4C51-8DD2-1A78CA019A5E}" destId="{228CCAE6-671B-46CD-886F-5BBDD1141A3E}" srcOrd="1" destOrd="0" presId="urn:microsoft.com/office/officeart/2018/2/layout/IconVerticalSolidList"/>
    <dgm:cxn modelId="{0C017A03-7C7A-4872-9B0F-734348A507D7}" type="presParOf" srcId="{42A60815-D9BC-4C51-8DD2-1A78CA019A5E}" destId="{BCE72BFE-E11F-4E94-B5FD-56ABEFD0631D}" srcOrd="2" destOrd="0" presId="urn:microsoft.com/office/officeart/2018/2/layout/IconVerticalSolidList"/>
    <dgm:cxn modelId="{4FF0B83F-48F6-443B-AA57-48C49E332AC6}" type="presParOf" srcId="{BCE72BFE-E11F-4E94-B5FD-56ABEFD0631D}" destId="{960180B7-0653-4548-8373-DD62AEDF5EDD}" srcOrd="0" destOrd="0" presId="urn:microsoft.com/office/officeart/2018/2/layout/IconVerticalSolidList"/>
    <dgm:cxn modelId="{2FC7C12B-977A-4EDC-8942-093864CFF780}" type="presParOf" srcId="{BCE72BFE-E11F-4E94-B5FD-56ABEFD0631D}" destId="{04058F04-46F5-44E4-B9DF-DE0FB579FBEF}" srcOrd="1" destOrd="0" presId="urn:microsoft.com/office/officeart/2018/2/layout/IconVerticalSolidList"/>
    <dgm:cxn modelId="{5A07B956-C637-45AE-9EEE-9E984D2A2331}" type="presParOf" srcId="{BCE72BFE-E11F-4E94-B5FD-56ABEFD0631D}" destId="{34FD8784-38BE-4BDA-9226-29A2F4A2735C}" srcOrd="2" destOrd="0" presId="urn:microsoft.com/office/officeart/2018/2/layout/IconVerticalSolidList"/>
    <dgm:cxn modelId="{787EF76F-2320-4D31-8A97-0B70498F1907}" type="presParOf" srcId="{BCE72BFE-E11F-4E94-B5FD-56ABEFD0631D}" destId="{B3E1BADF-9A96-4914-8EC1-3965A88535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3AE598-7594-4E2C-AB7D-5CBB1CA6B4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478B0E6-83A6-4A08-A3DE-404AB5CA487C}">
      <dgm:prSet/>
      <dgm:spPr/>
      <dgm:t>
        <a:bodyPr/>
        <a:lstStyle/>
        <a:p>
          <a:r>
            <a:rPr lang="en-US"/>
            <a:t>LDAP uses a tree-like structure.</a:t>
          </a:r>
        </a:p>
      </dgm:t>
    </dgm:pt>
    <dgm:pt modelId="{D91D0FAF-C9E1-4785-BE42-AC9046B26EA4}" type="parTrans" cxnId="{7C54749E-D858-42E4-AF6D-4F74E477654E}">
      <dgm:prSet/>
      <dgm:spPr/>
      <dgm:t>
        <a:bodyPr/>
        <a:lstStyle/>
        <a:p>
          <a:endParaRPr lang="en-US"/>
        </a:p>
      </dgm:t>
    </dgm:pt>
    <dgm:pt modelId="{49CCA9A8-FE3E-4316-A0F6-E032F6057921}" type="sibTrans" cxnId="{7C54749E-D858-42E4-AF6D-4F74E477654E}">
      <dgm:prSet/>
      <dgm:spPr/>
      <dgm:t>
        <a:bodyPr/>
        <a:lstStyle/>
        <a:p>
          <a:endParaRPr lang="en-US"/>
        </a:p>
      </dgm:t>
    </dgm:pt>
    <dgm:pt modelId="{C2EBD5CA-7BEF-4E2D-AA09-01BAD4B666C6}">
      <dgm:prSet/>
      <dgm:spPr/>
      <dgm:t>
        <a:bodyPr/>
        <a:lstStyle/>
        <a:p>
          <a:r>
            <a:rPr lang="en-US"/>
            <a:t>The top level is the root.</a:t>
          </a:r>
        </a:p>
      </dgm:t>
    </dgm:pt>
    <dgm:pt modelId="{7D7FCAE4-140E-4A56-84F0-31159465D6DB}" type="parTrans" cxnId="{3EAF0057-879A-4C14-9E74-6686C669A1BF}">
      <dgm:prSet/>
      <dgm:spPr/>
      <dgm:t>
        <a:bodyPr/>
        <a:lstStyle/>
        <a:p>
          <a:endParaRPr lang="en-US"/>
        </a:p>
      </dgm:t>
    </dgm:pt>
    <dgm:pt modelId="{4E17F0D4-4AA3-4D46-A20E-2C2AF358CFDC}" type="sibTrans" cxnId="{3EAF0057-879A-4C14-9E74-6686C669A1BF}">
      <dgm:prSet/>
      <dgm:spPr/>
      <dgm:t>
        <a:bodyPr/>
        <a:lstStyle/>
        <a:p>
          <a:endParaRPr lang="en-US"/>
        </a:p>
      </dgm:t>
    </dgm:pt>
    <dgm:pt modelId="{9F575A95-25FE-42C7-BC66-2AFB472DFB6F}">
      <dgm:prSet/>
      <dgm:spPr/>
      <dgm:t>
        <a:bodyPr/>
        <a:lstStyle/>
        <a:p>
          <a:r>
            <a:rPr lang="en-US"/>
            <a:t>Below the root are branches (e.g., organizational units).</a:t>
          </a:r>
        </a:p>
      </dgm:t>
    </dgm:pt>
    <dgm:pt modelId="{69DC5AD6-9582-499B-9FA4-E38255204E67}" type="parTrans" cxnId="{D9E5971B-C989-4745-A85D-2D1ECCAF1E79}">
      <dgm:prSet/>
      <dgm:spPr/>
      <dgm:t>
        <a:bodyPr/>
        <a:lstStyle/>
        <a:p>
          <a:endParaRPr lang="en-US"/>
        </a:p>
      </dgm:t>
    </dgm:pt>
    <dgm:pt modelId="{8219F9E4-2222-4AA2-993D-C3001C62C5F9}" type="sibTrans" cxnId="{D9E5971B-C989-4745-A85D-2D1ECCAF1E79}">
      <dgm:prSet/>
      <dgm:spPr/>
      <dgm:t>
        <a:bodyPr/>
        <a:lstStyle/>
        <a:p>
          <a:endParaRPr lang="en-US"/>
        </a:p>
      </dgm:t>
    </dgm:pt>
    <dgm:pt modelId="{5DDF5050-FC09-4EB9-8620-435CECF40DCF}">
      <dgm:prSet/>
      <dgm:spPr/>
      <dgm:t>
        <a:bodyPr/>
        <a:lstStyle/>
        <a:p>
          <a:r>
            <a:rPr lang="en-US"/>
            <a:t>Leaf nodes represent individual entries like users or devices.</a:t>
          </a:r>
        </a:p>
      </dgm:t>
    </dgm:pt>
    <dgm:pt modelId="{E9A860B5-E688-4F0A-9754-A294996B5F1F}" type="parTrans" cxnId="{D53432DB-1522-45C9-8ECA-1A780D0F7D4C}">
      <dgm:prSet/>
      <dgm:spPr/>
      <dgm:t>
        <a:bodyPr/>
        <a:lstStyle/>
        <a:p>
          <a:endParaRPr lang="en-US"/>
        </a:p>
      </dgm:t>
    </dgm:pt>
    <dgm:pt modelId="{C76C69F5-E1A9-4BF2-AF92-E8196FB6859B}" type="sibTrans" cxnId="{D53432DB-1522-45C9-8ECA-1A780D0F7D4C}">
      <dgm:prSet/>
      <dgm:spPr/>
      <dgm:t>
        <a:bodyPr/>
        <a:lstStyle/>
        <a:p>
          <a:endParaRPr lang="en-US"/>
        </a:p>
      </dgm:t>
    </dgm:pt>
    <dgm:pt modelId="{AD6C2118-ABC9-43FF-B227-EB959A513194}" type="pres">
      <dgm:prSet presAssocID="{843AE598-7594-4E2C-AB7D-5CBB1CA6B4EE}" presName="root" presStyleCnt="0">
        <dgm:presLayoutVars>
          <dgm:dir/>
          <dgm:resizeHandles val="exact"/>
        </dgm:presLayoutVars>
      </dgm:prSet>
      <dgm:spPr/>
    </dgm:pt>
    <dgm:pt modelId="{05F1C3F9-8317-4516-9144-9DF445FA7133}" type="pres">
      <dgm:prSet presAssocID="{C478B0E6-83A6-4A08-A3DE-404AB5CA487C}" presName="compNode" presStyleCnt="0"/>
      <dgm:spPr/>
    </dgm:pt>
    <dgm:pt modelId="{603AE03E-6812-4CCF-ADE8-7A5EE420709F}" type="pres">
      <dgm:prSet presAssocID="{C478B0E6-83A6-4A08-A3DE-404AB5CA487C}" presName="bgRect" presStyleLbl="bgShp" presStyleIdx="0" presStyleCnt="4"/>
      <dgm:spPr/>
    </dgm:pt>
    <dgm:pt modelId="{B31CA168-6E8F-4C44-A229-AD402A3555DE}" type="pres">
      <dgm:prSet presAssocID="{C478B0E6-83A6-4A08-A3DE-404AB5CA48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12503DC4-91AE-443D-85E0-B89AD110AF98}" type="pres">
      <dgm:prSet presAssocID="{C478B0E6-83A6-4A08-A3DE-404AB5CA487C}" presName="spaceRect" presStyleCnt="0"/>
      <dgm:spPr/>
    </dgm:pt>
    <dgm:pt modelId="{66186F62-47A8-476D-B21B-BC253A057A1D}" type="pres">
      <dgm:prSet presAssocID="{C478B0E6-83A6-4A08-A3DE-404AB5CA487C}" presName="parTx" presStyleLbl="revTx" presStyleIdx="0" presStyleCnt="4">
        <dgm:presLayoutVars>
          <dgm:chMax val="0"/>
          <dgm:chPref val="0"/>
        </dgm:presLayoutVars>
      </dgm:prSet>
      <dgm:spPr/>
    </dgm:pt>
    <dgm:pt modelId="{BB6BDB89-F11C-4CFC-907D-E9A2504D53A6}" type="pres">
      <dgm:prSet presAssocID="{49CCA9A8-FE3E-4316-A0F6-E032F6057921}" presName="sibTrans" presStyleCnt="0"/>
      <dgm:spPr/>
    </dgm:pt>
    <dgm:pt modelId="{FA363E8F-3BF7-4D0E-8673-FD63B1B138D8}" type="pres">
      <dgm:prSet presAssocID="{C2EBD5CA-7BEF-4E2D-AA09-01BAD4B666C6}" presName="compNode" presStyleCnt="0"/>
      <dgm:spPr/>
    </dgm:pt>
    <dgm:pt modelId="{DB820292-DFA4-4679-B14F-DC63CFEEF52F}" type="pres">
      <dgm:prSet presAssocID="{C2EBD5CA-7BEF-4E2D-AA09-01BAD4B666C6}" presName="bgRect" presStyleLbl="bgShp" presStyleIdx="1" presStyleCnt="4"/>
      <dgm:spPr/>
    </dgm:pt>
    <dgm:pt modelId="{14DE22B0-A995-48F2-8E2A-48856BD1309A}" type="pres">
      <dgm:prSet presAssocID="{C2EBD5CA-7BEF-4E2D-AA09-01BAD4B666C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BB0955B-C7F3-4610-84A0-2268AAC007B7}" type="pres">
      <dgm:prSet presAssocID="{C2EBD5CA-7BEF-4E2D-AA09-01BAD4B666C6}" presName="spaceRect" presStyleCnt="0"/>
      <dgm:spPr/>
    </dgm:pt>
    <dgm:pt modelId="{05B9F02C-4FBA-489B-9F90-6276960F3939}" type="pres">
      <dgm:prSet presAssocID="{C2EBD5CA-7BEF-4E2D-AA09-01BAD4B666C6}" presName="parTx" presStyleLbl="revTx" presStyleIdx="1" presStyleCnt="4">
        <dgm:presLayoutVars>
          <dgm:chMax val="0"/>
          <dgm:chPref val="0"/>
        </dgm:presLayoutVars>
      </dgm:prSet>
      <dgm:spPr/>
    </dgm:pt>
    <dgm:pt modelId="{75E1F44C-1B3F-46DE-B436-90D38335D76A}" type="pres">
      <dgm:prSet presAssocID="{4E17F0D4-4AA3-4D46-A20E-2C2AF358CFDC}" presName="sibTrans" presStyleCnt="0"/>
      <dgm:spPr/>
    </dgm:pt>
    <dgm:pt modelId="{8E214583-A5CA-4B7D-854F-9B168FC15581}" type="pres">
      <dgm:prSet presAssocID="{9F575A95-25FE-42C7-BC66-2AFB472DFB6F}" presName="compNode" presStyleCnt="0"/>
      <dgm:spPr/>
    </dgm:pt>
    <dgm:pt modelId="{A69475D7-C578-45F6-9928-6F41257BFC80}" type="pres">
      <dgm:prSet presAssocID="{9F575A95-25FE-42C7-BC66-2AFB472DFB6F}" presName="bgRect" presStyleLbl="bgShp" presStyleIdx="2" presStyleCnt="4"/>
      <dgm:spPr/>
    </dgm:pt>
    <dgm:pt modelId="{1F55C1FA-AD4A-49EE-8CB2-06BFE98BD110}" type="pres">
      <dgm:prSet presAssocID="{9F575A95-25FE-42C7-BC66-2AFB472DFB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2763DD5F-D524-4123-960C-03587E08ACCF}" type="pres">
      <dgm:prSet presAssocID="{9F575A95-25FE-42C7-BC66-2AFB472DFB6F}" presName="spaceRect" presStyleCnt="0"/>
      <dgm:spPr/>
    </dgm:pt>
    <dgm:pt modelId="{973446EB-9244-4155-9B65-B3E237B9701E}" type="pres">
      <dgm:prSet presAssocID="{9F575A95-25FE-42C7-BC66-2AFB472DFB6F}" presName="parTx" presStyleLbl="revTx" presStyleIdx="2" presStyleCnt="4">
        <dgm:presLayoutVars>
          <dgm:chMax val="0"/>
          <dgm:chPref val="0"/>
        </dgm:presLayoutVars>
      </dgm:prSet>
      <dgm:spPr/>
    </dgm:pt>
    <dgm:pt modelId="{BA871499-55FD-4D32-814F-D991E1306E1D}" type="pres">
      <dgm:prSet presAssocID="{8219F9E4-2222-4AA2-993D-C3001C62C5F9}" presName="sibTrans" presStyleCnt="0"/>
      <dgm:spPr/>
    </dgm:pt>
    <dgm:pt modelId="{8A05A075-AE47-4F38-BF84-9A70A862A1ED}" type="pres">
      <dgm:prSet presAssocID="{5DDF5050-FC09-4EB9-8620-435CECF40DCF}" presName="compNode" presStyleCnt="0"/>
      <dgm:spPr/>
    </dgm:pt>
    <dgm:pt modelId="{7D3B3766-6FD0-4937-9590-A0E404F2E15E}" type="pres">
      <dgm:prSet presAssocID="{5DDF5050-FC09-4EB9-8620-435CECF40DCF}" presName="bgRect" presStyleLbl="bgShp" presStyleIdx="3" presStyleCnt="4"/>
      <dgm:spPr/>
    </dgm:pt>
    <dgm:pt modelId="{A42E5A19-9C8E-4BE0-90FD-5FD655BDD4DD}" type="pres">
      <dgm:prSet presAssocID="{5DDF5050-FC09-4EB9-8620-435CECF40DC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af"/>
        </a:ext>
      </dgm:extLst>
    </dgm:pt>
    <dgm:pt modelId="{7F8DF01B-4AD4-4CCD-B932-488DDA2E4793}" type="pres">
      <dgm:prSet presAssocID="{5DDF5050-FC09-4EB9-8620-435CECF40DCF}" presName="spaceRect" presStyleCnt="0"/>
      <dgm:spPr/>
    </dgm:pt>
    <dgm:pt modelId="{BBE6F381-429F-4B51-989D-2D00278F50F3}" type="pres">
      <dgm:prSet presAssocID="{5DDF5050-FC09-4EB9-8620-435CECF40DC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E5971B-C989-4745-A85D-2D1ECCAF1E79}" srcId="{843AE598-7594-4E2C-AB7D-5CBB1CA6B4EE}" destId="{9F575A95-25FE-42C7-BC66-2AFB472DFB6F}" srcOrd="2" destOrd="0" parTransId="{69DC5AD6-9582-499B-9FA4-E38255204E67}" sibTransId="{8219F9E4-2222-4AA2-993D-C3001C62C5F9}"/>
    <dgm:cxn modelId="{0D85F41F-9082-44A0-B79E-C0AFBD896099}" type="presOf" srcId="{843AE598-7594-4E2C-AB7D-5CBB1CA6B4EE}" destId="{AD6C2118-ABC9-43FF-B227-EB959A513194}" srcOrd="0" destOrd="0" presId="urn:microsoft.com/office/officeart/2018/2/layout/IconVerticalSolidList"/>
    <dgm:cxn modelId="{891E7D30-562F-459F-8F61-E8FC0CF1581D}" type="presOf" srcId="{9F575A95-25FE-42C7-BC66-2AFB472DFB6F}" destId="{973446EB-9244-4155-9B65-B3E237B9701E}" srcOrd="0" destOrd="0" presId="urn:microsoft.com/office/officeart/2018/2/layout/IconVerticalSolidList"/>
    <dgm:cxn modelId="{4E797543-92A9-4DB2-85E7-7D5EBD61C888}" type="presOf" srcId="{5DDF5050-FC09-4EB9-8620-435CECF40DCF}" destId="{BBE6F381-429F-4B51-989D-2D00278F50F3}" srcOrd="0" destOrd="0" presId="urn:microsoft.com/office/officeart/2018/2/layout/IconVerticalSolidList"/>
    <dgm:cxn modelId="{3EAF0057-879A-4C14-9E74-6686C669A1BF}" srcId="{843AE598-7594-4E2C-AB7D-5CBB1CA6B4EE}" destId="{C2EBD5CA-7BEF-4E2D-AA09-01BAD4B666C6}" srcOrd="1" destOrd="0" parTransId="{7D7FCAE4-140E-4A56-84F0-31159465D6DB}" sibTransId="{4E17F0D4-4AA3-4D46-A20E-2C2AF358CFDC}"/>
    <dgm:cxn modelId="{1B9E317C-15A8-4C23-A0E2-36B1AC60C875}" type="presOf" srcId="{C2EBD5CA-7BEF-4E2D-AA09-01BAD4B666C6}" destId="{05B9F02C-4FBA-489B-9F90-6276960F3939}" srcOrd="0" destOrd="0" presId="urn:microsoft.com/office/officeart/2018/2/layout/IconVerticalSolidList"/>
    <dgm:cxn modelId="{30803290-FC1E-43CB-AEB0-C95D7CC43FDE}" type="presOf" srcId="{C478B0E6-83A6-4A08-A3DE-404AB5CA487C}" destId="{66186F62-47A8-476D-B21B-BC253A057A1D}" srcOrd="0" destOrd="0" presId="urn:microsoft.com/office/officeart/2018/2/layout/IconVerticalSolidList"/>
    <dgm:cxn modelId="{7C54749E-D858-42E4-AF6D-4F74E477654E}" srcId="{843AE598-7594-4E2C-AB7D-5CBB1CA6B4EE}" destId="{C478B0E6-83A6-4A08-A3DE-404AB5CA487C}" srcOrd="0" destOrd="0" parTransId="{D91D0FAF-C9E1-4785-BE42-AC9046B26EA4}" sibTransId="{49CCA9A8-FE3E-4316-A0F6-E032F6057921}"/>
    <dgm:cxn modelId="{D53432DB-1522-45C9-8ECA-1A780D0F7D4C}" srcId="{843AE598-7594-4E2C-AB7D-5CBB1CA6B4EE}" destId="{5DDF5050-FC09-4EB9-8620-435CECF40DCF}" srcOrd="3" destOrd="0" parTransId="{E9A860B5-E688-4F0A-9754-A294996B5F1F}" sibTransId="{C76C69F5-E1A9-4BF2-AF92-E8196FB6859B}"/>
    <dgm:cxn modelId="{C64FB2F4-46AE-4EFC-AF32-5383EB53BB32}" type="presParOf" srcId="{AD6C2118-ABC9-43FF-B227-EB959A513194}" destId="{05F1C3F9-8317-4516-9144-9DF445FA7133}" srcOrd="0" destOrd="0" presId="urn:microsoft.com/office/officeart/2018/2/layout/IconVerticalSolidList"/>
    <dgm:cxn modelId="{6D1A67D5-6343-46F4-A39C-EFA473D2C8AA}" type="presParOf" srcId="{05F1C3F9-8317-4516-9144-9DF445FA7133}" destId="{603AE03E-6812-4CCF-ADE8-7A5EE420709F}" srcOrd="0" destOrd="0" presId="urn:microsoft.com/office/officeart/2018/2/layout/IconVerticalSolidList"/>
    <dgm:cxn modelId="{675EFAEA-9EAE-446F-AB4A-A3F31901E8F5}" type="presParOf" srcId="{05F1C3F9-8317-4516-9144-9DF445FA7133}" destId="{B31CA168-6E8F-4C44-A229-AD402A3555DE}" srcOrd="1" destOrd="0" presId="urn:microsoft.com/office/officeart/2018/2/layout/IconVerticalSolidList"/>
    <dgm:cxn modelId="{7F1C0D9B-8AE1-42D1-9983-BFD17F3B6CE5}" type="presParOf" srcId="{05F1C3F9-8317-4516-9144-9DF445FA7133}" destId="{12503DC4-91AE-443D-85E0-B89AD110AF98}" srcOrd="2" destOrd="0" presId="urn:microsoft.com/office/officeart/2018/2/layout/IconVerticalSolidList"/>
    <dgm:cxn modelId="{C030FE5C-B81C-4149-B2D1-8FC523835464}" type="presParOf" srcId="{05F1C3F9-8317-4516-9144-9DF445FA7133}" destId="{66186F62-47A8-476D-B21B-BC253A057A1D}" srcOrd="3" destOrd="0" presId="urn:microsoft.com/office/officeart/2018/2/layout/IconVerticalSolidList"/>
    <dgm:cxn modelId="{4FAD92D0-B3FB-45A9-BD89-7B154220EA61}" type="presParOf" srcId="{AD6C2118-ABC9-43FF-B227-EB959A513194}" destId="{BB6BDB89-F11C-4CFC-907D-E9A2504D53A6}" srcOrd="1" destOrd="0" presId="urn:microsoft.com/office/officeart/2018/2/layout/IconVerticalSolidList"/>
    <dgm:cxn modelId="{34C63825-D2D1-4E11-9884-386930BE7E76}" type="presParOf" srcId="{AD6C2118-ABC9-43FF-B227-EB959A513194}" destId="{FA363E8F-3BF7-4D0E-8673-FD63B1B138D8}" srcOrd="2" destOrd="0" presId="urn:microsoft.com/office/officeart/2018/2/layout/IconVerticalSolidList"/>
    <dgm:cxn modelId="{6E9CFB5A-0B54-44B2-B322-D4C5A456D1FE}" type="presParOf" srcId="{FA363E8F-3BF7-4D0E-8673-FD63B1B138D8}" destId="{DB820292-DFA4-4679-B14F-DC63CFEEF52F}" srcOrd="0" destOrd="0" presId="urn:microsoft.com/office/officeart/2018/2/layout/IconVerticalSolidList"/>
    <dgm:cxn modelId="{E7A867D7-8792-4567-86B1-63447B498C42}" type="presParOf" srcId="{FA363E8F-3BF7-4D0E-8673-FD63B1B138D8}" destId="{14DE22B0-A995-48F2-8E2A-48856BD1309A}" srcOrd="1" destOrd="0" presId="urn:microsoft.com/office/officeart/2018/2/layout/IconVerticalSolidList"/>
    <dgm:cxn modelId="{9C0DF478-7B2A-4474-B3AB-5E3D91AF4F76}" type="presParOf" srcId="{FA363E8F-3BF7-4D0E-8673-FD63B1B138D8}" destId="{FBB0955B-C7F3-4610-84A0-2268AAC007B7}" srcOrd="2" destOrd="0" presId="urn:microsoft.com/office/officeart/2018/2/layout/IconVerticalSolidList"/>
    <dgm:cxn modelId="{4B4FF801-262B-44B4-A96B-6FE304B5C9FC}" type="presParOf" srcId="{FA363E8F-3BF7-4D0E-8673-FD63B1B138D8}" destId="{05B9F02C-4FBA-489B-9F90-6276960F3939}" srcOrd="3" destOrd="0" presId="urn:microsoft.com/office/officeart/2018/2/layout/IconVerticalSolidList"/>
    <dgm:cxn modelId="{01CAC394-A2C4-4195-9BEF-83F64CBAD68B}" type="presParOf" srcId="{AD6C2118-ABC9-43FF-B227-EB959A513194}" destId="{75E1F44C-1B3F-46DE-B436-90D38335D76A}" srcOrd="3" destOrd="0" presId="urn:microsoft.com/office/officeart/2018/2/layout/IconVerticalSolidList"/>
    <dgm:cxn modelId="{7ED9490E-B69C-42B8-8B91-12D67EF3F84F}" type="presParOf" srcId="{AD6C2118-ABC9-43FF-B227-EB959A513194}" destId="{8E214583-A5CA-4B7D-854F-9B168FC15581}" srcOrd="4" destOrd="0" presId="urn:microsoft.com/office/officeart/2018/2/layout/IconVerticalSolidList"/>
    <dgm:cxn modelId="{1AB5B549-991A-450F-B020-B21DAFEC6777}" type="presParOf" srcId="{8E214583-A5CA-4B7D-854F-9B168FC15581}" destId="{A69475D7-C578-45F6-9928-6F41257BFC80}" srcOrd="0" destOrd="0" presId="urn:microsoft.com/office/officeart/2018/2/layout/IconVerticalSolidList"/>
    <dgm:cxn modelId="{CBB01B19-0264-4A7A-BAC6-25EC55A628ED}" type="presParOf" srcId="{8E214583-A5CA-4B7D-854F-9B168FC15581}" destId="{1F55C1FA-AD4A-49EE-8CB2-06BFE98BD110}" srcOrd="1" destOrd="0" presId="urn:microsoft.com/office/officeart/2018/2/layout/IconVerticalSolidList"/>
    <dgm:cxn modelId="{E293D435-70F1-4C21-A1A9-B9CF557B8979}" type="presParOf" srcId="{8E214583-A5CA-4B7D-854F-9B168FC15581}" destId="{2763DD5F-D524-4123-960C-03587E08ACCF}" srcOrd="2" destOrd="0" presId="urn:microsoft.com/office/officeart/2018/2/layout/IconVerticalSolidList"/>
    <dgm:cxn modelId="{244A5A8B-5AA8-4213-9A55-DB304F8EF6C6}" type="presParOf" srcId="{8E214583-A5CA-4B7D-854F-9B168FC15581}" destId="{973446EB-9244-4155-9B65-B3E237B9701E}" srcOrd="3" destOrd="0" presId="urn:microsoft.com/office/officeart/2018/2/layout/IconVerticalSolidList"/>
    <dgm:cxn modelId="{36F5C3B1-A01C-4543-8EC9-E296FBFE3F09}" type="presParOf" srcId="{AD6C2118-ABC9-43FF-B227-EB959A513194}" destId="{BA871499-55FD-4D32-814F-D991E1306E1D}" srcOrd="5" destOrd="0" presId="urn:microsoft.com/office/officeart/2018/2/layout/IconVerticalSolidList"/>
    <dgm:cxn modelId="{D1EA9696-8ECB-48D9-869F-F6BC64B7BD31}" type="presParOf" srcId="{AD6C2118-ABC9-43FF-B227-EB959A513194}" destId="{8A05A075-AE47-4F38-BF84-9A70A862A1ED}" srcOrd="6" destOrd="0" presId="urn:microsoft.com/office/officeart/2018/2/layout/IconVerticalSolidList"/>
    <dgm:cxn modelId="{9F07A8E4-7DA0-4460-83DD-17BE5481E1E6}" type="presParOf" srcId="{8A05A075-AE47-4F38-BF84-9A70A862A1ED}" destId="{7D3B3766-6FD0-4937-9590-A0E404F2E15E}" srcOrd="0" destOrd="0" presId="urn:microsoft.com/office/officeart/2018/2/layout/IconVerticalSolidList"/>
    <dgm:cxn modelId="{DEF070DA-21C6-45F5-8ED3-74CCDA1DA0B9}" type="presParOf" srcId="{8A05A075-AE47-4F38-BF84-9A70A862A1ED}" destId="{A42E5A19-9C8E-4BE0-90FD-5FD655BDD4DD}" srcOrd="1" destOrd="0" presId="urn:microsoft.com/office/officeart/2018/2/layout/IconVerticalSolidList"/>
    <dgm:cxn modelId="{40217167-4FA6-4957-B1CA-A3BC2E56A9C6}" type="presParOf" srcId="{8A05A075-AE47-4F38-BF84-9A70A862A1ED}" destId="{7F8DF01B-4AD4-4CCD-B932-488DDA2E4793}" srcOrd="2" destOrd="0" presId="urn:microsoft.com/office/officeart/2018/2/layout/IconVerticalSolidList"/>
    <dgm:cxn modelId="{A22BC2EB-1C2F-4998-8B3E-17304E0ADEA7}" type="presParOf" srcId="{8A05A075-AE47-4F38-BF84-9A70A862A1ED}" destId="{BBE6F381-429F-4B51-989D-2D00278F50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1E94BB-F048-4A86-9356-5405438F968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9972BB7-E554-46AA-B8C2-35B1A5E689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LDAP is essential for managing directory-based information.</a:t>
          </a:r>
        </a:p>
      </dgm:t>
    </dgm:pt>
    <dgm:pt modelId="{18F38CE7-5B47-48F1-93CA-99C1140F019B}" type="parTrans" cxnId="{721AF4DC-670B-4070-B545-3804922005EE}">
      <dgm:prSet/>
      <dgm:spPr/>
      <dgm:t>
        <a:bodyPr/>
        <a:lstStyle/>
        <a:p>
          <a:endParaRPr lang="en-US"/>
        </a:p>
      </dgm:t>
    </dgm:pt>
    <dgm:pt modelId="{674166CD-6ADF-4C83-B61C-ACB83DC243AF}" type="sibTrans" cxnId="{721AF4DC-670B-4070-B545-3804922005EE}">
      <dgm:prSet/>
      <dgm:spPr/>
      <dgm:t>
        <a:bodyPr/>
        <a:lstStyle/>
        <a:p>
          <a:endParaRPr lang="en-US"/>
        </a:p>
      </dgm:t>
    </dgm:pt>
    <dgm:pt modelId="{39781758-3B00-4FC4-ABD2-490C7EAD8D9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It offers centralized, scalable, and flexible solutions.</a:t>
          </a:r>
        </a:p>
      </dgm:t>
    </dgm:pt>
    <dgm:pt modelId="{F8A6EF6E-ECE3-48B4-BD99-AE6CF73262ED}" type="parTrans" cxnId="{BB5EFFD9-D038-42FC-9F7C-8212EE902F20}">
      <dgm:prSet/>
      <dgm:spPr/>
      <dgm:t>
        <a:bodyPr/>
        <a:lstStyle/>
        <a:p>
          <a:endParaRPr lang="en-US"/>
        </a:p>
      </dgm:t>
    </dgm:pt>
    <dgm:pt modelId="{8EA8FF54-21FF-49BA-BDFA-C1915DF23E10}" type="sibTrans" cxnId="{BB5EFFD9-D038-42FC-9F7C-8212EE902F20}">
      <dgm:prSet/>
      <dgm:spPr/>
      <dgm:t>
        <a:bodyPr/>
        <a:lstStyle/>
        <a:p>
          <a:endParaRPr lang="en-US"/>
        </a:p>
      </dgm:t>
    </dgm:pt>
    <dgm:pt modelId="{E8D519AD-FD7D-4F9F-93E2-0A21E67017C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Widely used in enterprise IT environments.</a:t>
          </a:r>
        </a:p>
      </dgm:t>
    </dgm:pt>
    <dgm:pt modelId="{6572B2C2-98AB-49E3-B018-18AC3A39A531}" type="parTrans" cxnId="{66C07981-724B-469D-AA81-20F7BCF23417}">
      <dgm:prSet/>
      <dgm:spPr/>
      <dgm:t>
        <a:bodyPr/>
        <a:lstStyle/>
        <a:p>
          <a:endParaRPr lang="en-US"/>
        </a:p>
      </dgm:t>
    </dgm:pt>
    <dgm:pt modelId="{BA0E99AC-4CF6-43FF-A94F-96C21EC5C970}" type="sibTrans" cxnId="{66C07981-724B-469D-AA81-20F7BCF23417}">
      <dgm:prSet/>
      <dgm:spPr/>
      <dgm:t>
        <a:bodyPr/>
        <a:lstStyle/>
        <a:p>
          <a:endParaRPr lang="en-US"/>
        </a:p>
      </dgm:t>
    </dgm:pt>
    <dgm:pt modelId="{AA6C0C52-8936-40B7-AB53-5C09A74E930C}" type="pres">
      <dgm:prSet presAssocID="{F61E94BB-F048-4A86-9356-5405438F968B}" presName="root" presStyleCnt="0">
        <dgm:presLayoutVars>
          <dgm:dir/>
          <dgm:resizeHandles val="exact"/>
        </dgm:presLayoutVars>
      </dgm:prSet>
      <dgm:spPr/>
    </dgm:pt>
    <dgm:pt modelId="{16A55CD7-E4ED-49E7-AAE2-169CBA715A5D}" type="pres">
      <dgm:prSet presAssocID="{A9972BB7-E554-46AA-B8C2-35B1A5E689E2}" presName="compNode" presStyleCnt="0"/>
      <dgm:spPr/>
    </dgm:pt>
    <dgm:pt modelId="{0F2AD45A-0C59-45D9-9681-5CDE24CE4A6B}" type="pres">
      <dgm:prSet presAssocID="{A9972BB7-E554-46AA-B8C2-35B1A5E689E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509B177-50CD-4C7D-B969-1317D2CD507A}" type="pres">
      <dgm:prSet presAssocID="{A9972BB7-E554-46AA-B8C2-35B1A5E689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B79EED-603F-47E8-B7A5-13E285FF2769}" type="pres">
      <dgm:prSet presAssocID="{A9972BB7-E554-46AA-B8C2-35B1A5E689E2}" presName="spaceRect" presStyleCnt="0"/>
      <dgm:spPr/>
    </dgm:pt>
    <dgm:pt modelId="{0439AD29-909B-47E1-A27C-BC2DF2C46151}" type="pres">
      <dgm:prSet presAssocID="{A9972BB7-E554-46AA-B8C2-35B1A5E689E2}" presName="textRect" presStyleLbl="revTx" presStyleIdx="0" presStyleCnt="3">
        <dgm:presLayoutVars>
          <dgm:chMax val="1"/>
          <dgm:chPref val="1"/>
        </dgm:presLayoutVars>
      </dgm:prSet>
      <dgm:spPr/>
    </dgm:pt>
    <dgm:pt modelId="{BAA0CB63-80F7-43BC-BD4F-8005905FFA91}" type="pres">
      <dgm:prSet presAssocID="{674166CD-6ADF-4C83-B61C-ACB83DC243AF}" presName="sibTrans" presStyleCnt="0"/>
      <dgm:spPr/>
    </dgm:pt>
    <dgm:pt modelId="{94343C9E-EB23-4145-BA8B-EFFB23B111E4}" type="pres">
      <dgm:prSet presAssocID="{39781758-3B00-4FC4-ABD2-490C7EAD8D9E}" presName="compNode" presStyleCnt="0"/>
      <dgm:spPr/>
    </dgm:pt>
    <dgm:pt modelId="{96794D4E-76B2-45A1-89A3-35D390D2CD3A}" type="pres">
      <dgm:prSet presAssocID="{39781758-3B00-4FC4-ABD2-490C7EAD8D9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A3317DA-1DE6-489B-BE29-63CE73FE0396}" type="pres">
      <dgm:prSet presAssocID="{39781758-3B00-4FC4-ABD2-490C7EAD8D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F8EACA8A-292C-4B9B-B50A-AB258075671E}" type="pres">
      <dgm:prSet presAssocID="{39781758-3B00-4FC4-ABD2-490C7EAD8D9E}" presName="spaceRect" presStyleCnt="0"/>
      <dgm:spPr/>
    </dgm:pt>
    <dgm:pt modelId="{6FA249FE-8D30-4681-A7A7-0F362E0AE3EE}" type="pres">
      <dgm:prSet presAssocID="{39781758-3B00-4FC4-ABD2-490C7EAD8D9E}" presName="textRect" presStyleLbl="revTx" presStyleIdx="1" presStyleCnt="3">
        <dgm:presLayoutVars>
          <dgm:chMax val="1"/>
          <dgm:chPref val="1"/>
        </dgm:presLayoutVars>
      </dgm:prSet>
      <dgm:spPr/>
    </dgm:pt>
    <dgm:pt modelId="{4EF4E654-C317-4BCC-ACC9-654858B689C1}" type="pres">
      <dgm:prSet presAssocID="{8EA8FF54-21FF-49BA-BDFA-C1915DF23E10}" presName="sibTrans" presStyleCnt="0"/>
      <dgm:spPr/>
    </dgm:pt>
    <dgm:pt modelId="{0CF5D473-EFFD-407B-B506-BB9EA886B9D2}" type="pres">
      <dgm:prSet presAssocID="{E8D519AD-FD7D-4F9F-93E2-0A21E67017C1}" presName="compNode" presStyleCnt="0"/>
      <dgm:spPr/>
    </dgm:pt>
    <dgm:pt modelId="{3D20A3FA-1B61-421B-971D-1253AE6169BD}" type="pres">
      <dgm:prSet presAssocID="{E8D519AD-FD7D-4F9F-93E2-0A21E67017C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D058B79-B85B-4264-8277-057CC606BEC1}" type="pres">
      <dgm:prSet presAssocID="{E8D519AD-FD7D-4F9F-93E2-0A21E6701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4F183506-0046-44BE-8971-FFCFC7F49925}" type="pres">
      <dgm:prSet presAssocID="{E8D519AD-FD7D-4F9F-93E2-0A21E67017C1}" presName="spaceRect" presStyleCnt="0"/>
      <dgm:spPr/>
    </dgm:pt>
    <dgm:pt modelId="{11FECBC7-A9BD-4E11-B3EC-A5955AFF006D}" type="pres">
      <dgm:prSet presAssocID="{E8D519AD-FD7D-4F9F-93E2-0A21E67017C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6C3C46-DC3E-4B1F-B93A-E3CC4ACAD926}" type="presOf" srcId="{A9972BB7-E554-46AA-B8C2-35B1A5E689E2}" destId="{0439AD29-909B-47E1-A27C-BC2DF2C46151}" srcOrd="0" destOrd="0" presId="urn:microsoft.com/office/officeart/2018/5/layout/IconLeafLabelList"/>
    <dgm:cxn modelId="{7B3D0453-44C1-4A2A-B2D8-302732D48D43}" type="presOf" srcId="{39781758-3B00-4FC4-ABD2-490C7EAD8D9E}" destId="{6FA249FE-8D30-4681-A7A7-0F362E0AE3EE}" srcOrd="0" destOrd="0" presId="urn:microsoft.com/office/officeart/2018/5/layout/IconLeafLabelList"/>
    <dgm:cxn modelId="{C1D71153-E456-4CE2-8345-09D8AD929689}" type="presOf" srcId="{E8D519AD-FD7D-4F9F-93E2-0A21E67017C1}" destId="{11FECBC7-A9BD-4E11-B3EC-A5955AFF006D}" srcOrd="0" destOrd="0" presId="urn:microsoft.com/office/officeart/2018/5/layout/IconLeafLabelList"/>
    <dgm:cxn modelId="{66C07981-724B-469D-AA81-20F7BCF23417}" srcId="{F61E94BB-F048-4A86-9356-5405438F968B}" destId="{E8D519AD-FD7D-4F9F-93E2-0A21E67017C1}" srcOrd="2" destOrd="0" parTransId="{6572B2C2-98AB-49E3-B018-18AC3A39A531}" sibTransId="{BA0E99AC-4CF6-43FF-A94F-96C21EC5C970}"/>
    <dgm:cxn modelId="{8CADB895-E096-4103-82FA-16CB4829DF95}" type="presOf" srcId="{F61E94BB-F048-4A86-9356-5405438F968B}" destId="{AA6C0C52-8936-40B7-AB53-5C09A74E930C}" srcOrd="0" destOrd="0" presId="urn:microsoft.com/office/officeart/2018/5/layout/IconLeafLabelList"/>
    <dgm:cxn modelId="{BB5EFFD9-D038-42FC-9F7C-8212EE902F20}" srcId="{F61E94BB-F048-4A86-9356-5405438F968B}" destId="{39781758-3B00-4FC4-ABD2-490C7EAD8D9E}" srcOrd="1" destOrd="0" parTransId="{F8A6EF6E-ECE3-48B4-BD99-AE6CF73262ED}" sibTransId="{8EA8FF54-21FF-49BA-BDFA-C1915DF23E10}"/>
    <dgm:cxn modelId="{721AF4DC-670B-4070-B545-3804922005EE}" srcId="{F61E94BB-F048-4A86-9356-5405438F968B}" destId="{A9972BB7-E554-46AA-B8C2-35B1A5E689E2}" srcOrd="0" destOrd="0" parTransId="{18F38CE7-5B47-48F1-93CA-99C1140F019B}" sibTransId="{674166CD-6ADF-4C83-B61C-ACB83DC243AF}"/>
    <dgm:cxn modelId="{B1EF0F36-8051-4E78-A854-C8B291713C46}" type="presParOf" srcId="{AA6C0C52-8936-40B7-AB53-5C09A74E930C}" destId="{16A55CD7-E4ED-49E7-AAE2-169CBA715A5D}" srcOrd="0" destOrd="0" presId="urn:microsoft.com/office/officeart/2018/5/layout/IconLeafLabelList"/>
    <dgm:cxn modelId="{1F993F3B-3668-4F52-ACB2-B3A85B4A150E}" type="presParOf" srcId="{16A55CD7-E4ED-49E7-AAE2-169CBA715A5D}" destId="{0F2AD45A-0C59-45D9-9681-5CDE24CE4A6B}" srcOrd="0" destOrd="0" presId="urn:microsoft.com/office/officeart/2018/5/layout/IconLeafLabelList"/>
    <dgm:cxn modelId="{61C6D8C3-EF50-4034-8E4F-BC1CF4A482D1}" type="presParOf" srcId="{16A55CD7-E4ED-49E7-AAE2-169CBA715A5D}" destId="{1509B177-50CD-4C7D-B969-1317D2CD507A}" srcOrd="1" destOrd="0" presId="urn:microsoft.com/office/officeart/2018/5/layout/IconLeafLabelList"/>
    <dgm:cxn modelId="{BEF66E98-D218-41D2-AECA-986102BF2A6C}" type="presParOf" srcId="{16A55CD7-E4ED-49E7-AAE2-169CBA715A5D}" destId="{33B79EED-603F-47E8-B7A5-13E285FF2769}" srcOrd="2" destOrd="0" presId="urn:microsoft.com/office/officeart/2018/5/layout/IconLeafLabelList"/>
    <dgm:cxn modelId="{D3D577C1-3D61-4F95-93A3-FDD052689703}" type="presParOf" srcId="{16A55CD7-E4ED-49E7-AAE2-169CBA715A5D}" destId="{0439AD29-909B-47E1-A27C-BC2DF2C46151}" srcOrd="3" destOrd="0" presId="urn:microsoft.com/office/officeart/2018/5/layout/IconLeafLabelList"/>
    <dgm:cxn modelId="{A9298FDF-22FA-4558-9E3C-D618B50FAF24}" type="presParOf" srcId="{AA6C0C52-8936-40B7-AB53-5C09A74E930C}" destId="{BAA0CB63-80F7-43BC-BD4F-8005905FFA91}" srcOrd="1" destOrd="0" presId="urn:microsoft.com/office/officeart/2018/5/layout/IconLeafLabelList"/>
    <dgm:cxn modelId="{B2265406-9A20-4ABF-8184-F24D3CEEF8C8}" type="presParOf" srcId="{AA6C0C52-8936-40B7-AB53-5C09A74E930C}" destId="{94343C9E-EB23-4145-BA8B-EFFB23B111E4}" srcOrd="2" destOrd="0" presId="urn:microsoft.com/office/officeart/2018/5/layout/IconLeafLabelList"/>
    <dgm:cxn modelId="{4CB06A8E-D01F-4D28-BA0B-232AAFF93962}" type="presParOf" srcId="{94343C9E-EB23-4145-BA8B-EFFB23B111E4}" destId="{96794D4E-76B2-45A1-89A3-35D390D2CD3A}" srcOrd="0" destOrd="0" presId="urn:microsoft.com/office/officeart/2018/5/layout/IconLeafLabelList"/>
    <dgm:cxn modelId="{E4A31423-1625-4BB2-8FED-42D913E3A6A1}" type="presParOf" srcId="{94343C9E-EB23-4145-BA8B-EFFB23B111E4}" destId="{FA3317DA-1DE6-489B-BE29-63CE73FE0396}" srcOrd="1" destOrd="0" presId="urn:microsoft.com/office/officeart/2018/5/layout/IconLeafLabelList"/>
    <dgm:cxn modelId="{FF5032B2-36A7-4605-92A9-6F0DCF0FF834}" type="presParOf" srcId="{94343C9E-EB23-4145-BA8B-EFFB23B111E4}" destId="{F8EACA8A-292C-4B9B-B50A-AB258075671E}" srcOrd="2" destOrd="0" presId="urn:microsoft.com/office/officeart/2018/5/layout/IconLeafLabelList"/>
    <dgm:cxn modelId="{B162FAB5-5B4A-4FBD-BDD2-12A56450C867}" type="presParOf" srcId="{94343C9E-EB23-4145-BA8B-EFFB23B111E4}" destId="{6FA249FE-8D30-4681-A7A7-0F362E0AE3EE}" srcOrd="3" destOrd="0" presId="urn:microsoft.com/office/officeart/2018/5/layout/IconLeafLabelList"/>
    <dgm:cxn modelId="{60A782B5-7DB8-42D0-BDB0-FAB3A908C278}" type="presParOf" srcId="{AA6C0C52-8936-40B7-AB53-5C09A74E930C}" destId="{4EF4E654-C317-4BCC-ACC9-654858B689C1}" srcOrd="3" destOrd="0" presId="urn:microsoft.com/office/officeart/2018/5/layout/IconLeafLabelList"/>
    <dgm:cxn modelId="{04B58C11-4E54-4738-9CB0-773A51FCC7B0}" type="presParOf" srcId="{AA6C0C52-8936-40B7-AB53-5C09A74E930C}" destId="{0CF5D473-EFFD-407B-B506-BB9EA886B9D2}" srcOrd="4" destOrd="0" presId="urn:microsoft.com/office/officeart/2018/5/layout/IconLeafLabelList"/>
    <dgm:cxn modelId="{DEF8249C-925B-43E0-98E3-ED7C1A0E6A81}" type="presParOf" srcId="{0CF5D473-EFFD-407B-B506-BB9EA886B9D2}" destId="{3D20A3FA-1B61-421B-971D-1253AE6169BD}" srcOrd="0" destOrd="0" presId="urn:microsoft.com/office/officeart/2018/5/layout/IconLeafLabelList"/>
    <dgm:cxn modelId="{7C853EBF-25BC-472C-B3C1-E51D077AD872}" type="presParOf" srcId="{0CF5D473-EFFD-407B-B506-BB9EA886B9D2}" destId="{1D058B79-B85B-4264-8277-057CC606BEC1}" srcOrd="1" destOrd="0" presId="urn:microsoft.com/office/officeart/2018/5/layout/IconLeafLabelList"/>
    <dgm:cxn modelId="{9E16A3B2-F741-4E36-BCD4-73AA35A7A0C4}" type="presParOf" srcId="{0CF5D473-EFFD-407B-B506-BB9EA886B9D2}" destId="{4F183506-0046-44BE-8971-FFCFC7F49925}" srcOrd="2" destOrd="0" presId="urn:microsoft.com/office/officeart/2018/5/layout/IconLeafLabelList"/>
    <dgm:cxn modelId="{27F02347-2DD4-42A2-81B5-C2955D772705}" type="presParOf" srcId="{0CF5D473-EFFD-407B-B506-BB9EA886B9D2}" destId="{11FECBC7-A9BD-4E11-B3EC-A5955AFF006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3CF335-D336-4BD3-A48E-B3DB0C4F6F4F}">
      <dsp:nvSpPr>
        <dsp:cNvPr id="0" name=""/>
        <dsp:cNvSpPr/>
      </dsp:nvSpPr>
      <dsp:spPr>
        <a:xfrm>
          <a:off x="0" y="801403"/>
          <a:ext cx="5927245" cy="1479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D5D80-AC2E-4B10-9841-440A3EDD7E72}">
      <dsp:nvSpPr>
        <dsp:cNvPr id="0" name=""/>
        <dsp:cNvSpPr/>
      </dsp:nvSpPr>
      <dsp:spPr>
        <a:xfrm>
          <a:off x="447552" y="1134293"/>
          <a:ext cx="813732" cy="8137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065F2-4968-43E4-8890-9D2AE595EF1A}">
      <dsp:nvSpPr>
        <dsp:cNvPr id="0" name=""/>
        <dsp:cNvSpPr/>
      </dsp:nvSpPr>
      <dsp:spPr>
        <a:xfrm>
          <a:off x="1708837" y="801403"/>
          <a:ext cx="4218407" cy="147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82" tIns="156582" rIns="156582" bIns="1565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LDAP is a crucial protocol for accessing and maintaining distributed directory information services.</a:t>
          </a:r>
        </a:p>
      </dsp:txBody>
      <dsp:txXfrm>
        <a:off x="1708837" y="801403"/>
        <a:ext cx="4218407" cy="1479513"/>
      </dsp:txXfrm>
    </dsp:sp>
    <dsp:sp modelId="{960180B7-0653-4548-8373-DD62AEDF5EDD}">
      <dsp:nvSpPr>
        <dsp:cNvPr id="0" name=""/>
        <dsp:cNvSpPr/>
      </dsp:nvSpPr>
      <dsp:spPr>
        <a:xfrm>
          <a:off x="0" y="2650794"/>
          <a:ext cx="5927245" cy="14795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058F04-46F5-44E4-B9DF-DE0FB579FBEF}">
      <dsp:nvSpPr>
        <dsp:cNvPr id="0" name=""/>
        <dsp:cNvSpPr/>
      </dsp:nvSpPr>
      <dsp:spPr>
        <a:xfrm>
          <a:off x="447552" y="2983685"/>
          <a:ext cx="813732" cy="8137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1BADF-9A96-4914-8EC1-3965A8853501}">
      <dsp:nvSpPr>
        <dsp:cNvPr id="0" name=""/>
        <dsp:cNvSpPr/>
      </dsp:nvSpPr>
      <dsp:spPr>
        <a:xfrm>
          <a:off x="1708837" y="2650794"/>
          <a:ext cx="4218407" cy="147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582" tIns="156582" rIns="156582" bIns="15658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presentation covers LDAP’s purpose, how it works, its structure, benefits, and real-world uses.</a:t>
          </a:r>
        </a:p>
      </dsp:txBody>
      <dsp:txXfrm>
        <a:off x="1708837" y="2650794"/>
        <a:ext cx="4218407" cy="1479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AE03E-6812-4CCF-ADE8-7A5EE420709F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CA168-6E8F-4C44-A229-AD402A3555DE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6F62-47A8-476D-B21B-BC253A057A1D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LDAP uses a tree-like structure.</a:t>
          </a:r>
        </a:p>
      </dsp:txBody>
      <dsp:txXfrm>
        <a:off x="1405898" y="2401"/>
        <a:ext cx="5543541" cy="1217228"/>
      </dsp:txXfrm>
    </dsp:sp>
    <dsp:sp modelId="{DB820292-DFA4-4679-B14F-DC63CFEEF52F}">
      <dsp:nvSpPr>
        <dsp:cNvPr id="0" name=""/>
        <dsp:cNvSpPr/>
      </dsp:nvSpPr>
      <dsp:spPr>
        <a:xfrm>
          <a:off x="0" y="1523936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E22B0-A995-48F2-8E2A-48856BD1309A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9F02C-4FBA-489B-9F90-6276960F3939}">
      <dsp:nvSpPr>
        <dsp:cNvPr id="0" name=""/>
        <dsp:cNvSpPr/>
      </dsp:nvSpPr>
      <dsp:spPr>
        <a:xfrm>
          <a:off x="1405898" y="1523936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top level is the root.</a:t>
          </a:r>
        </a:p>
      </dsp:txBody>
      <dsp:txXfrm>
        <a:off x="1405898" y="1523936"/>
        <a:ext cx="5543541" cy="1217228"/>
      </dsp:txXfrm>
    </dsp:sp>
    <dsp:sp modelId="{A69475D7-C578-45F6-9928-6F41257BFC80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55C1FA-AD4A-49EE-8CB2-06BFE98BD110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446EB-9244-4155-9B65-B3E237B9701E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Below the root are branches (e.g., organizational units).</a:t>
          </a:r>
        </a:p>
      </dsp:txBody>
      <dsp:txXfrm>
        <a:off x="1405898" y="3045472"/>
        <a:ext cx="5543541" cy="1217228"/>
      </dsp:txXfrm>
    </dsp:sp>
    <dsp:sp modelId="{7D3B3766-6FD0-4937-9590-A0E404F2E15E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E5A19-9C8E-4BE0-90FD-5FD655BDD4DD}">
      <dsp:nvSpPr>
        <dsp:cNvPr id="0" name=""/>
        <dsp:cNvSpPr/>
      </dsp:nvSpPr>
      <dsp:spPr>
        <a:xfrm>
          <a:off x="368211" y="4840883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6F381-429F-4B51-989D-2D00278F50F3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Leaf nodes represent individual entries like users or devices.</a:t>
          </a:r>
        </a:p>
      </dsp:txBody>
      <dsp:txXfrm>
        <a:off x="1405898" y="4567007"/>
        <a:ext cx="5543541" cy="121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2AD45A-0C59-45D9-9681-5CDE24CE4A6B}">
      <dsp:nvSpPr>
        <dsp:cNvPr id="0" name=""/>
        <dsp:cNvSpPr/>
      </dsp:nvSpPr>
      <dsp:spPr>
        <a:xfrm>
          <a:off x="672175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9B177-50CD-4C7D-B969-1317D2CD507A}">
      <dsp:nvSpPr>
        <dsp:cNvPr id="0" name=""/>
        <dsp:cNvSpPr/>
      </dsp:nvSpPr>
      <dsp:spPr>
        <a:xfrm>
          <a:off x="1067050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9AD29-909B-47E1-A27C-BC2DF2C46151}">
      <dsp:nvSpPr>
        <dsp:cNvPr id="0" name=""/>
        <dsp:cNvSpPr/>
      </dsp:nvSpPr>
      <dsp:spPr>
        <a:xfrm>
          <a:off x="79862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LDAP is essential for managing directory-based information.</a:t>
          </a:r>
        </a:p>
      </dsp:txBody>
      <dsp:txXfrm>
        <a:off x="79862" y="2888215"/>
        <a:ext cx="3037500" cy="720000"/>
      </dsp:txXfrm>
    </dsp:sp>
    <dsp:sp modelId="{96794D4E-76B2-45A1-89A3-35D390D2CD3A}">
      <dsp:nvSpPr>
        <dsp:cNvPr id="0" name=""/>
        <dsp:cNvSpPr/>
      </dsp:nvSpPr>
      <dsp:spPr>
        <a:xfrm>
          <a:off x="4241237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317DA-1DE6-489B-BE29-63CE73FE0396}">
      <dsp:nvSpPr>
        <dsp:cNvPr id="0" name=""/>
        <dsp:cNvSpPr/>
      </dsp:nvSpPr>
      <dsp:spPr>
        <a:xfrm>
          <a:off x="4636112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A249FE-8D30-4681-A7A7-0F362E0AE3EE}">
      <dsp:nvSpPr>
        <dsp:cNvPr id="0" name=""/>
        <dsp:cNvSpPr/>
      </dsp:nvSpPr>
      <dsp:spPr>
        <a:xfrm>
          <a:off x="3648925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It offers centralized, scalable, and flexible solutions.</a:t>
          </a:r>
        </a:p>
      </dsp:txBody>
      <dsp:txXfrm>
        <a:off x="3648925" y="2888215"/>
        <a:ext cx="3037500" cy="720000"/>
      </dsp:txXfrm>
    </dsp:sp>
    <dsp:sp modelId="{3D20A3FA-1B61-421B-971D-1253AE6169BD}">
      <dsp:nvSpPr>
        <dsp:cNvPr id="0" name=""/>
        <dsp:cNvSpPr/>
      </dsp:nvSpPr>
      <dsp:spPr>
        <a:xfrm>
          <a:off x="7810300" y="458215"/>
          <a:ext cx="1852875" cy="1852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58B79-B85B-4264-8277-057CC606BEC1}">
      <dsp:nvSpPr>
        <dsp:cNvPr id="0" name=""/>
        <dsp:cNvSpPr/>
      </dsp:nvSpPr>
      <dsp:spPr>
        <a:xfrm>
          <a:off x="8205175" y="853090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ECBC7-A9BD-4E11-B3EC-A5955AFF006D}">
      <dsp:nvSpPr>
        <dsp:cNvPr id="0" name=""/>
        <dsp:cNvSpPr/>
      </dsp:nvSpPr>
      <dsp:spPr>
        <a:xfrm>
          <a:off x="7217987" y="2888215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Widely used in enterprise IT environments.</a:t>
          </a:r>
        </a:p>
      </dsp:txBody>
      <dsp:txXfrm>
        <a:off x="7217987" y="2888215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3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4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04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34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3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4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2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0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6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0145F5-A2E8-04DD-2178-9B7652206A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8896" r="-2" b="12360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LDAP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54114-2F68-D7CF-B1A1-3AA561A30BE9}"/>
              </a:ext>
            </a:extLst>
          </p:cNvPr>
          <p:cNvSpPr txBox="1"/>
          <p:nvPr/>
        </p:nvSpPr>
        <p:spPr>
          <a:xfrm>
            <a:off x="2301923" y="3793937"/>
            <a:ext cx="7588155" cy="141409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20000"/>
              </a:lnSpc>
              <a:spcBef>
                <a:spcPts val="1000"/>
              </a:spcBef>
            </a:pPr>
            <a:r>
              <a:rPr lang="en-US" sz="2200">
                <a:solidFill>
                  <a:srgbClr val="FFFFFF"/>
                </a:solidFill>
              </a:rPr>
              <a:t>Understanding LDAP (Lightweight Directory Access Protocol)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7223-0252-1442-0863-05C2C8BB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0" kern="1200" dirty="0">
                <a:latin typeface="Calibri"/>
                <a:ea typeface="Calibri"/>
                <a:cs typeface="Calibri"/>
              </a:rPr>
              <a:t>AGENDA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AA1F59-187C-5A8A-4620-79D2ECB157AE}"/>
              </a:ext>
            </a:extLst>
          </p:cNvPr>
          <p:cNvSpPr txBox="1"/>
          <p:nvPr/>
        </p:nvSpPr>
        <p:spPr>
          <a:xfrm>
            <a:off x="612648" y="2212848"/>
            <a:ext cx="3553412" cy="41224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Introduction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What is LDAP?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How LDAP Works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LDAP Structure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Benefits of LDAP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LDAP vs Database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Real-world Applications</a:t>
            </a:r>
          </a:p>
          <a:p>
            <a:pPr marL="3429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Conclusion</a:t>
            </a:r>
          </a:p>
        </p:txBody>
      </p:sp>
      <p:pic>
        <p:nvPicPr>
          <p:cNvPr id="13" name="Picture 12" descr="An abstract design with lines and financial symbols">
            <a:extLst>
              <a:ext uri="{FF2B5EF4-FFF2-40B4-BE49-F238E27FC236}">
                <a16:creationId xmlns:a16="http://schemas.microsoft.com/office/drawing/2014/main" id="{0BC55130-E56B-3C4E-C0D7-153F8D85E1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2" r="15331" b="3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55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8C7D42-A6C2-C904-E826-F6C61B0AC96E}"/>
              </a:ext>
            </a:extLst>
          </p:cNvPr>
          <p:cNvSpPr txBox="1"/>
          <p:nvPr/>
        </p:nvSpPr>
        <p:spPr>
          <a:xfrm>
            <a:off x="352454" y="901761"/>
            <a:ext cx="4488631" cy="8057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latin typeface="Calibri"/>
                <a:ea typeface="Calibri"/>
                <a:cs typeface="Calibri"/>
              </a:rPr>
              <a:t>INTRODUCTION</a:t>
            </a: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944CEF58-DF12-314E-AE29-293208E76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742986"/>
              </p:ext>
            </p:extLst>
          </p:nvPr>
        </p:nvGraphicFramePr>
        <p:xfrm>
          <a:off x="5017124" y="1496493"/>
          <a:ext cx="5927245" cy="49317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921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D99F0D-A3A2-E6C3-14FD-27318F4EBD56}"/>
              </a:ext>
            </a:extLst>
          </p:cNvPr>
          <p:cNvSpPr txBox="1"/>
          <p:nvPr/>
        </p:nvSpPr>
        <p:spPr>
          <a:xfrm>
            <a:off x="839287" y="1536761"/>
            <a:ext cx="4488631" cy="80576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/>
                <a:ea typeface="Calibri"/>
                <a:cs typeface="Calibri"/>
              </a:rPr>
              <a:t>WHAT IS LDAP?</a:t>
            </a:r>
            <a:endParaRPr lang="en-US" sz="4400" kern="12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461F4D-E5A5-4ADA-2A43-E1BB01F38307}"/>
              </a:ext>
            </a:extLst>
          </p:cNvPr>
          <p:cNvSpPr txBox="1"/>
          <p:nvPr/>
        </p:nvSpPr>
        <p:spPr>
          <a:xfrm>
            <a:off x="1332571" y="2336180"/>
            <a:ext cx="350520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LDAP is a crucial protocol for accessing and maintaining distributed directory information services.</a:t>
            </a:r>
          </a:p>
          <a:p>
            <a:pPr>
              <a:buFont typeface="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This presentation covers LDAP’s purpose, how it works, its structure, benefits, and real-world uses.</a:t>
            </a:r>
          </a:p>
        </p:txBody>
      </p:sp>
      <p:pic>
        <p:nvPicPr>
          <p:cNvPr id="7" name="Picture 6" descr="Lightweight Directory Access Protocol (LDAP) - CyberHoot">
            <a:extLst>
              <a:ext uri="{FF2B5EF4-FFF2-40B4-BE49-F238E27FC236}">
                <a16:creationId xmlns:a16="http://schemas.microsoft.com/office/drawing/2014/main" id="{BA98D504-2343-6ABF-25F7-8184B218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663" y="1976321"/>
            <a:ext cx="6621966" cy="3277064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18846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B3E79-46CF-A271-2D5C-9862CE3EF037}"/>
              </a:ext>
            </a:extLst>
          </p:cNvPr>
          <p:cNvSpPr txBox="1"/>
          <p:nvPr/>
        </p:nvSpPr>
        <p:spPr>
          <a:xfrm>
            <a:off x="510074" y="1635260"/>
            <a:ext cx="3348297" cy="224175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/>
                <a:ea typeface="Calibri"/>
                <a:cs typeface="Calibri"/>
              </a:rPr>
              <a:t>HOW LDAP WORKS?</a:t>
            </a:r>
          </a:p>
        </p:txBody>
      </p:sp>
      <p:pic>
        <p:nvPicPr>
          <p:cNvPr id="6" name="Picture 5" descr="What is LDAP and AD? Essential Components of Effective Network Protection -  zenarmor.com">
            <a:extLst>
              <a:ext uri="{FF2B5EF4-FFF2-40B4-BE49-F238E27FC236}">
                <a16:creationId xmlns:a16="http://schemas.microsoft.com/office/drawing/2014/main" id="{3A057BF2-4F94-448D-DEDA-3C73378CD4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6" r="-109" b="-220"/>
          <a:stretch>
            <a:fillRect/>
          </a:stretch>
        </p:blipFill>
        <p:spPr>
          <a:xfrm>
            <a:off x="4344099" y="1214353"/>
            <a:ext cx="7390808" cy="442223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66217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EACF3-8CD9-D00B-6485-B8BAD39E330E}"/>
              </a:ext>
            </a:extLst>
          </p:cNvPr>
          <p:cNvSpPr txBox="1"/>
          <p:nvPr/>
        </p:nvSpPr>
        <p:spPr>
          <a:xfrm>
            <a:off x="559732" y="548639"/>
            <a:ext cx="3494314" cy="129930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latin typeface="Calibri"/>
                <a:ea typeface="Calibri"/>
                <a:cs typeface="Calibri"/>
              </a:rPr>
              <a:t>BENEFITS OF LDAP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DA85ED39-1D55-A2A8-FA40-A1E198EF23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903489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804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6183AA-5A56-7908-AB87-672628F96F42}"/>
              </a:ext>
            </a:extLst>
          </p:cNvPr>
          <p:cNvSpPr txBox="1"/>
          <p:nvPr/>
        </p:nvSpPr>
        <p:spPr>
          <a:xfrm>
            <a:off x="510074" y="2037427"/>
            <a:ext cx="3348297" cy="183958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/>
                <a:ea typeface="Calibri"/>
                <a:cs typeface="Calibri"/>
              </a:rPr>
              <a:t>LDAP vs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61FD06-BA0C-98AB-E4FC-D18876806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97993"/>
              </p:ext>
            </p:extLst>
          </p:nvPr>
        </p:nvGraphicFramePr>
        <p:xfrm>
          <a:off x="4344099" y="827410"/>
          <a:ext cx="7390809" cy="5196124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413140">
                  <a:extLst>
                    <a:ext uri="{9D8B030D-6E8A-4147-A177-3AD203B41FA5}">
                      <a16:colId xmlns:a16="http://schemas.microsoft.com/office/drawing/2014/main" val="1862162"/>
                    </a:ext>
                  </a:extLst>
                </a:gridCol>
                <a:gridCol w="2503973">
                  <a:extLst>
                    <a:ext uri="{9D8B030D-6E8A-4147-A177-3AD203B41FA5}">
                      <a16:colId xmlns:a16="http://schemas.microsoft.com/office/drawing/2014/main" val="1502675826"/>
                    </a:ext>
                  </a:extLst>
                </a:gridCol>
                <a:gridCol w="2473696">
                  <a:extLst>
                    <a:ext uri="{9D8B030D-6E8A-4147-A177-3AD203B41FA5}">
                      <a16:colId xmlns:a16="http://schemas.microsoft.com/office/drawing/2014/main" val="1167576374"/>
                    </a:ext>
                  </a:extLst>
                </a:gridCol>
              </a:tblGrid>
              <a:tr h="54091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100" b="0">
                          <a:effectLst/>
                        </a:rPr>
                        <a:t>Feature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100" b="0">
                          <a:effectLst/>
                        </a:rPr>
                        <a:t>LDAP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2100" b="0">
                          <a:effectLst/>
                        </a:rPr>
                        <a:t>Database</a:t>
                      </a:r>
                    </a:p>
                  </a:txBody>
                  <a:tcPr marL="136250" marR="90833" marT="90833" marB="79479"/>
                </a:tc>
                <a:extLst>
                  <a:ext uri="{0D108BD9-81ED-4DB2-BD59-A6C34878D82A}">
                    <a16:rowId xmlns:a16="http://schemas.microsoft.com/office/drawing/2014/main" val="1379188596"/>
                  </a:ext>
                </a:extLst>
              </a:tr>
              <a:tr h="119491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Full Form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Lightweight Directory Access Protocol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Database Management System</a:t>
                      </a:r>
                    </a:p>
                  </a:txBody>
                  <a:tcPr marL="136250" marR="90833" marT="90833" marB="79479"/>
                </a:tc>
                <a:extLst>
                  <a:ext uri="{0D108BD9-81ED-4DB2-BD59-A6C34878D82A}">
                    <a16:rowId xmlns:a16="http://schemas.microsoft.com/office/drawing/2014/main" val="722737947"/>
                  </a:ext>
                </a:extLst>
              </a:tr>
              <a:tr h="86791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Purpose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Directory services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Data storage and retrieval</a:t>
                      </a:r>
                    </a:p>
                  </a:txBody>
                  <a:tcPr marL="136250" marR="90833" marT="90833" marB="79479"/>
                </a:tc>
                <a:extLst>
                  <a:ext uri="{0D108BD9-81ED-4DB2-BD59-A6C34878D82A}">
                    <a16:rowId xmlns:a16="http://schemas.microsoft.com/office/drawing/2014/main" val="2403813411"/>
                  </a:ext>
                </a:extLst>
              </a:tr>
              <a:tr h="54091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Structure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Hierarchical tree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Relational tables</a:t>
                      </a:r>
                    </a:p>
                  </a:txBody>
                  <a:tcPr marL="136250" marR="90833" marT="90833" marB="79479"/>
                </a:tc>
                <a:extLst>
                  <a:ext uri="{0D108BD9-81ED-4DB2-BD59-A6C34878D82A}">
                    <a16:rowId xmlns:a16="http://schemas.microsoft.com/office/drawing/2014/main" val="2107133114"/>
                  </a:ext>
                </a:extLst>
              </a:tr>
              <a:tr h="86791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Query Language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LDAP Search Filters</a:t>
                      </a:r>
                    </a:p>
                  </a:txBody>
                  <a:tcPr marL="136250" marR="90833" marT="90833" marB="79479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SQL</a:t>
                      </a:r>
                    </a:p>
                  </a:txBody>
                  <a:tcPr marL="136250" marR="90833" marT="90833" marB="79479"/>
                </a:tc>
                <a:extLst>
                  <a:ext uri="{0D108BD9-81ED-4DB2-BD59-A6C34878D82A}">
                    <a16:rowId xmlns:a16="http://schemas.microsoft.com/office/drawing/2014/main" val="3513603111"/>
                  </a:ext>
                </a:extLst>
              </a:tr>
              <a:tr h="11835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Use Case</a:t>
                      </a:r>
                    </a:p>
                  </a:txBody>
                  <a:tcPr marL="136250" marR="90833" marT="90833" marB="681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Authentication, directory services</a:t>
                      </a:r>
                    </a:p>
                  </a:txBody>
                  <a:tcPr marL="136250" marR="90833" marT="90833" marB="68125"/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2100">
                          <a:effectLst/>
                        </a:rPr>
                        <a:t>Transactional data, complex queries</a:t>
                      </a:r>
                    </a:p>
                  </a:txBody>
                  <a:tcPr marL="136250" marR="90833" marT="90833" marB="68125"/>
                </a:tc>
                <a:extLst>
                  <a:ext uri="{0D108BD9-81ED-4DB2-BD59-A6C34878D82A}">
                    <a16:rowId xmlns:a16="http://schemas.microsoft.com/office/drawing/2014/main" val="136246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751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05D1D-DABF-5576-74C9-764FD6F320E1}"/>
              </a:ext>
            </a:extLst>
          </p:cNvPr>
          <p:cNvSpPr txBox="1"/>
          <p:nvPr/>
        </p:nvSpPr>
        <p:spPr>
          <a:xfrm>
            <a:off x="1524000" y="548640"/>
            <a:ext cx="9160475" cy="113225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2FEF3B2D-EB3C-B920-AC72-9975150540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4954125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31022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LDAP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110</cp:revision>
  <dcterms:created xsi:type="dcterms:W3CDTF">2025-06-06T14:56:11Z</dcterms:created>
  <dcterms:modified xsi:type="dcterms:W3CDTF">2025-06-06T15:14:50Z</dcterms:modified>
</cp:coreProperties>
</file>