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2" r:id="rId5"/>
    <p:sldId id="265" r:id="rId6"/>
    <p:sldId id="268" r:id="rId7"/>
    <p:sldId id="270" r:id="rId8"/>
    <p:sldId id="272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9D6AA8-E202-E44F-5F30-349F2A9B617A}" v="399" dt="2025-06-09T14:59:43.3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7936BC-053F-4F93-A3DC-788D3BE234F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CBD5810-E651-4E46-B8ED-F6761950A6BB}">
      <dgm:prSet/>
      <dgm:spPr/>
      <dgm:t>
        <a:bodyPr/>
        <a:lstStyle/>
        <a:p>
          <a:r>
            <a:rPr lang="en-US" dirty="0">
              <a:latin typeface="Univers Condensed"/>
              <a:ea typeface="Calibri"/>
              <a:cs typeface="Calibri"/>
            </a:rPr>
            <a:t>WHAT IS OAUTH?</a:t>
          </a:r>
        </a:p>
      </dgm:t>
    </dgm:pt>
    <dgm:pt modelId="{127300E8-6B15-4BFF-BCB1-86BD87E707A5}" type="parTrans" cxnId="{F8DBA6BC-779A-4DE0-81E9-2BFC15F27148}">
      <dgm:prSet/>
      <dgm:spPr/>
      <dgm:t>
        <a:bodyPr/>
        <a:lstStyle/>
        <a:p>
          <a:endParaRPr lang="en-US"/>
        </a:p>
      </dgm:t>
    </dgm:pt>
    <dgm:pt modelId="{5A1A781F-25D2-4999-B6F0-498CE835C62E}" type="sibTrans" cxnId="{F8DBA6BC-779A-4DE0-81E9-2BFC15F27148}">
      <dgm:prSet/>
      <dgm:spPr/>
      <dgm:t>
        <a:bodyPr/>
        <a:lstStyle/>
        <a:p>
          <a:endParaRPr lang="en-US"/>
        </a:p>
      </dgm:t>
    </dgm:pt>
    <dgm:pt modelId="{6745F6DC-0400-4A38-9B2F-8F7EB67E0544}">
      <dgm:prSet/>
      <dgm:spPr/>
      <dgm:t>
        <a:bodyPr/>
        <a:lstStyle/>
        <a:p>
          <a:r>
            <a:rPr lang="en-US" dirty="0">
              <a:latin typeface="Univers Condensed"/>
              <a:ea typeface="Calibri"/>
              <a:cs typeface="Calibri"/>
            </a:rPr>
            <a:t>WHY USE OAUTH?</a:t>
          </a:r>
        </a:p>
      </dgm:t>
    </dgm:pt>
    <dgm:pt modelId="{84E3A39B-944B-4BE9-BD6E-C25517249F71}" type="parTrans" cxnId="{3650A142-2DB7-437A-BDC4-E353B028CB24}">
      <dgm:prSet/>
      <dgm:spPr/>
      <dgm:t>
        <a:bodyPr/>
        <a:lstStyle/>
        <a:p>
          <a:endParaRPr lang="en-US"/>
        </a:p>
      </dgm:t>
    </dgm:pt>
    <dgm:pt modelId="{2803A338-FC11-4996-87EE-7139FDD54CBA}" type="sibTrans" cxnId="{3650A142-2DB7-437A-BDC4-E353B028CB24}">
      <dgm:prSet/>
      <dgm:spPr/>
      <dgm:t>
        <a:bodyPr/>
        <a:lstStyle/>
        <a:p>
          <a:endParaRPr lang="en-US"/>
        </a:p>
      </dgm:t>
    </dgm:pt>
    <dgm:pt modelId="{1313F105-3ED7-45B5-A31A-C207A340A26D}">
      <dgm:prSet/>
      <dgm:spPr/>
      <dgm:t>
        <a:bodyPr/>
        <a:lstStyle/>
        <a:p>
          <a:r>
            <a:rPr lang="en-US" dirty="0">
              <a:latin typeface="Univers Condensed"/>
              <a:ea typeface="Calibri"/>
              <a:cs typeface="Calibri"/>
            </a:rPr>
            <a:t>KEY COMPONENTS OF OAUTH</a:t>
          </a:r>
        </a:p>
      </dgm:t>
    </dgm:pt>
    <dgm:pt modelId="{5A1B561F-54CB-4C11-A880-8BAA4FE90DFF}" type="parTrans" cxnId="{4AF86CE1-F422-4A11-8C6D-514F2DD2DE86}">
      <dgm:prSet/>
      <dgm:spPr/>
      <dgm:t>
        <a:bodyPr/>
        <a:lstStyle/>
        <a:p>
          <a:endParaRPr lang="en-US"/>
        </a:p>
      </dgm:t>
    </dgm:pt>
    <dgm:pt modelId="{242D7B26-719C-4CEF-8E9C-F537C58EC968}" type="sibTrans" cxnId="{4AF86CE1-F422-4A11-8C6D-514F2DD2DE86}">
      <dgm:prSet/>
      <dgm:spPr/>
      <dgm:t>
        <a:bodyPr/>
        <a:lstStyle/>
        <a:p>
          <a:endParaRPr lang="en-US"/>
        </a:p>
      </dgm:t>
    </dgm:pt>
    <dgm:pt modelId="{7A8BE0B5-B80C-47BE-8326-B07345AD3DE3}">
      <dgm:prSet/>
      <dgm:spPr/>
      <dgm:t>
        <a:bodyPr/>
        <a:lstStyle/>
        <a:p>
          <a:r>
            <a:rPr lang="en-US" dirty="0">
              <a:latin typeface="Univers Condensed"/>
              <a:ea typeface="Calibri"/>
              <a:cs typeface="Calibri"/>
            </a:rPr>
            <a:t>OAUTH FLOW (AUTHORIZATION CODE GRANT)</a:t>
          </a:r>
        </a:p>
      </dgm:t>
    </dgm:pt>
    <dgm:pt modelId="{9026E3B4-510B-457E-AE5E-5E4807E52CAA}" type="parTrans" cxnId="{B9367338-677E-4613-902A-6783E6198DD1}">
      <dgm:prSet/>
      <dgm:spPr/>
      <dgm:t>
        <a:bodyPr/>
        <a:lstStyle/>
        <a:p>
          <a:endParaRPr lang="en-US"/>
        </a:p>
      </dgm:t>
    </dgm:pt>
    <dgm:pt modelId="{657FEAB4-5412-4BEE-9754-B05BB1E7E23D}" type="sibTrans" cxnId="{B9367338-677E-4613-902A-6783E6198DD1}">
      <dgm:prSet/>
      <dgm:spPr/>
      <dgm:t>
        <a:bodyPr/>
        <a:lstStyle/>
        <a:p>
          <a:endParaRPr lang="en-US"/>
        </a:p>
      </dgm:t>
    </dgm:pt>
    <dgm:pt modelId="{B1217455-2C66-46E8-B852-E9844147F49F}">
      <dgm:prSet/>
      <dgm:spPr/>
      <dgm:t>
        <a:bodyPr/>
        <a:lstStyle/>
        <a:p>
          <a:r>
            <a:rPr lang="en-US" dirty="0">
              <a:latin typeface="Univers Condensed"/>
              <a:ea typeface="Calibri"/>
              <a:cs typeface="Calibri"/>
            </a:rPr>
            <a:t>TYPES OF OAUTH GRANTS</a:t>
          </a:r>
        </a:p>
      </dgm:t>
    </dgm:pt>
    <dgm:pt modelId="{00D8D06F-94DC-440A-ADE2-5E32331F0731}" type="parTrans" cxnId="{6206E459-0975-4A27-B085-8531CC97D96E}">
      <dgm:prSet/>
      <dgm:spPr/>
      <dgm:t>
        <a:bodyPr/>
        <a:lstStyle/>
        <a:p>
          <a:endParaRPr lang="en-US"/>
        </a:p>
      </dgm:t>
    </dgm:pt>
    <dgm:pt modelId="{BF3AB213-1E0D-4913-93D8-EC6BCFF5DD5D}" type="sibTrans" cxnId="{6206E459-0975-4A27-B085-8531CC97D96E}">
      <dgm:prSet/>
      <dgm:spPr/>
      <dgm:t>
        <a:bodyPr/>
        <a:lstStyle/>
        <a:p>
          <a:endParaRPr lang="en-US"/>
        </a:p>
      </dgm:t>
    </dgm:pt>
    <dgm:pt modelId="{F22C9ABB-D2DB-4BDC-917D-A101DAC1AE0D}">
      <dgm:prSet/>
      <dgm:spPr/>
      <dgm:t>
        <a:bodyPr/>
        <a:lstStyle/>
        <a:p>
          <a:r>
            <a:rPr lang="en-US" dirty="0">
              <a:latin typeface="Univers Condensed"/>
              <a:ea typeface="Calibri"/>
              <a:cs typeface="Calibri"/>
            </a:rPr>
            <a:t>OAUTH VS OPENID CONNECT</a:t>
          </a:r>
        </a:p>
      </dgm:t>
    </dgm:pt>
    <dgm:pt modelId="{B942B2A7-DBAA-4073-B306-394007C05629}" type="parTrans" cxnId="{B034A9DC-9612-4F71-B289-2496CD8C41BE}">
      <dgm:prSet/>
      <dgm:spPr/>
      <dgm:t>
        <a:bodyPr/>
        <a:lstStyle/>
        <a:p>
          <a:endParaRPr lang="en-US"/>
        </a:p>
      </dgm:t>
    </dgm:pt>
    <dgm:pt modelId="{7B238AA3-ABCA-4C9E-9111-A9E1318DF35F}" type="sibTrans" cxnId="{B034A9DC-9612-4F71-B289-2496CD8C41BE}">
      <dgm:prSet/>
      <dgm:spPr/>
      <dgm:t>
        <a:bodyPr/>
        <a:lstStyle/>
        <a:p>
          <a:endParaRPr lang="en-US"/>
        </a:p>
      </dgm:t>
    </dgm:pt>
    <dgm:pt modelId="{2AD41B36-E0E9-4317-B2D0-24DA5FDF7C0E}">
      <dgm:prSet/>
      <dgm:spPr/>
      <dgm:t>
        <a:bodyPr/>
        <a:lstStyle/>
        <a:p>
          <a:r>
            <a:rPr lang="en-US" dirty="0">
              <a:latin typeface="Univers Condensed"/>
              <a:ea typeface="Calibri"/>
              <a:cs typeface="Calibri"/>
            </a:rPr>
            <a:t>CONCLUSION</a:t>
          </a:r>
        </a:p>
      </dgm:t>
    </dgm:pt>
    <dgm:pt modelId="{7015534F-462B-452A-BA47-B664DFA4B30E}" type="parTrans" cxnId="{D7631E6E-BF15-486C-BC1B-3A6C67605A6B}">
      <dgm:prSet/>
      <dgm:spPr/>
      <dgm:t>
        <a:bodyPr/>
        <a:lstStyle/>
        <a:p>
          <a:endParaRPr lang="en-US"/>
        </a:p>
      </dgm:t>
    </dgm:pt>
    <dgm:pt modelId="{FCDDBFEF-ECB9-4774-963D-35C71F8AA9E6}" type="sibTrans" cxnId="{D7631E6E-BF15-486C-BC1B-3A6C67605A6B}">
      <dgm:prSet/>
      <dgm:spPr/>
      <dgm:t>
        <a:bodyPr/>
        <a:lstStyle/>
        <a:p>
          <a:endParaRPr lang="en-US"/>
        </a:p>
      </dgm:t>
    </dgm:pt>
    <dgm:pt modelId="{D1EE1085-6FCB-4887-8CEB-E17D91DF5318}" type="pres">
      <dgm:prSet presAssocID="{987936BC-053F-4F93-A3DC-788D3BE234F8}" presName="linear" presStyleCnt="0">
        <dgm:presLayoutVars>
          <dgm:animLvl val="lvl"/>
          <dgm:resizeHandles val="exact"/>
        </dgm:presLayoutVars>
      </dgm:prSet>
      <dgm:spPr/>
    </dgm:pt>
    <dgm:pt modelId="{39758A12-22E0-4DC3-83C0-99C027FC50CB}" type="pres">
      <dgm:prSet presAssocID="{FCBD5810-E651-4E46-B8ED-F6761950A6B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83DBEA7-6925-46A5-86D6-EB74E67B4EAB}" type="pres">
      <dgm:prSet presAssocID="{5A1A781F-25D2-4999-B6F0-498CE835C62E}" presName="spacer" presStyleCnt="0"/>
      <dgm:spPr/>
    </dgm:pt>
    <dgm:pt modelId="{374A034E-BBD6-46D2-94FD-7D6695D02841}" type="pres">
      <dgm:prSet presAssocID="{6745F6DC-0400-4A38-9B2F-8F7EB67E054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EAE6EEC-7B2F-4949-B8F6-87F911DE990A}" type="pres">
      <dgm:prSet presAssocID="{2803A338-FC11-4996-87EE-7139FDD54CBA}" presName="spacer" presStyleCnt="0"/>
      <dgm:spPr/>
    </dgm:pt>
    <dgm:pt modelId="{CEEDDB7B-EFBB-4E27-BB03-414EFD815B9E}" type="pres">
      <dgm:prSet presAssocID="{1313F105-3ED7-45B5-A31A-C207A340A26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BDF54B9-E8C0-4E89-89CA-80FC86BD1C67}" type="pres">
      <dgm:prSet presAssocID="{242D7B26-719C-4CEF-8E9C-F537C58EC968}" presName="spacer" presStyleCnt="0"/>
      <dgm:spPr/>
    </dgm:pt>
    <dgm:pt modelId="{FD4526E0-C6D4-4D1D-8ACE-079A0AF59E95}" type="pres">
      <dgm:prSet presAssocID="{7A8BE0B5-B80C-47BE-8326-B07345AD3DE3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5D1217F-A2C3-4F59-B4F4-8AC9EED314E7}" type="pres">
      <dgm:prSet presAssocID="{657FEAB4-5412-4BEE-9754-B05BB1E7E23D}" presName="spacer" presStyleCnt="0"/>
      <dgm:spPr/>
    </dgm:pt>
    <dgm:pt modelId="{BD6616A3-2903-462D-8D9C-0C9C45EF5D21}" type="pres">
      <dgm:prSet presAssocID="{B1217455-2C66-46E8-B852-E9844147F49F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B83FE95-2F7F-447D-89CC-068EC7E29B8F}" type="pres">
      <dgm:prSet presAssocID="{BF3AB213-1E0D-4913-93D8-EC6BCFF5DD5D}" presName="spacer" presStyleCnt="0"/>
      <dgm:spPr/>
    </dgm:pt>
    <dgm:pt modelId="{C7B2DB6B-9E93-4653-9F44-D6B44D6B58B7}" type="pres">
      <dgm:prSet presAssocID="{F22C9ABB-D2DB-4BDC-917D-A101DAC1AE0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D220B2D-BC9B-4388-82DD-D84299A50FA4}" type="pres">
      <dgm:prSet presAssocID="{7B238AA3-ABCA-4C9E-9111-A9E1318DF35F}" presName="spacer" presStyleCnt="0"/>
      <dgm:spPr/>
    </dgm:pt>
    <dgm:pt modelId="{60F7133A-D770-416C-B540-607D4100456A}" type="pres">
      <dgm:prSet presAssocID="{2AD41B36-E0E9-4317-B2D0-24DA5FDF7C0E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3DFC60B-7266-496E-95B8-65267715C95D}" type="presOf" srcId="{2AD41B36-E0E9-4317-B2D0-24DA5FDF7C0E}" destId="{60F7133A-D770-416C-B540-607D4100456A}" srcOrd="0" destOrd="0" presId="urn:microsoft.com/office/officeart/2005/8/layout/vList2"/>
    <dgm:cxn modelId="{5D703E0E-BDA4-4FDB-8CF5-208E6342219C}" type="presOf" srcId="{1313F105-3ED7-45B5-A31A-C207A340A26D}" destId="{CEEDDB7B-EFBB-4E27-BB03-414EFD815B9E}" srcOrd="0" destOrd="0" presId="urn:microsoft.com/office/officeart/2005/8/layout/vList2"/>
    <dgm:cxn modelId="{FCD4872D-2698-4844-93F2-176C01E7B6DF}" type="presOf" srcId="{F22C9ABB-D2DB-4BDC-917D-A101DAC1AE0D}" destId="{C7B2DB6B-9E93-4653-9F44-D6B44D6B58B7}" srcOrd="0" destOrd="0" presId="urn:microsoft.com/office/officeart/2005/8/layout/vList2"/>
    <dgm:cxn modelId="{4811FB30-A2A4-4DF9-AE3E-B121E73CDD95}" type="presOf" srcId="{6745F6DC-0400-4A38-9B2F-8F7EB67E0544}" destId="{374A034E-BBD6-46D2-94FD-7D6695D02841}" srcOrd="0" destOrd="0" presId="urn:microsoft.com/office/officeart/2005/8/layout/vList2"/>
    <dgm:cxn modelId="{B9367338-677E-4613-902A-6783E6198DD1}" srcId="{987936BC-053F-4F93-A3DC-788D3BE234F8}" destId="{7A8BE0B5-B80C-47BE-8326-B07345AD3DE3}" srcOrd="3" destOrd="0" parTransId="{9026E3B4-510B-457E-AE5E-5E4807E52CAA}" sibTransId="{657FEAB4-5412-4BEE-9754-B05BB1E7E23D}"/>
    <dgm:cxn modelId="{7B09F239-21FD-49D4-91B5-BAEBFC2A0465}" type="presOf" srcId="{7A8BE0B5-B80C-47BE-8326-B07345AD3DE3}" destId="{FD4526E0-C6D4-4D1D-8ACE-079A0AF59E95}" srcOrd="0" destOrd="0" presId="urn:microsoft.com/office/officeart/2005/8/layout/vList2"/>
    <dgm:cxn modelId="{497FC43C-796D-41C7-AFFF-0602B81D0504}" type="presOf" srcId="{987936BC-053F-4F93-A3DC-788D3BE234F8}" destId="{D1EE1085-6FCB-4887-8CEB-E17D91DF5318}" srcOrd="0" destOrd="0" presId="urn:microsoft.com/office/officeart/2005/8/layout/vList2"/>
    <dgm:cxn modelId="{FCC9E13D-AE1D-4AA8-95DE-35B23127EDB1}" type="presOf" srcId="{FCBD5810-E651-4E46-B8ED-F6761950A6BB}" destId="{39758A12-22E0-4DC3-83C0-99C027FC50CB}" srcOrd="0" destOrd="0" presId="urn:microsoft.com/office/officeart/2005/8/layout/vList2"/>
    <dgm:cxn modelId="{3650A142-2DB7-437A-BDC4-E353B028CB24}" srcId="{987936BC-053F-4F93-A3DC-788D3BE234F8}" destId="{6745F6DC-0400-4A38-9B2F-8F7EB67E0544}" srcOrd="1" destOrd="0" parTransId="{84E3A39B-944B-4BE9-BD6E-C25517249F71}" sibTransId="{2803A338-FC11-4996-87EE-7139FDD54CBA}"/>
    <dgm:cxn modelId="{D7631E6E-BF15-486C-BC1B-3A6C67605A6B}" srcId="{987936BC-053F-4F93-A3DC-788D3BE234F8}" destId="{2AD41B36-E0E9-4317-B2D0-24DA5FDF7C0E}" srcOrd="6" destOrd="0" parTransId="{7015534F-462B-452A-BA47-B664DFA4B30E}" sibTransId="{FCDDBFEF-ECB9-4774-963D-35C71F8AA9E6}"/>
    <dgm:cxn modelId="{FAE61D70-0862-425A-911A-81BE2FAE62C8}" type="presOf" srcId="{B1217455-2C66-46E8-B852-E9844147F49F}" destId="{BD6616A3-2903-462D-8D9C-0C9C45EF5D21}" srcOrd="0" destOrd="0" presId="urn:microsoft.com/office/officeart/2005/8/layout/vList2"/>
    <dgm:cxn modelId="{6206E459-0975-4A27-B085-8531CC97D96E}" srcId="{987936BC-053F-4F93-A3DC-788D3BE234F8}" destId="{B1217455-2C66-46E8-B852-E9844147F49F}" srcOrd="4" destOrd="0" parTransId="{00D8D06F-94DC-440A-ADE2-5E32331F0731}" sibTransId="{BF3AB213-1E0D-4913-93D8-EC6BCFF5DD5D}"/>
    <dgm:cxn modelId="{F8DBA6BC-779A-4DE0-81E9-2BFC15F27148}" srcId="{987936BC-053F-4F93-A3DC-788D3BE234F8}" destId="{FCBD5810-E651-4E46-B8ED-F6761950A6BB}" srcOrd="0" destOrd="0" parTransId="{127300E8-6B15-4BFF-BCB1-86BD87E707A5}" sibTransId="{5A1A781F-25D2-4999-B6F0-498CE835C62E}"/>
    <dgm:cxn modelId="{B034A9DC-9612-4F71-B289-2496CD8C41BE}" srcId="{987936BC-053F-4F93-A3DC-788D3BE234F8}" destId="{F22C9ABB-D2DB-4BDC-917D-A101DAC1AE0D}" srcOrd="5" destOrd="0" parTransId="{B942B2A7-DBAA-4073-B306-394007C05629}" sibTransId="{7B238AA3-ABCA-4C9E-9111-A9E1318DF35F}"/>
    <dgm:cxn modelId="{4AF86CE1-F422-4A11-8C6D-514F2DD2DE86}" srcId="{987936BC-053F-4F93-A3DC-788D3BE234F8}" destId="{1313F105-3ED7-45B5-A31A-C207A340A26D}" srcOrd="2" destOrd="0" parTransId="{5A1B561F-54CB-4C11-A880-8BAA4FE90DFF}" sibTransId="{242D7B26-719C-4CEF-8E9C-F537C58EC968}"/>
    <dgm:cxn modelId="{DC01B0E3-4EC7-43B1-AEDE-DA6D0FE268A1}" type="presParOf" srcId="{D1EE1085-6FCB-4887-8CEB-E17D91DF5318}" destId="{39758A12-22E0-4DC3-83C0-99C027FC50CB}" srcOrd="0" destOrd="0" presId="urn:microsoft.com/office/officeart/2005/8/layout/vList2"/>
    <dgm:cxn modelId="{710724FF-9B82-4C91-A2DA-497CD8DEE0FC}" type="presParOf" srcId="{D1EE1085-6FCB-4887-8CEB-E17D91DF5318}" destId="{383DBEA7-6925-46A5-86D6-EB74E67B4EAB}" srcOrd="1" destOrd="0" presId="urn:microsoft.com/office/officeart/2005/8/layout/vList2"/>
    <dgm:cxn modelId="{492C34B8-ED2B-4A51-A836-E13B298D2926}" type="presParOf" srcId="{D1EE1085-6FCB-4887-8CEB-E17D91DF5318}" destId="{374A034E-BBD6-46D2-94FD-7D6695D02841}" srcOrd="2" destOrd="0" presId="urn:microsoft.com/office/officeart/2005/8/layout/vList2"/>
    <dgm:cxn modelId="{814A0781-2392-41A3-8AE4-A1F6E78C6939}" type="presParOf" srcId="{D1EE1085-6FCB-4887-8CEB-E17D91DF5318}" destId="{8EAE6EEC-7B2F-4949-B8F6-87F911DE990A}" srcOrd="3" destOrd="0" presId="urn:microsoft.com/office/officeart/2005/8/layout/vList2"/>
    <dgm:cxn modelId="{3A689AD8-6089-4C98-ACDE-C5B0ED266790}" type="presParOf" srcId="{D1EE1085-6FCB-4887-8CEB-E17D91DF5318}" destId="{CEEDDB7B-EFBB-4E27-BB03-414EFD815B9E}" srcOrd="4" destOrd="0" presId="urn:microsoft.com/office/officeart/2005/8/layout/vList2"/>
    <dgm:cxn modelId="{CC9BAFC6-C374-42BC-8134-45BD121AFFF4}" type="presParOf" srcId="{D1EE1085-6FCB-4887-8CEB-E17D91DF5318}" destId="{CBDF54B9-E8C0-4E89-89CA-80FC86BD1C67}" srcOrd="5" destOrd="0" presId="urn:microsoft.com/office/officeart/2005/8/layout/vList2"/>
    <dgm:cxn modelId="{57BF5009-AD62-4CFA-B385-85CE02D032DD}" type="presParOf" srcId="{D1EE1085-6FCB-4887-8CEB-E17D91DF5318}" destId="{FD4526E0-C6D4-4D1D-8ACE-079A0AF59E95}" srcOrd="6" destOrd="0" presId="urn:microsoft.com/office/officeart/2005/8/layout/vList2"/>
    <dgm:cxn modelId="{72F2E5AD-A380-4FE4-8D80-4C5533FC2D1B}" type="presParOf" srcId="{D1EE1085-6FCB-4887-8CEB-E17D91DF5318}" destId="{A5D1217F-A2C3-4F59-B4F4-8AC9EED314E7}" srcOrd="7" destOrd="0" presId="urn:microsoft.com/office/officeart/2005/8/layout/vList2"/>
    <dgm:cxn modelId="{8BC0AE81-B4FD-4164-88F4-9D3612545EA9}" type="presParOf" srcId="{D1EE1085-6FCB-4887-8CEB-E17D91DF5318}" destId="{BD6616A3-2903-462D-8D9C-0C9C45EF5D21}" srcOrd="8" destOrd="0" presId="urn:microsoft.com/office/officeart/2005/8/layout/vList2"/>
    <dgm:cxn modelId="{162635C0-E13B-4AEC-8B9D-1EC94F866416}" type="presParOf" srcId="{D1EE1085-6FCB-4887-8CEB-E17D91DF5318}" destId="{9B83FE95-2F7F-447D-89CC-068EC7E29B8F}" srcOrd="9" destOrd="0" presId="urn:microsoft.com/office/officeart/2005/8/layout/vList2"/>
    <dgm:cxn modelId="{B265C98F-AC18-42EE-A611-A8BAB84C4A32}" type="presParOf" srcId="{D1EE1085-6FCB-4887-8CEB-E17D91DF5318}" destId="{C7B2DB6B-9E93-4653-9F44-D6B44D6B58B7}" srcOrd="10" destOrd="0" presId="urn:microsoft.com/office/officeart/2005/8/layout/vList2"/>
    <dgm:cxn modelId="{1E309430-E542-41E5-95EE-F5DCFEE66FE3}" type="presParOf" srcId="{D1EE1085-6FCB-4887-8CEB-E17D91DF5318}" destId="{7D220B2D-BC9B-4388-82DD-D84299A50FA4}" srcOrd="11" destOrd="0" presId="urn:microsoft.com/office/officeart/2005/8/layout/vList2"/>
    <dgm:cxn modelId="{02677A87-1DFA-4796-B7A6-D9C24463F705}" type="presParOf" srcId="{D1EE1085-6FCB-4887-8CEB-E17D91DF5318}" destId="{60F7133A-D770-416C-B540-607D4100456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AEDC52-FBE2-46E7-BFEF-263C5443AE9E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CD7763-D903-4774-A10E-ED3A8C14A7AD}">
      <dgm:prSet/>
      <dgm:spPr/>
      <dgm:t>
        <a:bodyPr/>
        <a:lstStyle/>
        <a:p>
          <a:r>
            <a:rPr lang="en-US"/>
            <a:t>OAuth is an </a:t>
          </a:r>
          <a:r>
            <a:rPr lang="en-US" b="1"/>
            <a:t>open standard</a:t>
          </a:r>
          <a:r>
            <a:rPr lang="en-US"/>
            <a:t> for </a:t>
          </a:r>
          <a:r>
            <a:rPr lang="en-US" b="1"/>
            <a:t>access delegation</a:t>
          </a:r>
          <a:endParaRPr lang="en-US"/>
        </a:p>
      </dgm:t>
    </dgm:pt>
    <dgm:pt modelId="{58FC1B6C-30DF-41B4-B2B2-E84B46266242}" type="parTrans" cxnId="{8A57CB1B-0651-4977-8AC7-0A9867436E6F}">
      <dgm:prSet/>
      <dgm:spPr/>
      <dgm:t>
        <a:bodyPr/>
        <a:lstStyle/>
        <a:p>
          <a:endParaRPr lang="en-US"/>
        </a:p>
      </dgm:t>
    </dgm:pt>
    <dgm:pt modelId="{4BA2688B-E7D1-449E-9B61-7FCF1ABA55C4}" type="sibTrans" cxnId="{8A57CB1B-0651-4977-8AC7-0A9867436E6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86CAB38-5AB8-4AF2-9E2A-BA24FE434AB5}">
      <dgm:prSet/>
      <dgm:spPr/>
      <dgm:t>
        <a:bodyPr/>
        <a:lstStyle/>
        <a:p>
          <a:r>
            <a:rPr lang="en-US"/>
            <a:t>Allows users to grant third-party applications </a:t>
          </a:r>
          <a:r>
            <a:rPr lang="en-US" b="1"/>
            <a:t>limited access</a:t>
          </a:r>
          <a:r>
            <a:rPr lang="en-US"/>
            <a:t> to their resources</a:t>
          </a:r>
        </a:p>
      </dgm:t>
    </dgm:pt>
    <dgm:pt modelId="{9D5D2A7B-D3A8-40DD-99A9-C5059D811509}" type="parTrans" cxnId="{A7C6A1BF-EB4A-46A7-8B90-875B3F0A08ED}">
      <dgm:prSet/>
      <dgm:spPr/>
      <dgm:t>
        <a:bodyPr/>
        <a:lstStyle/>
        <a:p>
          <a:endParaRPr lang="en-US"/>
        </a:p>
      </dgm:t>
    </dgm:pt>
    <dgm:pt modelId="{54C0A40D-6F73-42FC-9A63-E4BF7DE84D1B}" type="sibTrans" cxnId="{A7C6A1BF-EB4A-46A7-8B90-875B3F0A08ED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BC9BB69-2721-4075-A6E6-9B4E54C3EF84}">
      <dgm:prSet/>
      <dgm:spPr/>
      <dgm:t>
        <a:bodyPr/>
        <a:lstStyle/>
        <a:p>
          <a:r>
            <a:rPr lang="en-US"/>
            <a:t>Commonly used by platforms like </a:t>
          </a:r>
          <a:r>
            <a:rPr lang="en-US" b="1"/>
            <a:t>Google, Facebook, GitHub</a:t>
          </a:r>
          <a:endParaRPr lang="en-US"/>
        </a:p>
      </dgm:t>
    </dgm:pt>
    <dgm:pt modelId="{2463706B-1AFF-4666-BA8C-0436E558FDD6}" type="parTrans" cxnId="{378C25AC-DE33-48D8-BED2-830624999F99}">
      <dgm:prSet/>
      <dgm:spPr/>
      <dgm:t>
        <a:bodyPr/>
        <a:lstStyle/>
        <a:p>
          <a:endParaRPr lang="en-US"/>
        </a:p>
      </dgm:t>
    </dgm:pt>
    <dgm:pt modelId="{C5F46AD7-324F-4631-93F3-8E14FA76BD52}" type="sibTrans" cxnId="{378C25AC-DE33-48D8-BED2-830624999F9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64D5DAB-5281-443C-85B6-3BDF5892E6F1}" type="pres">
      <dgm:prSet presAssocID="{5DAEDC52-FBE2-46E7-BFEF-263C5443AE9E}" presName="Name0" presStyleCnt="0">
        <dgm:presLayoutVars>
          <dgm:chMax/>
          <dgm:chPref/>
          <dgm:dir/>
          <dgm:animLvl val="lvl"/>
        </dgm:presLayoutVars>
      </dgm:prSet>
      <dgm:spPr/>
    </dgm:pt>
    <dgm:pt modelId="{86FDADE9-59D8-43BC-8794-4EE58D2369E2}" type="pres">
      <dgm:prSet presAssocID="{A9CD7763-D903-4774-A10E-ED3A8C14A7AD}" presName="composite" presStyleCnt="0"/>
      <dgm:spPr/>
    </dgm:pt>
    <dgm:pt modelId="{310151D2-8336-48A5-8EF5-EFA45808237C}" type="pres">
      <dgm:prSet presAssocID="{A9CD7763-D903-4774-A10E-ED3A8C14A7AD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1979D92F-8EBD-4B02-B954-9FCAE00D0D3F}" type="pres">
      <dgm:prSet presAssocID="{A9CD7763-D903-4774-A10E-ED3A8C14A7AD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1AA07A0-BE82-490A-A7B9-224706257BFE}" type="pres">
      <dgm:prSet presAssocID="{A9CD7763-D903-4774-A10E-ED3A8C14A7AD}" presName="BalanceSpacing" presStyleCnt="0"/>
      <dgm:spPr/>
    </dgm:pt>
    <dgm:pt modelId="{5A80AC1A-5F65-4FB5-B3E0-B4A52817A932}" type="pres">
      <dgm:prSet presAssocID="{A9CD7763-D903-4774-A10E-ED3A8C14A7AD}" presName="BalanceSpacing1" presStyleCnt="0"/>
      <dgm:spPr/>
    </dgm:pt>
    <dgm:pt modelId="{008CB2A7-C322-4941-BC77-AC4C476C76BF}" type="pres">
      <dgm:prSet presAssocID="{4BA2688B-E7D1-449E-9B61-7FCF1ABA55C4}" presName="Accent1Text" presStyleLbl="node1" presStyleIdx="1" presStyleCnt="6"/>
      <dgm:spPr/>
    </dgm:pt>
    <dgm:pt modelId="{75BDDC8C-57CF-489C-8C82-7806BA7B5CFC}" type="pres">
      <dgm:prSet presAssocID="{4BA2688B-E7D1-449E-9B61-7FCF1ABA55C4}" presName="spaceBetweenRectangles" presStyleCnt="0"/>
      <dgm:spPr/>
    </dgm:pt>
    <dgm:pt modelId="{12739240-E06D-4F86-9FBC-7FD60561353D}" type="pres">
      <dgm:prSet presAssocID="{286CAB38-5AB8-4AF2-9E2A-BA24FE434AB5}" presName="composite" presStyleCnt="0"/>
      <dgm:spPr/>
    </dgm:pt>
    <dgm:pt modelId="{C9B394BF-44D0-430E-B9FC-8A8EDCF07FEE}" type="pres">
      <dgm:prSet presAssocID="{286CAB38-5AB8-4AF2-9E2A-BA24FE434AB5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656C8E69-DA25-4DA0-A0E5-94377C53C670}" type="pres">
      <dgm:prSet presAssocID="{286CAB38-5AB8-4AF2-9E2A-BA24FE434AB5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72065E9-83B5-4958-8567-751CCE187CDD}" type="pres">
      <dgm:prSet presAssocID="{286CAB38-5AB8-4AF2-9E2A-BA24FE434AB5}" presName="BalanceSpacing" presStyleCnt="0"/>
      <dgm:spPr/>
    </dgm:pt>
    <dgm:pt modelId="{E39D81AA-B216-48B5-BF0C-A4D7C1C64AF0}" type="pres">
      <dgm:prSet presAssocID="{286CAB38-5AB8-4AF2-9E2A-BA24FE434AB5}" presName="BalanceSpacing1" presStyleCnt="0"/>
      <dgm:spPr/>
    </dgm:pt>
    <dgm:pt modelId="{BFD7D6B7-E0DF-4F7F-8A99-E2A000033C8C}" type="pres">
      <dgm:prSet presAssocID="{54C0A40D-6F73-42FC-9A63-E4BF7DE84D1B}" presName="Accent1Text" presStyleLbl="node1" presStyleIdx="3" presStyleCnt="6"/>
      <dgm:spPr/>
    </dgm:pt>
    <dgm:pt modelId="{6727B474-F0B6-42E2-9B4D-B13874B74A80}" type="pres">
      <dgm:prSet presAssocID="{54C0A40D-6F73-42FC-9A63-E4BF7DE84D1B}" presName="spaceBetweenRectangles" presStyleCnt="0"/>
      <dgm:spPr/>
    </dgm:pt>
    <dgm:pt modelId="{F6A40294-57BF-4984-A4E3-AA0132CF733B}" type="pres">
      <dgm:prSet presAssocID="{CBC9BB69-2721-4075-A6E6-9B4E54C3EF84}" presName="composite" presStyleCnt="0"/>
      <dgm:spPr/>
    </dgm:pt>
    <dgm:pt modelId="{5809907E-D134-4A5C-9ACE-D89A102E8506}" type="pres">
      <dgm:prSet presAssocID="{CBC9BB69-2721-4075-A6E6-9B4E54C3EF8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BFBAAB95-5AA0-47F2-8535-9BFDD93E1BB9}" type="pres">
      <dgm:prSet presAssocID="{CBC9BB69-2721-4075-A6E6-9B4E54C3EF8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E23D4DC-E1CB-433D-BA7C-D930E14659D5}" type="pres">
      <dgm:prSet presAssocID="{CBC9BB69-2721-4075-A6E6-9B4E54C3EF84}" presName="BalanceSpacing" presStyleCnt="0"/>
      <dgm:spPr/>
    </dgm:pt>
    <dgm:pt modelId="{9708D29C-7E8E-485C-98B4-0A7F6A0F779E}" type="pres">
      <dgm:prSet presAssocID="{CBC9BB69-2721-4075-A6E6-9B4E54C3EF84}" presName="BalanceSpacing1" presStyleCnt="0"/>
      <dgm:spPr/>
    </dgm:pt>
    <dgm:pt modelId="{63448DB4-5124-4619-8705-D14EC5367911}" type="pres">
      <dgm:prSet presAssocID="{C5F46AD7-324F-4631-93F3-8E14FA76BD52}" presName="Accent1Text" presStyleLbl="node1" presStyleIdx="5" presStyleCnt="6"/>
      <dgm:spPr/>
    </dgm:pt>
  </dgm:ptLst>
  <dgm:cxnLst>
    <dgm:cxn modelId="{8A57CB1B-0651-4977-8AC7-0A9867436E6F}" srcId="{5DAEDC52-FBE2-46E7-BFEF-263C5443AE9E}" destId="{A9CD7763-D903-4774-A10E-ED3A8C14A7AD}" srcOrd="0" destOrd="0" parTransId="{58FC1B6C-30DF-41B4-B2B2-E84B46266242}" sibTransId="{4BA2688B-E7D1-449E-9B61-7FCF1ABA55C4}"/>
    <dgm:cxn modelId="{435DCC35-988A-4687-ADF9-9CBC8F3EB1E9}" type="presOf" srcId="{A9CD7763-D903-4774-A10E-ED3A8C14A7AD}" destId="{310151D2-8336-48A5-8EF5-EFA45808237C}" srcOrd="0" destOrd="0" presId="urn:microsoft.com/office/officeart/2008/layout/AlternatingHexagons"/>
    <dgm:cxn modelId="{0A953A46-B15B-479A-BADA-2BC54619C1DE}" type="presOf" srcId="{286CAB38-5AB8-4AF2-9E2A-BA24FE434AB5}" destId="{C9B394BF-44D0-430E-B9FC-8A8EDCF07FEE}" srcOrd="0" destOrd="0" presId="urn:microsoft.com/office/officeart/2008/layout/AlternatingHexagons"/>
    <dgm:cxn modelId="{60AEE6A1-3802-493B-9C90-286206AEEDCC}" type="presOf" srcId="{4BA2688B-E7D1-449E-9B61-7FCF1ABA55C4}" destId="{008CB2A7-C322-4941-BC77-AC4C476C76BF}" srcOrd="0" destOrd="0" presId="urn:microsoft.com/office/officeart/2008/layout/AlternatingHexagons"/>
    <dgm:cxn modelId="{378C25AC-DE33-48D8-BED2-830624999F99}" srcId="{5DAEDC52-FBE2-46E7-BFEF-263C5443AE9E}" destId="{CBC9BB69-2721-4075-A6E6-9B4E54C3EF84}" srcOrd="2" destOrd="0" parTransId="{2463706B-1AFF-4666-BA8C-0436E558FDD6}" sibTransId="{C5F46AD7-324F-4631-93F3-8E14FA76BD52}"/>
    <dgm:cxn modelId="{73DD21AE-9FF5-48C4-A951-C38A80E0BE58}" type="presOf" srcId="{C5F46AD7-324F-4631-93F3-8E14FA76BD52}" destId="{63448DB4-5124-4619-8705-D14EC5367911}" srcOrd="0" destOrd="0" presId="urn:microsoft.com/office/officeart/2008/layout/AlternatingHexagons"/>
    <dgm:cxn modelId="{C1F4B2AF-5E46-4840-B82C-C43A97130DA7}" type="presOf" srcId="{54C0A40D-6F73-42FC-9A63-E4BF7DE84D1B}" destId="{BFD7D6B7-E0DF-4F7F-8A99-E2A000033C8C}" srcOrd="0" destOrd="0" presId="urn:microsoft.com/office/officeart/2008/layout/AlternatingHexagons"/>
    <dgm:cxn modelId="{A7C6A1BF-EB4A-46A7-8B90-875B3F0A08ED}" srcId="{5DAEDC52-FBE2-46E7-BFEF-263C5443AE9E}" destId="{286CAB38-5AB8-4AF2-9E2A-BA24FE434AB5}" srcOrd="1" destOrd="0" parTransId="{9D5D2A7B-D3A8-40DD-99A9-C5059D811509}" sibTransId="{54C0A40D-6F73-42FC-9A63-E4BF7DE84D1B}"/>
    <dgm:cxn modelId="{F5925BD5-8E09-4F69-93C2-C82D34AB1237}" type="presOf" srcId="{CBC9BB69-2721-4075-A6E6-9B4E54C3EF84}" destId="{5809907E-D134-4A5C-9ACE-D89A102E8506}" srcOrd="0" destOrd="0" presId="urn:microsoft.com/office/officeart/2008/layout/AlternatingHexagons"/>
    <dgm:cxn modelId="{CE9FC8F1-3C5B-4EF7-962D-F958E3B2AC59}" type="presOf" srcId="{5DAEDC52-FBE2-46E7-BFEF-263C5443AE9E}" destId="{764D5DAB-5281-443C-85B6-3BDF5892E6F1}" srcOrd="0" destOrd="0" presId="urn:microsoft.com/office/officeart/2008/layout/AlternatingHexagons"/>
    <dgm:cxn modelId="{B73687E4-0DE5-4C1A-A52C-267E9A39EE95}" type="presParOf" srcId="{764D5DAB-5281-443C-85B6-3BDF5892E6F1}" destId="{86FDADE9-59D8-43BC-8794-4EE58D2369E2}" srcOrd="0" destOrd="0" presId="urn:microsoft.com/office/officeart/2008/layout/AlternatingHexagons"/>
    <dgm:cxn modelId="{385E6851-2860-4C92-887C-EBC6F67417BD}" type="presParOf" srcId="{86FDADE9-59D8-43BC-8794-4EE58D2369E2}" destId="{310151D2-8336-48A5-8EF5-EFA45808237C}" srcOrd="0" destOrd="0" presId="urn:microsoft.com/office/officeart/2008/layout/AlternatingHexagons"/>
    <dgm:cxn modelId="{41085E17-6F46-4CD7-8B30-E8CFF8097346}" type="presParOf" srcId="{86FDADE9-59D8-43BC-8794-4EE58D2369E2}" destId="{1979D92F-8EBD-4B02-B954-9FCAE00D0D3F}" srcOrd="1" destOrd="0" presId="urn:microsoft.com/office/officeart/2008/layout/AlternatingHexagons"/>
    <dgm:cxn modelId="{067F25CB-9483-456A-B23E-731A325C884E}" type="presParOf" srcId="{86FDADE9-59D8-43BC-8794-4EE58D2369E2}" destId="{31AA07A0-BE82-490A-A7B9-224706257BFE}" srcOrd="2" destOrd="0" presId="urn:microsoft.com/office/officeart/2008/layout/AlternatingHexagons"/>
    <dgm:cxn modelId="{E632E4B2-5356-4840-B7B3-E62AF86809DB}" type="presParOf" srcId="{86FDADE9-59D8-43BC-8794-4EE58D2369E2}" destId="{5A80AC1A-5F65-4FB5-B3E0-B4A52817A932}" srcOrd="3" destOrd="0" presId="urn:microsoft.com/office/officeart/2008/layout/AlternatingHexagons"/>
    <dgm:cxn modelId="{3FA5BF9E-DA3D-4620-B4AA-80FEE8FC8327}" type="presParOf" srcId="{86FDADE9-59D8-43BC-8794-4EE58D2369E2}" destId="{008CB2A7-C322-4941-BC77-AC4C476C76BF}" srcOrd="4" destOrd="0" presId="urn:microsoft.com/office/officeart/2008/layout/AlternatingHexagons"/>
    <dgm:cxn modelId="{E81FE753-DF30-4B48-8F10-A7155DB9DE62}" type="presParOf" srcId="{764D5DAB-5281-443C-85B6-3BDF5892E6F1}" destId="{75BDDC8C-57CF-489C-8C82-7806BA7B5CFC}" srcOrd="1" destOrd="0" presId="urn:microsoft.com/office/officeart/2008/layout/AlternatingHexagons"/>
    <dgm:cxn modelId="{89C6C58A-A23B-4494-BDA7-6B725F5B6CBF}" type="presParOf" srcId="{764D5DAB-5281-443C-85B6-3BDF5892E6F1}" destId="{12739240-E06D-4F86-9FBC-7FD60561353D}" srcOrd="2" destOrd="0" presId="urn:microsoft.com/office/officeart/2008/layout/AlternatingHexagons"/>
    <dgm:cxn modelId="{8B099F8F-789C-40DF-BCD3-0C0DF9D4D129}" type="presParOf" srcId="{12739240-E06D-4F86-9FBC-7FD60561353D}" destId="{C9B394BF-44D0-430E-B9FC-8A8EDCF07FEE}" srcOrd="0" destOrd="0" presId="urn:microsoft.com/office/officeart/2008/layout/AlternatingHexagons"/>
    <dgm:cxn modelId="{C6A71E68-2525-4F76-8479-CDD3ACEECE20}" type="presParOf" srcId="{12739240-E06D-4F86-9FBC-7FD60561353D}" destId="{656C8E69-DA25-4DA0-A0E5-94377C53C670}" srcOrd="1" destOrd="0" presId="urn:microsoft.com/office/officeart/2008/layout/AlternatingHexagons"/>
    <dgm:cxn modelId="{FA8528EB-7A26-4CDC-A646-86562C030403}" type="presParOf" srcId="{12739240-E06D-4F86-9FBC-7FD60561353D}" destId="{772065E9-83B5-4958-8567-751CCE187CDD}" srcOrd="2" destOrd="0" presId="urn:microsoft.com/office/officeart/2008/layout/AlternatingHexagons"/>
    <dgm:cxn modelId="{D1644713-1B1B-419D-A71A-84878BF03EFD}" type="presParOf" srcId="{12739240-E06D-4F86-9FBC-7FD60561353D}" destId="{E39D81AA-B216-48B5-BF0C-A4D7C1C64AF0}" srcOrd="3" destOrd="0" presId="urn:microsoft.com/office/officeart/2008/layout/AlternatingHexagons"/>
    <dgm:cxn modelId="{93EDC297-F927-40CF-A057-B078183FA733}" type="presParOf" srcId="{12739240-E06D-4F86-9FBC-7FD60561353D}" destId="{BFD7D6B7-E0DF-4F7F-8A99-E2A000033C8C}" srcOrd="4" destOrd="0" presId="urn:microsoft.com/office/officeart/2008/layout/AlternatingHexagons"/>
    <dgm:cxn modelId="{6578FCFA-2E23-47F1-8D0F-B6CDD4B6C239}" type="presParOf" srcId="{764D5DAB-5281-443C-85B6-3BDF5892E6F1}" destId="{6727B474-F0B6-42E2-9B4D-B13874B74A80}" srcOrd="3" destOrd="0" presId="urn:microsoft.com/office/officeart/2008/layout/AlternatingHexagons"/>
    <dgm:cxn modelId="{4FE739DE-1D68-4EC2-B818-E9E290543B76}" type="presParOf" srcId="{764D5DAB-5281-443C-85B6-3BDF5892E6F1}" destId="{F6A40294-57BF-4984-A4E3-AA0132CF733B}" srcOrd="4" destOrd="0" presId="urn:microsoft.com/office/officeart/2008/layout/AlternatingHexagons"/>
    <dgm:cxn modelId="{F019B5BE-FBB3-45A5-B0B7-8BA5A4FFBB91}" type="presParOf" srcId="{F6A40294-57BF-4984-A4E3-AA0132CF733B}" destId="{5809907E-D134-4A5C-9ACE-D89A102E8506}" srcOrd="0" destOrd="0" presId="urn:microsoft.com/office/officeart/2008/layout/AlternatingHexagons"/>
    <dgm:cxn modelId="{8E31CFCD-45BC-42BF-AAE3-54FC04C0BB6C}" type="presParOf" srcId="{F6A40294-57BF-4984-A4E3-AA0132CF733B}" destId="{BFBAAB95-5AA0-47F2-8535-9BFDD93E1BB9}" srcOrd="1" destOrd="0" presId="urn:microsoft.com/office/officeart/2008/layout/AlternatingHexagons"/>
    <dgm:cxn modelId="{7ABF0F69-C895-44A6-8B21-BD72E86F78F7}" type="presParOf" srcId="{F6A40294-57BF-4984-A4E3-AA0132CF733B}" destId="{BE23D4DC-E1CB-433D-BA7C-D930E14659D5}" srcOrd="2" destOrd="0" presId="urn:microsoft.com/office/officeart/2008/layout/AlternatingHexagons"/>
    <dgm:cxn modelId="{81EED8A0-D701-4634-9294-8C616592F370}" type="presParOf" srcId="{F6A40294-57BF-4984-A4E3-AA0132CF733B}" destId="{9708D29C-7E8E-485C-98B4-0A7F6A0F779E}" srcOrd="3" destOrd="0" presId="urn:microsoft.com/office/officeart/2008/layout/AlternatingHexagons"/>
    <dgm:cxn modelId="{4464D0BC-5422-4AD6-BA7B-0E67FB088FCE}" type="presParOf" srcId="{F6A40294-57BF-4984-A4E3-AA0132CF733B}" destId="{63448DB4-5124-4619-8705-D14EC536791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EE2C81-332B-4DF7-A25D-767E704D2B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0180E8-4C96-434C-B054-813B1673C862}">
      <dgm:prSet/>
      <dgm:spPr/>
      <dgm:t>
        <a:bodyPr/>
        <a:lstStyle/>
        <a:p>
          <a:r>
            <a:rPr lang="en-US"/>
            <a:t>Enhances </a:t>
          </a:r>
          <a:r>
            <a:rPr lang="en-US" b="1"/>
            <a:t>security</a:t>
          </a:r>
          <a:r>
            <a:rPr lang="en-US"/>
            <a:t> by avoiding password sharing</a:t>
          </a:r>
        </a:p>
      </dgm:t>
    </dgm:pt>
    <dgm:pt modelId="{F7E59B96-EEFA-4E36-929E-446913A3C13E}" type="parTrans" cxnId="{455A83CC-5426-4D95-8453-400C6C8AC496}">
      <dgm:prSet/>
      <dgm:spPr/>
      <dgm:t>
        <a:bodyPr/>
        <a:lstStyle/>
        <a:p>
          <a:endParaRPr lang="en-US"/>
        </a:p>
      </dgm:t>
    </dgm:pt>
    <dgm:pt modelId="{24E71272-691F-49B5-95F3-435B95169E6C}" type="sibTrans" cxnId="{455A83CC-5426-4D95-8453-400C6C8AC496}">
      <dgm:prSet/>
      <dgm:spPr/>
      <dgm:t>
        <a:bodyPr/>
        <a:lstStyle/>
        <a:p>
          <a:endParaRPr lang="en-US"/>
        </a:p>
      </dgm:t>
    </dgm:pt>
    <dgm:pt modelId="{D2507BD1-63C7-4854-9920-E011672BE22C}">
      <dgm:prSet/>
      <dgm:spPr/>
      <dgm:t>
        <a:bodyPr/>
        <a:lstStyle/>
        <a:p>
          <a:r>
            <a:rPr lang="en-US"/>
            <a:t>Enables </a:t>
          </a:r>
          <a:r>
            <a:rPr lang="en-US" b="1"/>
            <a:t>single sign-on (SSO)</a:t>
          </a:r>
          <a:endParaRPr lang="en-US"/>
        </a:p>
      </dgm:t>
    </dgm:pt>
    <dgm:pt modelId="{E2608CE6-604E-45B2-84ED-020DD44F4D22}" type="parTrans" cxnId="{926123FA-7AF5-4F5E-8260-CB4B440F6B62}">
      <dgm:prSet/>
      <dgm:spPr/>
      <dgm:t>
        <a:bodyPr/>
        <a:lstStyle/>
        <a:p>
          <a:endParaRPr lang="en-US"/>
        </a:p>
      </dgm:t>
    </dgm:pt>
    <dgm:pt modelId="{60A117C9-EEA6-4689-9F44-6E7B6F35FE4A}" type="sibTrans" cxnId="{926123FA-7AF5-4F5E-8260-CB4B440F6B62}">
      <dgm:prSet/>
      <dgm:spPr/>
      <dgm:t>
        <a:bodyPr/>
        <a:lstStyle/>
        <a:p>
          <a:endParaRPr lang="en-US"/>
        </a:p>
      </dgm:t>
    </dgm:pt>
    <dgm:pt modelId="{F0441277-2406-472F-A38C-C62CEDB2B2F8}">
      <dgm:prSet/>
      <dgm:spPr/>
      <dgm:t>
        <a:bodyPr/>
        <a:lstStyle/>
        <a:p>
          <a:r>
            <a:rPr lang="en-US"/>
            <a:t>Provides </a:t>
          </a:r>
          <a:r>
            <a:rPr lang="en-US" b="1"/>
            <a:t>granular access control</a:t>
          </a:r>
          <a:endParaRPr lang="en-US"/>
        </a:p>
      </dgm:t>
    </dgm:pt>
    <dgm:pt modelId="{8DE3A184-2D8A-45F5-9BA9-B2762830A060}" type="parTrans" cxnId="{F87E5D55-1489-449F-90B7-BC7BFE8C254D}">
      <dgm:prSet/>
      <dgm:spPr/>
      <dgm:t>
        <a:bodyPr/>
        <a:lstStyle/>
        <a:p>
          <a:endParaRPr lang="en-US"/>
        </a:p>
      </dgm:t>
    </dgm:pt>
    <dgm:pt modelId="{7C761317-071E-4804-B409-28AAFD6A93BB}" type="sibTrans" cxnId="{F87E5D55-1489-449F-90B7-BC7BFE8C254D}">
      <dgm:prSet/>
      <dgm:spPr/>
      <dgm:t>
        <a:bodyPr/>
        <a:lstStyle/>
        <a:p>
          <a:endParaRPr lang="en-US"/>
        </a:p>
      </dgm:t>
    </dgm:pt>
    <dgm:pt modelId="{DD34361B-1191-43C0-9E79-C52D18D11E30}">
      <dgm:prSet/>
      <dgm:spPr/>
      <dgm:t>
        <a:bodyPr/>
        <a:lstStyle/>
        <a:p>
          <a:r>
            <a:rPr lang="en-US"/>
            <a:t>Widely adopted in </a:t>
          </a:r>
          <a:r>
            <a:rPr lang="en-US" b="1"/>
            <a:t>web and mobile applications</a:t>
          </a:r>
          <a:endParaRPr lang="en-US"/>
        </a:p>
      </dgm:t>
    </dgm:pt>
    <dgm:pt modelId="{69341E60-6AFA-4073-8A58-FF6648A85680}" type="parTrans" cxnId="{8012751D-A32E-457A-A998-A40B153C27B4}">
      <dgm:prSet/>
      <dgm:spPr/>
      <dgm:t>
        <a:bodyPr/>
        <a:lstStyle/>
        <a:p>
          <a:endParaRPr lang="en-US"/>
        </a:p>
      </dgm:t>
    </dgm:pt>
    <dgm:pt modelId="{90DBCC6A-1B7B-4757-91B0-4151B6B9E214}" type="sibTrans" cxnId="{8012751D-A32E-457A-A998-A40B153C27B4}">
      <dgm:prSet/>
      <dgm:spPr/>
      <dgm:t>
        <a:bodyPr/>
        <a:lstStyle/>
        <a:p>
          <a:endParaRPr lang="en-US"/>
        </a:p>
      </dgm:t>
    </dgm:pt>
    <dgm:pt modelId="{5AE77B71-E623-4386-827A-93A20F922C36}" type="pres">
      <dgm:prSet presAssocID="{2FEE2C81-332B-4DF7-A25D-767E704D2BF0}" presName="root" presStyleCnt="0">
        <dgm:presLayoutVars>
          <dgm:dir/>
          <dgm:resizeHandles val="exact"/>
        </dgm:presLayoutVars>
      </dgm:prSet>
      <dgm:spPr/>
    </dgm:pt>
    <dgm:pt modelId="{7E8BC97E-3C0C-4A96-BF8C-3160D3483251}" type="pres">
      <dgm:prSet presAssocID="{B20180E8-4C96-434C-B054-813B1673C862}" presName="compNode" presStyleCnt="0"/>
      <dgm:spPr/>
    </dgm:pt>
    <dgm:pt modelId="{9E7576A4-4D08-4F29-BEF4-3CA87FAA0650}" type="pres">
      <dgm:prSet presAssocID="{B20180E8-4C96-434C-B054-813B1673C862}" presName="bgRect" presStyleLbl="bgShp" presStyleIdx="0" presStyleCnt="4"/>
      <dgm:spPr/>
    </dgm:pt>
    <dgm:pt modelId="{007C80E0-7084-4EB0-ACD7-6F29F1B6D6E4}" type="pres">
      <dgm:prSet presAssocID="{B20180E8-4C96-434C-B054-813B1673C86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CBF5D14-7FD9-4792-A807-72F1B01F6387}" type="pres">
      <dgm:prSet presAssocID="{B20180E8-4C96-434C-B054-813B1673C862}" presName="spaceRect" presStyleCnt="0"/>
      <dgm:spPr/>
    </dgm:pt>
    <dgm:pt modelId="{B144993C-2CA6-4C24-B7F2-C6C1139EE210}" type="pres">
      <dgm:prSet presAssocID="{B20180E8-4C96-434C-B054-813B1673C862}" presName="parTx" presStyleLbl="revTx" presStyleIdx="0" presStyleCnt="4">
        <dgm:presLayoutVars>
          <dgm:chMax val="0"/>
          <dgm:chPref val="0"/>
        </dgm:presLayoutVars>
      </dgm:prSet>
      <dgm:spPr/>
    </dgm:pt>
    <dgm:pt modelId="{BF39ADA2-A8FA-4413-BD0C-6A39661F56DD}" type="pres">
      <dgm:prSet presAssocID="{24E71272-691F-49B5-95F3-435B95169E6C}" presName="sibTrans" presStyleCnt="0"/>
      <dgm:spPr/>
    </dgm:pt>
    <dgm:pt modelId="{94245829-8181-4C1A-AAF7-9BA2378BBAF9}" type="pres">
      <dgm:prSet presAssocID="{D2507BD1-63C7-4854-9920-E011672BE22C}" presName="compNode" presStyleCnt="0"/>
      <dgm:spPr/>
    </dgm:pt>
    <dgm:pt modelId="{C1D70314-19A1-45C7-8F04-044EC504CE87}" type="pres">
      <dgm:prSet presAssocID="{D2507BD1-63C7-4854-9920-E011672BE22C}" presName="bgRect" presStyleLbl="bgShp" presStyleIdx="1" presStyleCnt="4"/>
      <dgm:spPr/>
    </dgm:pt>
    <dgm:pt modelId="{F5C65822-07BF-4625-9E80-A620447C6394}" type="pres">
      <dgm:prSet presAssocID="{D2507BD1-63C7-4854-9920-E011672BE22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E898E88-ADA9-4A19-BECD-D4CD8DA5BFF1}" type="pres">
      <dgm:prSet presAssocID="{D2507BD1-63C7-4854-9920-E011672BE22C}" presName="spaceRect" presStyleCnt="0"/>
      <dgm:spPr/>
    </dgm:pt>
    <dgm:pt modelId="{E46168ED-583F-48E9-9D4B-F38251F99169}" type="pres">
      <dgm:prSet presAssocID="{D2507BD1-63C7-4854-9920-E011672BE22C}" presName="parTx" presStyleLbl="revTx" presStyleIdx="1" presStyleCnt="4">
        <dgm:presLayoutVars>
          <dgm:chMax val="0"/>
          <dgm:chPref val="0"/>
        </dgm:presLayoutVars>
      </dgm:prSet>
      <dgm:spPr/>
    </dgm:pt>
    <dgm:pt modelId="{6740026A-B595-4594-877F-EF2D83560E11}" type="pres">
      <dgm:prSet presAssocID="{60A117C9-EEA6-4689-9F44-6E7B6F35FE4A}" presName="sibTrans" presStyleCnt="0"/>
      <dgm:spPr/>
    </dgm:pt>
    <dgm:pt modelId="{5620C31A-5610-4D54-BC27-89F29DF4F796}" type="pres">
      <dgm:prSet presAssocID="{F0441277-2406-472F-A38C-C62CEDB2B2F8}" presName="compNode" presStyleCnt="0"/>
      <dgm:spPr/>
    </dgm:pt>
    <dgm:pt modelId="{0FACA91E-3262-4FE4-B9F3-BA6F11EF389F}" type="pres">
      <dgm:prSet presAssocID="{F0441277-2406-472F-A38C-C62CEDB2B2F8}" presName="bgRect" presStyleLbl="bgShp" presStyleIdx="2" presStyleCnt="4"/>
      <dgm:spPr/>
    </dgm:pt>
    <dgm:pt modelId="{83534855-2F46-48E0-89E6-7A2176E480FD}" type="pres">
      <dgm:prSet presAssocID="{F0441277-2406-472F-A38C-C62CEDB2B2F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F6B2C0-4F4D-49C1-AC1F-5558FB751FCE}" type="pres">
      <dgm:prSet presAssocID="{F0441277-2406-472F-A38C-C62CEDB2B2F8}" presName="spaceRect" presStyleCnt="0"/>
      <dgm:spPr/>
    </dgm:pt>
    <dgm:pt modelId="{CDA3294F-F8C3-4F2C-8086-7324513E92F4}" type="pres">
      <dgm:prSet presAssocID="{F0441277-2406-472F-A38C-C62CEDB2B2F8}" presName="parTx" presStyleLbl="revTx" presStyleIdx="2" presStyleCnt="4">
        <dgm:presLayoutVars>
          <dgm:chMax val="0"/>
          <dgm:chPref val="0"/>
        </dgm:presLayoutVars>
      </dgm:prSet>
      <dgm:spPr/>
    </dgm:pt>
    <dgm:pt modelId="{373C2DEA-3F88-43D4-8853-DD2476BEC6C1}" type="pres">
      <dgm:prSet presAssocID="{7C761317-071E-4804-B409-28AAFD6A93BB}" presName="sibTrans" presStyleCnt="0"/>
      <dgm:spPr/>
    </dgm:pt>
    <dgm:pt modelId="{65A16938-D8BE-481A-857E-76A173D79C5F}" type="pres">
      <dgm:prSet presAssocID="{DD34361B-1191-43C0-9E79-C52D18D11E30}" presName="compNode" presStyleCnt="0"/>
      <dgm:spPr/>
    </dgm:pt>
    <dgm:pt modelId="{CD146741-CEF5-4BA9-A583-75C024855EDD}" type="pres">
      <dgm:prSet presAssocID="{DD34361B-1191-43C0-9E79-C52D18D11E30}" presName="bgRect" presStyleLbl="bgShp" presStyleIdx="3" presStyleCnt="4"/>
      <dgm:spPr/>
    </dgm:pt>
    <dgm:pt modelId="{8755EABA-0DC9-4269-8044-4ACF36FB40E2}" type="pres">
      <dgm:prSet presAssocID="{DD34361B-1191-43C0-9E79-C52D18D11E3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2DC90B4-4D55-4861-AA85-2989BFD847D3}" type="pres">
      <dgm:prSet presAssocID="{DD34361B-1191-43C0-9E79-C52D18D11E30}" presName="spaceRect" presStyleCnt="0"/>
      <dgm:spPr/>
    </dgm:pt>
    <dgm:pt modelId="{33ED6439-29DA-4731-835C-1C8DF510A077}" type="pres">
      <dgm:prSet presAssocID="{DD34361B-1191-43C0-9E79-C52D18D11E3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C89F90B-5549-40D5-BAB4-3C388C4448D7}" type="presOf" srcId="{D2507BD1-63C7-4854-9920-E011672BE22C}" destId="{E46168ED-583F-48E9-9D4B-F38251F99169}" srcOrd="0" destOrd="0" presId="urn:microsoft.com/office/officeart/2018/2/layout/IconVerticalSolidList"/>
    <dgm:cxn modelId="{5F6AD219-8A6D-4A07-9EFA-A32FBEE02667}" type="presOf" srcId="{F0441277-2406-472F-A38C-C62CEDB2B2F8}" destId="{CDA3294F-F8C3-4F2C-8086-7324513E92F4}" srcOrd="0" destOrd="0" presId="urn:microsoft.com/office/officeart/2018/2/layout/IconVerticalSolidList"/>
    <dgm:cxn modelId="{8012751D-A32E-457A-A998-A40B153C27B4}" srcId="{2FEE2C81-332B-4DF7-A25D-767E704D2BF0}" destId="{DD34361B-1191-43C0-9E79-C52D18D11E30}" srcOrd="3" destOrd="0" parTransId="{69341E60-6AFA-4073-8A58-FF6648A85680}" sibTransId="{90DBCC6A-1B7B-4757-91B0-4151B6B9E214}"/>
    <dgm:cxn modelId="{C63A4B4A-CCFA-47DC-91FB-33853EA727F6}" type="presOf" srcId="{DD34361B-1191-43C0-9E79-C52D18D11E30}" destId="{33ED6439-29DA-4731-835C-1C8DF510A077}" srcOrd="0" destOrd="0" presId="urn:microsoft.com/office/officeart/2018/2/layout/IconVerticalSolidList"/>
    <dgm:cxn modelId="{DC44B270-4F74-4992-88F6-28C0C1CBB6C8}" type="presOf" srcId="{B20180E8-4C96-434C-B054-813B1673C862}" destId="{B144993C-2CA6-4C24-B7F2-C6C1139EE210}" srcOrd="0" destOrd="0" presId="urn:microsoft.com/office/officeart/2018/2/layout/IconVerticalSolidList"/>
    <dgm:cxn modelId="{F87E5D55-1489-449F-90B7-BC7BFE8C254D}" srcId="{2FEE2C81-332B-4DF7-A25D-767E704D2BF0}" destId="{F0441277-2406-472F-A38C-C62CEDB2B2F8}" srcOrd="2" destOrd="0" parTransId="{8DE3A184-2D8A-45F5-9BA9-B2762830A060}" sibTransId="{7C761317-071E-4804-B409-28AAFD6A93BB}"/>
    <dgm:cxn modelId="{A4FA7FC2-E51A-4478-ADEB-40BBA5C503E0}" type="presOf" srcId="{2FEE2C81-332B-4DF7-A25D-767E704D2BF0}" destId="{5AE77B71-E623-4386-827A-93A20F922C36}" srcOrd="0" destOrd="0" presId="urn:microsoft.com/office/officeart/2018/2/layout/IconVerticalSolidList"/>
    <dgm:cxn modelId="{455A83CC-5426-4D95-8453-400C6C8AC496}" srcId="{2FEE2C81-332B-4DF7-A25D-767E704D2BF0}" destId="{B20180E8-4C96-434C-B054-813B1673C862}" srcOrd="0" destOrd="0" parTransId="{F7E59B96-EEFA-4E36-929E-446913A3C13E}" sibTransId="{24E71272-691F-49B5-95F3-435B95169E6C}"/>
    <dgm:cxn modelId="{926123FA-7AF5-4F5E-8260-CB4B440F6B62}" srcId="{2FEE2C81-332B-4DF7-A25D-767E704D2BF0}" destId="{D2507BD1-63C7-4854-9920-E011672BE22C}" srcOrd="1" destOrd="0" parTransId="{E2608CE6-604E-45B2-84ED-020DD44F4D22}" sibTransId="{60A117C9-EEA6-4689-9F44-6E7B6F35FE4A}"/>
    <dgm:cxn modelId="{1B3B2ACA-E836-432B-9D1B-10388522C6DC}" type="presParOf" srcId="{5AE77B71-E623-4386-827A-93A20F922C36}" destId="{7E8BC97E-3C0C-4A96-BF8C-3160D3483251}" srcOrd="0" destOrd="0" presId="urn:microsoft.com/office/officeart/2018/2/layout/IconVerticalSolidList"/>
    <dgm:cxn modelId="{D318FEEA-4636-4CA7-A462-CB767AD9F0F9}" type="presParOf" srcId="{7E8BC97E-3C0C-4A96-BF8C-3160D3483251}" destId="{9E7576A4-4D08-4F29-BEF4-3CA87FAA0650}" srcOrd="0" destOrd="0" presId="urn:microsoft.com/office/officeart/2018/2/layout/IconVerticalSolidList"/>
    <dgm:cxn modelId="{972CB331-683A-4CD8-8EDA-D662012F1B69}" type="presParOf" srcId="{7E8BC97E-3C0C-4A96-BF8C-3160D3483251}" destId="{007C80E0-7084-4EB0-ACD7-6F29F1B6D6E4}" srcOrd="1" destOrd="0" presId="urn:microsoft.com/office/officeart/2018/2/layout/IconVerticalSolidList"/>
    <dgm:cxn modelId="{8EE2AEF2-0636-4042-A5B9-E3F0FF880EEE}" type="presParOf" srcId="{7E8BC97E-3C0C-4A96-BF8C-3160D3483251}" destId="{1CBF5D14-7FD9-4792-A807-72F1B01F6387}" srcOrd="2" destOrd="0" presId="urn:microsoft.com/office/officeart/2018/2/layout/IconVerticalSolidList"/>
    <dgm:cxn modelId="{9E74630D-9071-4BC3-8DC5-0DC233511B72}" type="presParOf" srcId="{7E8BC97E-3C0C-4A96-BF8C-3160D3483251}" destId="{B144993C-2CA6-4C24-B7F2-C6C1139EE210}" srcOrd="3" destOrd="0" presId="urn:microsoft.com/office/officeart/2018/2/layout/IconVerticalSolidList"/>
    <dgm:cxn modelId="{342CB2EC-9B23-41BC-BC3F-752F060E4E46}" type="presParOf" srcId="{5AE77B71-E623-4386-827A-93A20F922C36}" destId="{BF39ADA2-A8FA-4413-BD0C-6A39661F56DD}" srcOrd="1" destOrd="0" presId="urn:microsoft.com/office/officeart/2018/2/layout/IconVerticalSolidList"/>
    <dgm:cxn modelId="{4D1AA8DA-1B71-47B6-A68A-EBF69BB8D61D}" type="presParOf" srcId="{5AE77B71-E623-4386-827A-93A20F922C36}" destId="{94245829-8181-4C1A-AAF7-9BA2378BBAF9}" srcOrd="2" destOrd="0" presId="urn:microsoft.com/office/officeart/2018/2/layout/IconVerticalSolidList"/>
    <dgm:cxn modelId="{3AC6F444-4F6E-4325-8CC7-38F3B0F00B68}" type="presParOf" srcId="{94245829-8181-4C1A-AAF7-9BA2378BBAF9}" destId="{C1D70314-19A1-45C7-8F04-044EC504CE87}" srcOrd="0" destOrd="0" presId="urn:microsoft.com/office/officeart/2018/2/layout/IconVerticalSolidList"/>
    <dgm:cxn modelId="{98E1D212-AFDE-414A-8D50-7975391B29CB}" type="presParOf" srcId="{94245829-8181-4C1A-AAF7-9BA2378BBAF9}" destId="{F5C65822-07BF-4625-9E80-A620447C6394}" srcOrd="1" destOrd="0" presId="urn:microsoft.com/office/officeart/2018/2/layout/IconVerticalSolidList"/>
    <dgm:cxn modelId="{61C31749-E3E3-4540-957B-7D73715D6B8B}" type="presParOf" srcId="{94245829-8181-4C1A-AAF7-9BA2378BBAF9}" destId="{EE898E88-ADA9-4A19-BECD-D4CD8DA5BFF1}" srcOrd="2" destOrd="0" presId="urn:microsoft.com/office/officeart/2018/2/layout/IconVerticalSolidList"/>
    <dgm:cxn modelId="{1AD57B8B-86F2-4D10-A340-F564B5A18714}" type="presParOf" srcId="{94245829-8181-4C1A-AAF7-9BA2378BBAF9}" destId="{E46168ED-583F-48E9-9D4B-F38251F99169}" srcOrd="3" destOrd="0" presId="urn:microsoft.com/office/officeart/2018/2/layout/IconVerticalSolidList"/>
    <dgm:cxn modelId="{27710BCE-1D95-4D49-A2A5-781746F34C1D}" type="presParOf" srcId="{5AE77B71-E623-4386-827A-93A20F922C36}" destId="{6740026A-B595-4594-877F-EF2D83560E11}" srcOrd="3" destOrd="0" presId="urn:microsoft.com/office/officeart/2018/2/layout/IconVerticalSolidList"/>
    <dgm:cxn modelId="{C7F57119-5CB4-4CFF-9F4E-BB6368ABFE56}" type="presParOf" srcId="{5AE77B71-E623-4386-827A-93A20F922C36}" destId="{5620C31A-5610-4D54-BC27-89F29DF4F796}" srcOrd="4" destOrd="0" presId="urn:microsoft.com/office/officeart/2018/2/layout/IconVerticalSolidList"/>
    <dgm:cxn modelId="{B78C8521-68ED-4325-9CDA-C08B6A0637AC}" type="presParOf" srcId="{5620C31A-5610-4D54-BC27-89F29DF4F796}" destId="{0FACA91E-3262-4FE4-B9F3-BA6F11EF389F}" srcOrd="0" destOrd="0" presId="urn:microsoft.com/office/officeart/2018/2/layout/IconVerticalSolidList"/>
    <dgm:cxn modelId="{B4406915-771E-4FD2-A36C-F1CCD4B7C6D3}" type="presParOf" srcId="{5620C31A-5610-4D54-BC27-89F29DF4F796}" destId="{83534855-2F46-48E0-89E6-7A2176E480FD}" srcOrd="1" destOrd="0" presId="urn:microsoft.com/office/officeart/2018/2/layout/IconVerticalSolidList"/>
    <dgm:cxn modelId="{DDAF2916-27F6-4EC7-A9A1-6107D027E461}" type="presParOf" srcId="{5620C31A-5610-4D54-BC27-89F29DF4F796}" destId="{98F6B2C0-4F4D-49C1-AC1F-5558FB751FCE}" srcOrd="2" destOrd="0" presId="urn:microsoft.com/office/officeart/2018/2/layout/IconVerticalSolidList"/>
    <dgm:cxn modelId="{53D22945-4FAE-482A-9171-F0D6357E3E41}" type="presParOf" srcId="{5620C31A-5610-4D54-BC27-89F29DF4F796}" destId="{CDA3294F-F8C3-4F2C-8086-7324513E92F4}" srcOrd="3" destOrd="0" presId="urn:microsoft.com/office/officeart/2018/2/layout/IconVerticalSolidList"/>
    <dgm:cxn modelId="{D87EC4D1-4944-4D0B-97F6-01321996FD31}" type="presParOf" srcId="{5AE77B71-E623-4386-827A-93A20F922C36}" destId="{373C2DEA-3F88-43D4-8853-DD2476BEC6C1}" srcOrd="5" destOrd="0" presId="urn:microsoft.com/office/officeart/2018/2/layout/IconVerticalSolidList"/>
    <dgm:cxn modelId="{86A43E13-99A8-48F2-84C8-B3FD6099B487}" type="presParOf" srcId="{5AE77B71-E623-4386-827A-93A20F922C36}" destId="{65A16938-D8BE-481A-857E-76A173D79C5F}" srcOrd="6" destOrd="0" presId="urn:microsoft.com/office/officeart/2018/2/layout/IconVerticalSolidList"/>
    <dgm:cxn modelId="{46ED2F57-A734-43F0-B3BA-14C34BDE5D03}" type="presParOf" srcId="{65A16938-D8BE-481A-857E-76A173D79C5F}" destId="{CD146741-CEF5-4BA9-A583-75C024855EDD}" srcOrd="0" destOrd="0" presId="urn:microsoft.com/office/officeart/2018/2/layout/IconVerticalSolidList"/>
    <dgm:cxn modelId="{33FC289B-65C6-40AE-AE87-2F6333FD72F6}" type="presParOf" srcId="{65A16938-D8BE-481A-857E-76A173D79C5F}" destId="{8755EABA-0DC9-4269-8044-4ACF36FB40E2}" srcOrd="1" destOrd="0" presId="urn:microsoft.com/office/officeart/2018/2/layout/IconVerticalSolidList"/>
    <dgm:cxn modelId="{FF9248A9-7CA0-48AE-9597-FA887E257600}" type="presParOf" srcId="{65A16938-D8BE-481A-857E-76A173D79C5F}" destId="{52DC90B4-4D55-4861-AA85-2989BFD847D3}" srcOrd="2" destOrd="0" presId="urn:microsoft.com/office/officeart/2018/2/layout/IconVerticalSolidList"/>
    <dgm:cxn modelId="{D4C271BB-06DE-40F7-BC8E-973919B607F3}" type="presParOf" srcId="{65A16938-D8BE-481A-857E-76A173D79C5F}" destId="{33ED6439-29DA-4731-835C-1C8DF510A0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9001CE-C3CD-4E58-B34B-469424BDA51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57E683E-928C-4339-B71B-57BBB6E46DE6}">
      <dgm:prSet/>
      <dgm:spPr/>
      <dgm:t>
        <a:bodyPr/>
        <a:lstStyle/>
        <a:p>
          <a:r>
            <a:rPr lang="en-US" b="1" dirty="0"/>
            <a:t>Resource Owner</a:t>
          </a:r>
          <a:r>
            <a:rPr lang="en-US" dirty="0"/>
            <a:t> – The user who owns the data</a:t>
          </a:r>
        </a:p>
      </dgm:t>
    </dgm:pt>
    <dgm:pt modelId="{1FA2B32E-4F33-4084-8A4E-CADC8D394D57}" type="parTrans" cxnId="{68016C3E-1FE2-465C-835E-AA141B05A1C4}">
      <dgm:prSet/>
      <dgm:spPr/>
      <dgm:t>
        <a:bodyPr/>
        <a:lstStyle/>
        <a:p>
          <a:endParaRPr lang="en-US"/>
        </a:p>
      </dgm:t>
    </dgm:pt>
    <dgm:pt modelId="{52761D74-FC4B-47FE-B25B-EE84E8541116}" type="sibTrans" cxnId="{68016C3E-1FE2-465C-835E-AA141B05A1C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C74FB8F-0E4F-4DFE-9435-8A67D29090FC}">
      <dgm:prSet/>
      <dgm:spPr/>
      <dgm:t>
        <a:bodyPr/>
        <a:lstStyle/>
        <a:p>
          <a:r>
            <a:rPr lang="en-US" b="1" dirty="0"/>
            <a:t>Client</a:t>
          </a:r>
          <a:r>
            <a:rPr lang="en-US" dirty="0"/>
            <a:t> – The application requesting access</a:t>
          </a:r>
        </a:p>
      </dgm:t>
    </dgm:pt>
    <dgm:pt modelId="{BCCE5623-ED09-4647-B157-65FF9FB8DB8A}" type="parTrans" cxnId="{67E42FE6-6821-4FDC-9AB2-B6B47FE44DF7}">
      <dgm:prSet/>
      <dgm:spPr/>
      <dgm:t>
        <a:bodyPr/>
        <a:lstStyle/>
        <a:p>
          <a:endParaRPr lang="en-US"/>
        </a:p>
      </dgm:t>
    </dgm:pt>
    <dgm:pt modelId="{38A746A3-44D5-4BD3-A045-8D79F831C9BD}" type="sibTrans" cxnId="{67E42FE6-6821-4FDC-9AB2-B6B47FE44DF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07D609F-361F-41BD-B229-BEF90B571821}">
      <dgm:prSet/>
      <dgm:spPr/>
      <dgm:t>
        <a:bodyPr/>
        <a:lstStyle/>
        <a:p>
          <a:r>
            <a:rPr lang="en-US" b="1" dirty="0"/>
            <a:t>Authorization Server</a:t>
          </a:r>
          <a:r>
            <a:rPr lang="en-US" dirty="0"/>
            <a:t> – Issues access tokens</a:t>
          </a:r>
        </a:p>
      </dgm:t>
    </dgm:pt>
    <dgm:pt modelId="{28C73BAE-2609-455F-B51C-6F827668127B}" type="parTrans" cxnId="{1A497E96-5474-4050-BECB-A2959FE13D0E}">
      <dgm:prSet/>
      <dgm:spPr/>
      <dgm:t>
        <a:bodyPr/>
        <a:lstStyle/>
        <a:p>
          <a:endParaRPr lang="en-US"/>
        </a:p>
      </dgm:t>
    </dgm:pt>
    <dgm:pt modelId="{AD901369-125A-417C-9736-EEEF9532F22E}" type="sibTrans" cxnId="{1A497E96-5474-4050-BECB-A2959FE13D0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821233A1-61D1-44C8-9C5D-02872B54CFD1}">
      <dgm:prSet/>
      <dgm:spPr/>
      <dgm:t>
        <a:bodyPr/>
        <a:lstStyle/>
        <a:p>
          <a:r>
            <a:rPr lang="en-US" b="1" dirty="0"/>
            <a:t>Resource Server</a:t>
          </a:r>
          <a:r>
            <a:rPr lang="en-US" dirty="0"/>
            <a:t> – Hosts the protected resources</a:t>
          </a:r>
        </a:p>
      </dgm:t>
    </dgm:pt>
    <dgm:pt modelId="{6F9CC979-EAE1-41C7-8AE6-0C7868B23EDB}" type="parTrans" cxnId="{D542807D-F8F5-420B-858B-CEB5A40D33D4}">
      <dgm:prSet/>
      <dgm:spPr/>
      <dgm:t>
        <a:bodyPr/>
        <a:lstStyle/>
        <a:p>
          <a:endParaRPr lang="en-US"/>
        </a:p>
      </dgm:t>
    </dgm:pt>
    <dgm:pt modelId="{328D2551-1FED-4862-BE4B-8ADC8E924682}" type="sibTrans" cxnId="{D542807D-F8F5-420B-858B-CEB5A40D33D4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49A66A04-C80B-492F-9109-21B4F978EF1C}" type="pres">
      <dgm:prSet presAssocID="{6E9001CE-C3CD-4E58-B34B-469424BDA51A}" presName="Name0" presStyleCnt="0">
        <dgm:presLayoutVars>
          <dgm:animLvl val="lvl"/>
          <dgm:resizeHandles val="exact"/>
        </dgm:presLayoutVars>
      </dgm:prSet>
      <dgm:spPr/>
    </dgm:pt>
    <dgm:pt modelId="{1D422167-06AE-4744-A7A0-D5736D907E18}" type="pres">
      <dgm:prSet presAssocID="{257E683E-928C-4339-B71B-57BBB6E46DE6}" presName="compositeNode" presStyleCnt="0">
        <dgm:presLayoutVars>
          <dgm:bulletEnabled val="1"/>
        </dgm:presLayoutVars>
      </dgm:prSet>
      <dgm:spPr/>
    </dgm:pt>
    <dgm:pt modelId="{0D809C48-C8A7-4AF4-B9BA-9410E96EE8C0}" type="pres">
      <dgm:prSet presAssocID="{257E683E-928C-4339-B71B-57BBB6E46DE6}" presName="bgRect" presStyleLbl="alignNode1" presStyleIdx="0" presStyleCnt="4"/>
      <dgm:spPr/>
    </dgm:pt>
    <dgm:pt modelId="{4F304B49-0ED1-479A-BE67-7CEC0C6EBDCD}" type="pres">
      <dgm:prSet presAssocID="{52761D74-FC4B-47FE-B25B-EE84E8541116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A389D211-AC84-499C-BC4A-8A3D606B2D26}" type="pres">
      <dgm:prSet presAssocID="{257E683E-928C-4339-B71B-57BBB6E46DE6}" presName="nodeRect" presStyleLbl="alignNode1" presStyleIdx="0" presStyleCnt="4">
        <dgm:presLayoutVars>
          <dgm:bulletEnabled val="1"/>
        </dgm:presLayoutVars>
      </dgm:prSet>
      <dgm:spPr/>
    </dgm:pt>
    <dgm:pt modelId="{52D41B67-5769-45A7-8A4E-68DDDBCAD922}" type="pres">
      <dgm:prSet presAssocID="{52761D74-FC4B-47FE-B25B-EE84E8541116}" presName="sibTrans" presStyleCnt="0"/>
      <dgm:spPr/>
    </dgm:pt>
    <dgm:pt modelId="{B0E8372C-0AFF-48DA-AED9-37738EAAE33F}" type="pres">
      <dgm:prSet presAssocID="{5C74FB8F-0E4F-4DFE-9435-8A67D29090FC}" presName="compositeNode" presStyleCnt="0">
        <dgm:presLayoutVars>
          <dgm:bulletEnabled val="1"/>
        </dgm:presLayoutVars>
      </dgm:prSet>
      <dgm:spPr/>
    </dgm:pt>
    <dgm:pt modelId="{BD5F577F-C529-4E0A-96CA-AD48D193CF88}" type="pres">
      <dgm:prSet presAssocID="{5C74FB8F-0E4F-4DFE-9435-8A67D29090FC}" presName="bgRect" presStyleLbl="alignNode1" presStyleIdx="1" presStyleCnt="4"/>
      <dgm:spPr/>
    </dgm:pt>
    <dgm:pt modelId="{4E40D3EC-7F23-44C1-B13B-B4D1216440FD}" type="pres">
      <dgm:prSet presAssocID="{38A746A3-44D5-4BD3-A045-8D79F831C9BD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90850890-EAEC-4C7B-9D19-2E9CAADC58D4}" type="pres">
      <dgm:prSet presAssocID="{5C74FB8F-0E4F-4DFE-9435-8A67D29090FC}" presName="nodeRect" presStyleLbl="alignNode1" presStyleIdx="1" presStyleCnt="4">
        <dgm:presLayoutVars>
          <dgm:bulletEnabled val="1"/>
        </dgm:presLayoutVars>
      </dgm:prSet>
      <dgm:spPr/>
    </dgm:pt>
    <dgm:pt modelId="{99140D14-41D4-4EE7-8678-202B566F7EC6}" type="pres">
      <dgm:prSet presAssocID="{38A746A3-44D5-4BD3-A045-8D79F831C9BD}" presName="sibTrans" presStyleCnt="0"/>
      <dgm:spPr/>
    </dgm:pt>
    <dgm:pt modelId="{65A9D9C4-71AF-4127-B9B1-3C2C14529CBE}" type="pres">
      <dgm:prSet presAssocID="{407D609F-361F-41BD-B229-BEF90B571821}" presName="compositeNode" presStyleCnt="0">
        <dgm:presLayoutVars>
          <dgm:bulletEnabled val="1"/>
        </dgm:presLayoutVars>
      </dgm:prSet>
      <dgm:spPr/>
    </dgm:pt>
    <dgm:pt modelId="{DE098631-28D0-47D2-BA1D-B4A9B0746569}" type="pres">
      <dgm:prSet presAssocID="{407D609F-361F-41BD-B229-BEF90B571821}" presName="bgRect" presStyleLbl="alignNode1" presStyleIdx="2" presStyleCnt="4"/>
      <dgm:spPr/>
    </dgm:pt>
    <dgm:pt modelId="{E72CFB01-091B-4A56-9437-496F979E8C96}" type="pres">
      <dgm:prSet presAssocID="{AD901369-125A-417C-9736-EEEF9532F22E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21A158AF-328E-4EF1-87A5-0A15F6479516}" type="pres">
      <dgm:prSet presAssocID="{407D609F-361F-41BD-B229-BEF90B571821}" presName="nodeRect" presStyleLbl="alignNode1" presStyleIdx="2" presStyleCnt="4">
        <dgm:presLayoutVars>
          <dgm:bulletEnabled val="1"/>
        </dgm:presLayoutVars>
      </dgm:prSet>
      <dgm:spPr/>
    </dgm:pt>
    <dgm:pt modelId="{771A2295-C9A5-4129-BDD6-3D5CA4234AE7}" type="pres">
      <dgm:prSet presAssocID="{AD901369-125A-417C-9736-EEEF9532F22E}" presName="sibTrans" presStyleCnt="0"/>
      <dgm:spPr/>
    </dgm:pt>
    <dgm:pt modelId="{E69E1DAD-A698-4386-999B-929D180EC5CD}" type="pres">
      <dgm:prSet presAssocID="{821233A1-61D1-44C8-9C5D-02872B54CFD1}" presName="compositeNode" presStyleCnt="0">
        <dgm:presLayoutVars>
          <dgm:bulletEnabled val="1"/>
        </dgm:presLayoutVars>
      </dgm:prSet>
      <dgm:spPr/>
    </dgm:pt>
    <dgm:pt modelId="{6D0273E6-2325-4948-A301-FECC4D12213B}" type="pres">
      <dgm:prSet presAssocID="{821233A1-61D1-44C8-9C5D-02872B54CFD1}" presName="bgRect" presStyleLbl="alignNode1" presStyleIdx="3" presStyleCnt="4"/>
      <dgm:spPr/>
    </dgm:pt>
    <dgm:pt modelId="{0701EBC7-BD89-4BE8-9C56-B3E081175FA9}" type="pres">
      <dgm:prSet presAssocID="{328D2551-1FED-4862-BE4B-8ADC8E924682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AB216EE1-4441-42AA-8D0C-B9F90259913D}" type="pres">
      <dgm:prSet presAssocID="{821233A1-61D1-44C8-9C5D-02872B54CFD1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76C3202F-A2ED-47DA-87F4-6304C4E0AEA5}" type="presOf" srcId="{821233A1-61D1-44C8-9C5D-02872B54CFD1}" destId="{AB216EE1-4441-42AA-8D0C-B9F90259913D}" srcOrd="1" destOrd="0" presId="urn:microsoft.com/office/officeart/2016/7/layout/LinearBlockProcessNumbered"/>
    <dgm:cxn modelId="{68016C3E-1FE2-465C-835E-AA141B05A1C4}" srcId="{6E9001CE-C3CD-4E58-B34B-469424BDA51A}" destId="{257E683E-928C-4339-B71B-57BBB6E46DE6}" srcOrd="0" destOrd="0" parTransId="{1FA2B32E-4F33-4084-8A4E-CADC8D394D57}" sibTransId="{52761D74-FC4B-47FE-B25B-EE84E8541116}"/>
    <dgm:cxn modelId="{13B3E865-FD85-4F3E-BB6B-7326EB574F64}" type="presOf" srcId="{407D609F-361F-41BD-B229-BEF90B571821}" destId="{21A158AF-328E-4EF1-87A5-0A15F6479516}" srcOrd="1" destOrd="0" presId="urn:microsoft.com/office/officeart/2016/7/layout/LinearBlockProcessNumbered"/>
    <dgm:cxn modelId="{93B8896A-4FE4-4289-9FF5-33F142924270}" type="presOf" srcId="{AD901369-125A-417C-9736-EEEF9532F22E}" destId="{E72CFB01-091B-4A56-9437-496F979E8C96}" srcOrd="0" destOrd="0" presId="urn:microsoft.com/office/officeart/2016/7/layout/LinearBlockProcessNumbered"/>
    <dgm:cxn modelId="{11F9346F-F518-4E23-AFE4-52B16140E450}" type="presOf" srcId="{257E683E-928C-4339-B71B-57BBB6E46DE6}" destId="{A389D211-AC84-499C-BC4A-8A3D606B2D26}" srcOrd="1" destOrd="0" presId="urn:microsoft.com/office/officeart/2016/7/layout/LinearBlockProcessNumbered"/>
    <dgm:cxn modelId="{F5C50E55-8981-48D9-AECB-338C285B360E}" type="presOf" srcId="{52761D74-FC4B-47FE-B25B-EE84E8541116}" destId="{4F304B49-0ED1-479A-BE67-7CEC0C6EBDCD}" srcOrd="0" destOrd="0" presId="urn:microsoft.com/office/officeart/2016/7/layout/LinearBlockProcessNumbered"/>
    <dgm:cxn modelId="{8D7F357C-C87D-4555-B765-172B9D7F4530}" type="presOf" srcId="{407D609F-361F-41BD-B229-BEF90B571821}" destId="{DE098631-28D0-47D2-BA1D-B4A9B0746569}" srcOrd="0" destOrd="0" presId="urn:microsoft.com/office/officeart/2016/7/layout/LinearBlockProcessNumbered"/>
    <dgm:cxn modelId="{D542807D-F8F5-420B-858B-CEB5A40D33D4}" srcId="{6E9001CE-C3CD-4E58-B34B-469424BDA51A}" destId="{821233A1-61D1-44C8-9C5D-02872B54CFD1}" srcOrd="3" destOrd="0" parTransId="{6F9CC979-EAE1-41C7-8AE6-0C7868B23EDB}" sibTransId="{328D2551-1FED-4862-BE4B-8ADC8E924682}"/>
    <dgm:cxn modelId="{18B91A86-2119-4E48-82EE-CB99B43584E6}" type="presOf" srcId="{5C74FB8F-0E4F-4DFE-9435-8A67D29090FC}" destId="{90850890-EAEC-4C7B-9D19-2E9CAADC58D4}" srcOrd="1" destOrd="0" presId="urn:microsoft.com/office/officeart/2016/7/layout/LinearBlockProcessNumbered"/>
    <dgm:cxn modelId="{1A497E96-5474-4050-BECB-A2959FE13D0E}" srcId="{6E9001CE-C3CD-4E58-B34B-469424BDA51A}" destId="{407D609F-361F-41BD-B229-BEF90B571821}" srcOrd="2" destOrd="0" parTransId="{28C73BAE-2609-455F-B51C-6F827668127B}" sibTransId="{AD901369-125A-417C-9736-EEEF9532F22E}"/>
    <dgm:cxn modelId="{942C089D-6821-4CAC-AD13-E9A1A4CAA5D0}" type="presOf" srcId="{38A746A3-44D5-4BD3-A045-8D79F831C9BD}" destId="{4E40D3EC-7F23-44C1-B13B-B4D1216440FD}" srcOrd="0" destOrd="0" presId="urn:microsoft.com/office/officeart/2016/7/layout/LinearBlockProcessNumbered"/>
    <dgm:cxn modelId="{5BF0DDA9-5C57-4604-8A4C-08A066581610}" type="presOf" srcId="{5C74FB8F-0E4F-4DFE-9435-8A67D29090FC}" destId="{BD5F577F-C529-4E0A-96CA-AD48D193CF88}" srcOrd="0" destOrd="0" presId="urn:microsoft.com/office/officeart/2016/7/layout/LinearBlockProcessNumbered"/>
    <dgm:cxn modelId="{4B7D15BC-BCBC-410D-8F85-B654EF8FF52F}" type="presOf" srcId="{257E683E-928C-4339-B71B-57BBB6E46DE6}" destId="{0D809C48-C8A7-4AF4-B9BA-9410E96EE8C0}" srcOrd="0" destOrd="0" presId="urn:microsoft.com/office/officeart/2016/7/layout/LinearBlockProcessNumbered"/>
    <dgm:cxn modelId="{AFEA9ADF-1949-49D3-A545-171BFB7F9091}" type="presOf" srcId="{328D2551-1FED-4862-BE4B-8ADC8E924682}" destId="{0701EBC7-BD89-4BE8-9C56-B3E081175FA9}" srcOrd="0" destOrd="0" presId="urn:microsoft.com/office/officeart/2016/7/layout/LinearBlockProcessNumbered"/>
    <dgm:cxn modelId="{67E42FE6-6821-4FDC-9AB2-B6B47FE44DF7}" srcId="{6E9001CE-C3CD-4E58-B34B-469424BDA51A}" destId="{5C74FB8F-0E4F-4DFE-9435-8A67D29090FC}" srcOrd="1" destOrd="0" parTransId="{BCCE5623-ED09-4647-B157-65FF9FB8DB8A}" sibTransId="{38A746A3-44D5-4BD3-A045-8D79F831C9BD}"/>
    <dgm:cxn modelId="{73C639EF-BC1C-48F8-A5FE-E7F71A7A1DBE}" type="presOf" srcId="{6E9001CE-C3CD-4E58-B34B-469424BDA51A}" destId="{49A66A04-C80B-492F-9109-21B4F978EF1C}" srcOrd="0" destOrd="0" presId="urn:microsoft.com/office/officeart/2016/7/layout/LinearBlockProcessNumbered"/>
    <dgm:cxn modelId="{80FCC0FC-ACEA-4316-BD8A-BF4FFC27FEC7}" type="presOf" srcId="{821233A1-61D1-44C8-9C5D-02872B54CFD1}" destId="{6D0273E6-2325-4948-A301-FECC4D12213B}" srcOrd="0" destOrd="0" presId="urn:microsoft.com/office/officeart/2016/7/layout/LinearBlockProcessNumbered"/>
    <dgm:cxn modelId="{FC10F714-37C6-4563-BF73-4D508C32D701}" type="presParOf" srcId="{49A66A04-C80B-492F-9109-21B4F978EF1C}" destId="{1D422167-06AE-4744-A7A0-D5736D907E18}" srcOrd="0" destOrd="0" presId="urn:microsoft.com/office/officeart/2016/7/layout/LinearBlockProcessNumbered"/>
    <dgm:cxn modelId="{2DF1B935-DF5E-40AF-963F-720BDE6D6536}" type="presParOf" srcId="{1D422167-06AE-4744-A7A0-D5736D907E18}" destId="{0D809C48-C8A7-4AF4-B9BA-9410E96EE8C0}" srcOrd="0" destOrd="0" presId="urn:microsoft.com/office/officeart/2016/7/layout/LinearBlockProcessNumbered"/>
    <dgm:cxn modelId="{0F4F3021-2CFF-4D35-B5FF-522BFA01DF5F}" type="presParOf" srcId="{1D422167-06AE-4744-A7A0-D5736D907E18}" destId="{4F304B49-0ED1-479A-BE67-7CEC0C6EBDCD}" srcOrd="1" destOrd="0" presId="urn:microsoft.com/office/officeart/2016/7/layout/LinearBlockProcessNumbered"/>
    <dgm:cxn modelId="{C18AB031-BAE2-4FC2-A989-6B338B11C317}" type="presParOf" srcId="{1D422167-06AE-4744-A7A0-D5736D907E18}" destId="{A389D211-AC84-499C-BC4A-8A3D606B2D26}" srcOrd="2" destOrd="0" presId="urn:microsoft.com/office/officeart/2016/7/layout/LinearBlockProcessNumbered"/>
    <dgm:cxn modelId="{20F0088B-6257-493E-AB84-6DF2A1AB183B}" type="presParOf" srcId="{49A66A04-C80B-492F-9109-21B4F978EF1C}" destId="{52D41B67-5769-45A7-8A4E-68DDDBCAD922}" srcOrd="1" destOrd="0" presId="urn:microsoft.com/office/officeart/2016/7/layout/LinearBlockProcessNumbered"/>
    <dgm:cxn modelId="{515D94CB-795D-42BD-968B-8F23BAD91925}" type="presParOf" srcId="{49A66A04-C80B-492F-9109-21B4F978EF1C}" destId="{B0E8372C-0AFF-48DA-AED9-37738EAAE33F}" srcOrd="2" destOrd="0" presId="urn:microsoft.com/office/officeart/2016/7/layout/LinearBlockProcessNumbered"/>
    <dgm:cxn modelId="{F9F97D5B-7874-4A55-BA47-D5B339ECE22F}" type="presParOf" srcId="{B0E8372C-0AFF-48DA-AED9-37738EAAE33F}" destId="{BD5F577F-C529-4E0A-96CA-AD48D193CF88}" srcOrd="0" destOrd="0" presId="urn:microsoft.com/office/officeart/2016/7/layout/LinearBlockProcessNumbered"/>
    <dgm:cxn modelId="{257CB56B-C6DE-4AA5-A1EA-0AFC71C3A95D}" type="presParOf" srcId="{B0E8372C-0AFF-48DA-AED9-37738EAAE33F}" destId="{4E40D3EC-7F23-44C1-B13B-B4D1216440FD}" srcOrd="1" destOrd="0" presId="urn:microsoft.com/office/officeart/2016/7/layout/LinearBlockProcessNumbered"/>
    <dgm:cxn modelId="{15790099-0BD2-47CE-889E-2A95629142D1}" type="presParOf" srcId="{B0E8372C-0AFF-48DA-AED9-37738EAAE33F}" destId="{90850890-EAEC-4C7B-9D19-2E9CAADC58D4}" srcOrd="2" destOrd="0" presId="urn:microsoft.com/office/officeart/2016/7/layout/LinearBlockProcessNumbered"/>
    <dgm:cxn modelId="{EFEE49CC-34FF-49CC-B8EA-D99BB3A4EA17}" type="presParOf" srcId="{49A66A04-C80B-492F-9109-21B4F978EF1C}" destId="{99140D14-41D4-4EE7-8678-202B566F7EC6}" srcOrd="3" destOrd="0" presId="urn:microsoft.com/office/officeart/2016/7/layout/LinearBlockProcessNumbered"/>
    <dgm:cxn modelId="{9AE6E46F-6755-48F0-BD3D-442A8E26CA88}" type="presParOf" srcId="{49A66A04-C80B-492F-9109-21B4F978EF1C}" destId="{65A9D9C4-71AF-4127-B9B1-3C2C14529CBE}" srcOrd="4" destOrd="0" presId="urn:microsoft.com/office/officeart/2016/7/layout/LinearBlockProcessNumbered"/>
    <dgm:cxn modelId="{F1236D8D-8F0E-40F2-9A74-BD89CD81170D}" type="presParOf" srcId="{65A9D9C4-71AF-4127-B9B1-3C2C14529CBE}" destId="{DE098631-28D0-47D2-BA1D-B4A9B0746569}" srcOrd="0" destOrd="0" presId="urn:microsoft.com/office/officeart/2016/7/layout/LinearBlockProcessNumbered"/>
    <dgm:cxn modelId="{07D78C0A-EA9E-41F3-ABE1-100143E0636C}" type="presParOf" srcId="{65A9D9C4-71AF-4127-B9B1-3C2C14529CBE}" destId="{E72CFB01-091B-4A56-9437-496F979E8C96}" srcOrd="1" destOrd="0" presId="urn:microsoft.com/office/officeart/2016/7/layout/LinearBlockProcessNumbered"/>
    <dgm:cxn modelId="{A83CCBCB-955A-48A9-A5DC-858E75EA9A00}" type="presParOf" srcId="{65A9D9C4-71AF-4127-B9B1-3C2C14529CBE}" destId="{21A158AF-328E-4EF1-87A5-0A15F6479516}" srcOrd="2" destOrd="0" presId="urn:microsoft.com/office/officeart/2016/7/layout/LinearBlockProcessNumbered"/>
    <dgm:cxn modelId="{0CDD1C21-0783-4B47-B373-3581B1E9A45D}" type="presParOf" srcId="{49A66A04-C80B-492F-9109-21B4F978EF1C}" destId="{771A2295-C9A5-4129-BDD6-3D5CA4234AE7}" srcOrd="5" destOrd="0" presId="urn:microsoft.com/office/officeart/2016/7/layout/LinearBlockProcessNumbered"/>
    <dgm:cxn modelId="{48A388BE-BC1F-4DD5-B6BA-084240016DD5}" type="presParOf" srcId="{49A66A04-C80B-492F-9109-21B4F978EF1C}" destId="{E69E1DAD-A698-4386-999B-929D180EC5CD}" srcOrd="6" destOrd="0" presId="urn:microsoft.com/office/officeart/2016/7/layout/LinearBlockProcessNumbered"/>
    <dgm:cxn modelId="{8B360508-4420-45B6-AFFD-57F56630A76D}" type="presParOf" srcId="{E69E1DAD-A698-4386-999B-929D180EC5CD}" destId="{6D0273E6-2325-4948-A301-FECC4D12213B}" srcOrd="0" destOrd="0" presId="urn:microsoft.com/office/officeart/2016/7/layout/LinearBlockProcessNumbered"/>
    <dgm:cxn modelId="{99EDD6B6-1377-4D77-9B82-5A3995677097}" type="presParOf" srcId="{E69E1DAD-A698-4386-999B-929D180EC5CD}" destId="{0701EBC7-BD89-4BE8-9C56-B3E081175FA9}" srcOrd="1" destOrd="0" presId="urn:microsoft.com/office/officeart/2016/7/layout/LinearBlockProcessNumbered"/>
    <dgm:cxn modelId="{74956B2F-898E-4BBC-8460-EA064303429A}" type="presParOf" srcId="{E69E1DAD-A698-4386-999B-929D180EC5CD}" destId="{AB216EE1-4441-42AA-8D0C-B9F90259913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878408-6D61-4266-9862-5E5C6C33A325}" type="doc">
      <dgm:prSet loTypeId="urn:microsoft.com/office/officeart/2005/8/layout/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FCD596B-33BB-46E0-BD65-64B87644AB63}">
      <dgm:prSet/>
      <dgm:spPr/>
      <dgm:t>
        <a:bodyPr/>
        <a:lstStyle/>
        <a:p>
          <a:r>
            <a:rPr lang="en-US"/>
            <a:t>User logs in and </a:t>
          </a:r>
          <a:r>
            <a:rPr lang="en-US" b="1"/>
            <a:t>authorizes</a:t>
          </a:r>
          <a:r>
            <a:rPr lang="en-US"/>
            <a:t> the client</a:t>
          </a:r>
        </a:p>
      </dgm:t>
    </dgm:pt>
    <dgm:pt modelId="{4B295A27-DFDC-4176-8B9F-4C2738D206AE}" type="parTrans" cxnId="{05981A50-EC80-432F-8729-8DD9D3FC1640}">
      <dgm:prSet/>
      <dgm:spPr/>
      <dgm:t>
        <a:bodyPr/>
        <a:lstStyle/>
        <a:p>
          <a:endParaRPr lang="en-US"/>
        </a:p>
      </dgm:t>
    </dgm:pt>
    <dgm:pt modelId="{67131025-7101-440E-95C4-A88377AD7A9B}" type="sibTrans" cxnId="{05981A50-EC80-432F-8729-8DD9D3FC1640}">
      <dgm:prSet/>
      <dgm:spPr/>
      <dgm:t>
        <a:bodyPr/>
        <a:lstStyle/>
        <a:p>
          <a:endParaRPr lang="en-US"/>
        </a:p>
      </dgm:t>
    </dgm:pt>
    <dgm:pt modelId="{80DF6823-9820-49F0-BAAD-9EFEFBA0F6DB}">
      <dgm:prSet/>
      <dgm:spPr/>
      <dgm:t>
        <a:bodyPr/>
        <a:lstStyle/>
        <a:p>
          <a:r>
            <a:rPr lang="en-US"/>
            <a:t>Client receives an </a:t>
          </a:r>
          <a:r>
            <a:rPr lang="en-US" b="1"/>
            <a:t>authorization code</a:t>
          </a:r>
          <a:endParaRPr lang="en-US"/>
        </a:p>
      </dgm:t>
    </dgm:pt>
    <dgm:pt modelId="{6C83BC1E-F92B-42E5-A352-0D62FF4EC286}" type="parTrans" cxnId="{03A99480-A1E9-4C93-926A-BEDC88575052}">
      <dgm:prSet/>
      <dgm:spPr/>
      <dgm:t>
        <a:bodyPr/>
        <a:lstStyle/>
        <a:p>
          <a:endParaRPr lang="en-US"/>
        </a:p>
      </dgm:t>
    </dgm:pt>
    <dgm:pt modelId="{87F7F19A-F50F-4A99-AA54-8F2116F2AF09}" type="sibTrans" cxnId="{03A99480-A1E9-4C93-926A-BEDC88575052}">
      <dgm:prSet/>
      <dgm:spPr/>
      <dgm:t>
        <a:bodyPr/>
        <a:lstStyle/>
        <a:p>
          <a:endParaRPr lang="en-US"/>
        </a:p>
      </dgm:t>
    </dgm:pt>
    <dgm:pt modelId="{C8C5BC12-EF92-408E-BA44-AD28790EB693}">
      <dgm:prSet/>
      <dgm:spPr/>
      <dgm:t>
        <a:bodyPr/>
        <a:lstStyle/>
        <a:p>
          <a:r>
            <a:rPr lang="en-US"/>
            <a:t>Client exchanges code for an </a:t>
          </a:r>
          <a:r>
            <a:rPr lang="en-US" b="1"/>
            <a:t>access token</a:t>
          </a:r>
          <a:endParaRPr lang="en-US"/>
        </a:p>
      </dgm:t>
    </dgm:pt>
    <dgm:pt modelId="{9A4EE8BD-5504-4F5F-8A5B-DB25B8106494}" type="parTrans" cxnId="{8F43CF02-1240-408E-A780-C50A2A1945DB}">
      <dgm:prSet/>
      <dgm:spPr/>
      <dgm:t>
        <a:bodyPr/>
        <a:lstStyle/>
        <a:p>
          <a:endParaRPr lang="en-US"/>
        </a:p>
      </dgm:t>
    </dgm:pt>
    <dgm:pt modelId="{9CB30419-C2B7-462E-952F-B6FD835BFAA2}" type="sibTrans" cxnId="{8F43CF02-1240-408E-A780-C50A2A1945DB}">
      <dgm:prSet/>
      <dgm:spPr/>
      <dgm:t>
        <a:bodyPr/>
        <a:lstStyle/>
        <a:p>
          <a:endParaRPr lang="en-US"/>
        </a:p>
      </dgm:t>
    </dgm:pt>
    <dgm:pt modelId="{1B6E3C28-BD0A-41A4-96F9-259164747219}">
      <dgm:prSet/>
      <dgm:spPr/>
      <dgm:t>
        <a:bodyPr/>
        <a:lstStyle/>
        <a:p>
          <a:r>
            <a:rPr lang="en-US"/>
            <a:t>Access token is used to </a:t>
          </a:r>
          <a:r>
            <a:rPr lang="en-US" b="1"/>
            <a:t>access protected resources</a:t>
          </a:r>
          <a:endParaRPr lang="en-US"/>
        </a:p>
      </dgm:t>
    </dgm:pt>
    <dgm:pt modelId="{940AE97A-2A8A-458A-BA57-607930ED9B48}" type="parTrans" cxnId="{52CCCF92-8FAF-47B6-A058-62C43ED503F2}">
      <dgm:prSet/>
      <dgm:spPr/>
      <dgm:t>
        <a:bodyPr/>
        <a:lstStyle/>
        <a:p>
          <a:endParaRPr lang="en-US"/>
        </a:p>
      </dgm:t>
    </dgm:pt>
    <dgm:pt modelId="{D88BD9ED-3C63-4D18-B17B-0661315FBB5E}" type="sibTrans" cxnId="{52CCCF92-8FAF-47B6-A058-62C43ED503F2}">
      <dgm:prSet/>
      <dgm:spPr/>
      <dgm:t>
        <a:bodyPr/>
        <a:lstStyle/>
        <a:p>
          <a:endParaRPr lang="en-US"/>
        </a:p>
      </dgm:t>
    </dgm:pt>
    <dgm:pt modelId="{D2E5FA34-0FC2-4F0F-BF64-4E27B633168B}" type="pres">
      <dgm:prSet presAssocID="{35878408-6D61-4266-9862-5E5C6C33A325}" presName="diagram" presStyleCnt="0">
        <dgm:presLayoutVars>
          <dgm:dir/>
          <dgm:resizeHandles val="exact"/>
        </dgm:presLayoutVars>
      </dgm:prSet>
      <dgm:spPr/>
    </dgm:pt>
    <dgm:pt modelId="{713B7D6E-91E3-421A-B0F6-2A3264884300}" type="pres">
      <dgm:prSet presAssocID="{7FCD596B-33BB-46E0-BD65-64B87644AB63}" presName="node" presStyleLbl="node1" presStyleIdx="0" presStyleCnt="4">
        <dgm:presLayoutVars>
          <dgm:bulletEnabled val="1"/>
        </dgm:presLayoutVars>
      </dgm:prSet>
      <dgm:spPr/>
    </dgm:pt>
    <dgm:pt modelId="{ACE5A384-2CF5-49BC-934D-F8F024CDE008}" type="pres">
      <dgm:prSet presAssocID="{67131025-7101-440E-95C4-A88377AD7A9B}" presName="sibTrans" presStyleLbl="sibTrans2D1" presStyleIdx="0" presStyleCnt="3"/>
      <dgm:spPr/>
    </dgm:pt>
    <dgm:pt modelId="{7EFEE2A2-5712-4AF2-A66F-467B775E5833}" type="pres">
      <dgm:prSet presAssocID="{67131025-7101-440E-95C4-A88377AD7A9B}" presName="connectorText" presStyleLbl="sibTrans2D1" presStyleIdx="0" presStyleCnt="3"/>
      <dgm:spPr/>
    </dgm:pt>
    <dgm:pt modelId="{2A589AD3-A04F-4D6B-8598-8ABB7682A71E}" type="pres">
      <dgm:prSet presAssocID="{80DF6823-9820-49F0-BAAD-9EFEFBA0F6DB}" presName="node" presStyleLbl="node1" presStyleIdx="1" presStyleCnt="4">
        <dgm:presLayoutVars>
          <dgm:bulletEnabled val="1"/>
        </dgm:presLayoutVars>
      </dgm:prSet>
      <dgm:spPr/>
    </dgm:pt>
    <dgm:pt modelId="{C0C3CBFB-2A4C-43E1-9A9A-0FA453DA4E2C}" type="pres">
      <dgm:prSet presAssocID="{87F7F19A-F50F-4A99-AA54-8F2116F2AF09}" presName="sibTrans" presStyleLbl="sibTrans2D1" presStyleIdx="1" presStyleCnt="3"/>
      <dgm:spPr/>
    </dgm:pt>
    <dgm:pt modelId="{8468EE11-6E51-44D3-A406-884888CE86B6}" type="pres">
      <dgm:prSet presAssocID="{87F7F19A-F50F-4A99-AA54-8F2116F2AF09}" presName="connectorText" presStyleLbl="sibTrans2D1" presStyleIdx="1" presStyleCnt="3"/>
      <dgm:spPr/>
    </dgm:pt>
    <dgm:pt modelId="{791863B5-E3AC-456D-8E41-05E16E2A8E83}" type="pres">
      <dgm:prSet presAssocID="{C8C5BC12-EF92-408E-BA44-AD28790EB693}" presName="node" presStyleLbl="node1" presStyleIdx="2" presStyleCnt="4">
        <dgm:presLayoutVars>
          <dgm:bulletEnabled val="1"/>
        </dgm:presLayoutVars>
      </dgm:prSet>
      <dgm:spPr/>
    </dgm:pt>
    <dgm:pt modelId="{995B619B-4BE5-444D-B30B-F4D663EAD8B1}" type="pres">
      <dgm:prSet presAssocID="{9CB30419-C2B7-462E-952F-B6FD835BFAA2}" presName="sibTrans" presStyleLbl="sibTrans2D1" presStyleIdx="2" presStyleCnt="3"/>
      <dgm:spPr/>
    </dgm:pt>
    <dgm:pt modelId="{B7DD8B25-A61C-46AE-A1E6-48C483FA534F}" type="pres">
      <dgm:prSet presAssocID="{9CB30419-C2B7-462E-952F-B6FD835BFAA2}" presName="connectorText" presStyleLbl="sibTrans2D1" presStyleIdx="2" presStyleCnt="3"/>
      <dgm:spPr/>
    </dgm:pt>
    <dgm:pt modelId="{40895B87-EF55-4FEB-86E1-36F6441CF23D}" type="pres">
      <dgm:prSet presAssocID="{1B6E3C28-BD0A-41A4-96F9-259164747219}" presName="node" presStyleLbl="node1" presStyleIdx="3" presStyleCnt="4">
        <dgm:presLayoutVars>
          <dgm:bulletEnabled val="1"/>
        </dgm:presLayoutVars>
      </dgm:prSet>
      <dgm:spPr/>
    </dgm:pt>
  </dgm:ptLst>
  <dgm:cxnLst>
    <dgm:cxn modelId="{8F43CF02-1240-408E-A780-C50A2A1945DB}" srcId="{35878408-6D61-4266-9862-5E5C6C33A325}" destId="{C8C5BC12-EF92-408E-BA44-AD28790EB693}" srcOrd="2" destOrd="0" parTransId="{9A4EE8BD-5504-4F5F-8A5B-DB25B8106494}" sibTransId="{9CB30419-C2B7-462E-952F-B6FD835BFAA2}"/>
    <dgm:cxn modelId="{CA3CA206-6918-4B0D-ACEC-A704A4F72873}" type="presOf" srcId="{7FCD596B-33BB-46E0-BD65-64B87644AB63}" destId="{713B7D6E-91E3-421A-B0F6-2A3264884300}" srcOrd="0" destOrd="0" presId="urn:microsoft.com/office/officeart/2005/8/layout/process5"/>
    <dgm:cxn modelId="{B4913E5C-4A9D-4D26-B556-5C7128606255}" type="presOf" srcId="{87F7F19A-F50F-4A99-AA54-8F2116F2AF09}" destId="{C0C3CBFB-2A4C-43E1-9A9A-0FA453DA4E2C}" srcOrd="0" destOrd="0" presId="urn:microsoft.com/office/officeart/2005/8/layout/process5"/>
    <dgm:cxn modelId="{D24DC25C-D126-4EB8-A7BC-2CB6E74457FC}" type="presOf" srcId="{35878408-6D61-4266-9862-5E5C6C33A325}" destId="{D2E5FA34-0FC2-4F0F-BF64-4E27B633168B}" srcOrd="0" destOrd="0" presId="urn:microsoft.com/office/officeart/2005/8/layout/process5"/>
    <dgm:cxn modelId="{8B97D24F-F5F0-4EC4-8ECD-20E135C5762A}" type="presOf" srcId="{80DF6823-9820-49F0-BAAD-9EFEFBA0F6DB}" destId="{2A589AD3-A04F-4D6B-8598-8ABB7682A71E}" srcOrd="0" destOrd="0" presId="urn:microsoft.com/office/officeart/2005/8/layout/process5"/>
    <dgm:cxn modelId="{05981A50-EC80-432F-8729-8DD9D3FC1640}" srcId="{35878408-6D61-4266-9862-5E5C6C33A325}" destId="{7FCD596B-33BB-46E0-BD65-64B87644AB63}" srcOrd="0" destOrd="0" parTransId="{4B295A27-DFDC-4176-8B9F-4C2738D206AE}" sibTransId="{67131025-7101-440E-95C4-A88377AD7A9B}"/>
    <dgm:cxn modelId="{03A99480-A1E9-4C93-926A-BEDC88575052}" srcId="{35878408-6D61-4266-9862-5E5C6C33A325}" destId="{80DF6823-9820-49F0-BAAD-9EFEFBA0F6DB}" srcOrd="1" destOrd="0" parTransId="{6C83BC1E-F92B-42E5-A352-0D62FF4EC286}" sibTransId="{87F7F19A-F50F-4A99-AA54-8F2116F2AF09}"/>
    <dgm:cxn modelId="{52CCCF92-8FAF-47B6-A058-62C43ED503F2}" srcId="{35878408-6D61-4266-9862-5E5C6C33A325}" destId="{1B6E3C28-BD0A-41A4-96F9-259164747219}" srcOrd="3" destOrd="0" parTransId="{940AE97A-2A8A-458A-BA57-607930ED9B48}" sibTransId="{D88BD9ED-3C63-4D18-B17B-0661315FBB5E}"/>
    <dgm:cxn modelId="{AD9A9CA5-3E08-48A9-8AA0-FA174D0A2722}" type="presOf" srcId="{67131025-7101-440E-95C4-A88377AD7A9B}" destId="{7EFEE2A2-5712-4AF2-A66F-467B775E5833}" srcOrd="1" destOrd="0" presId="urn:microsoft.com/office/officeart/2005/8/layout/process5"/>
    <dgm:cxn modelId="{057DCCB2-F08E-4EFB-A28A-83A1192086B0}" type="presOf" srcId="{9CB30419-C2B7-462E-952F-B6FD835BFAA2}" destId="{B7DD8B25-A61C-46AE-A1E6-48C483FA534F}" srcOrd="1" destOrd="0" presId="urn:microsoft.com/office/officeart/2005/8/layout/process5"/>
    <dgm:cxn modelId="{FE3267B9-DE8A-4A50-A2DC-EA4A6792B294}" type="presOf" srcId="{C8C5BC12-EF92-408E-BA44-AD28790EB693}" destId="{791863B5-E3AC-456D-8E41-05E16E2A8E83}" srcOrd="0" destOrd="0" presId="urn:microsoft.com/office/officeart/2005/8/layout/process5"/>
    <dgm:cxn modelId="{5FF8D1BB-EE7F-418B-A1E0-8AF4E41F6FF0}" type="presOf" srcId="{67131025-7101-440E-95C4-A88377AD7A9B}" destId="{ACE5A384-2CF5-49BC-934D-F8F024CDE008}" srcOrd="0" destOrd="0" presId="urn:microsoft.com/office/officeart/2005/8/layout/process5"/>
    <dgm:cxn modelId="{8742C2E1-4117-4420-9502-41CA28DD29DA}" type="presOf" srcId="{1B6E3C28-BD0A-41A4-96F9-259164747219}" destId="{40895B87-EF55-4FEB-86E1-36F6441CF23D}" srcOrd="0" destOrd="0" presId="urn:microsoft.com/office/officeart/2005/8/layout/process5"/>
    <dgm:cxn modelId="{219D4CF9-0830-4287-A838-EC16EB05C4D3}" type="presOf" srcId="{87F7F19A-F50F-4A99-AA54-8F2116F2AF09}" destId="{8468EE11-6E51-44D3-A406-884888CE86B6}" srcOrd="1" destOrd="0" presId="urn:microsoft.com/office/officeart/2005/8/layout/process5"/>
    <dgm:cxn modelId="{76BAE1FA-4C85-41A9-84E2-9567BF93737F}" type="presOf" srcId="{9CB30419-C2B7-462E-952F-B6FD835BFAA2}" destId="{995B619B-4BE5-444D-B30B-F4D663EAD8B1}" srcOrd="0" destOrd="0" presId="urn:microsoft.com/office/officeart/2005/8/layout/process5"/>
    <dgm:cxn modelId="{30A4A558-335D-486F-B99E-8E0BDD83379A}" type="presParOf" srcId="{D2E5FA34-0FC2-4F0F-BF64-4E27B633168B}" destId="{713B7D6E-91E3-421A-B0F6-2A3264884300}" srcOrd="0" destOrd="0" presId="urn:microsoft.com/office/officeart/2005/8/layout/process5"/>
    <dgm:cxn modelId="{9B4D9A80-9B60-4942-A18E-CEFCB9856DFA}" type="presParOf" srcId="{D2E5FA34-0FC2-4F0F-BF64-4E27B633168B}" destId="{ACE5A384-2CF5-49BC-934D-F8F024CDE008}" srcOrd="1" destOrd="0" presId="urn:microsoft.com/office/officeart/2005/8/layout/process5"/>
    <dgm:cxn modelId="{C314B796-6E97-4FF7-BA59-C0D8986E80FA}" type="presParOf" srcId="{ACE5A384-2CF5-49BC-934D-F8F024CDE008}" destId="{7EFEE2A2-5712-4AF2-A66F-467B775E5833}" srcOrd="0" destOrd="0" presId="urn:microsoft.com/office/officeart/2005/8/layout/process5"/>
    <dgm:cxn modelId="{2FE675A7-0504-48D5-9A20-2B1AA721E419}" type="presParOf" srcId="{D2E5FA34-0FC2-4F0F-BF64-4E27B633168B}" destId="{2A589AD3-A04F-4D6B-8598-8ABB7682A71E}" srcOrd="2" destOrd="0" presId="urn:microsoft.com/office/officeart/2005/8/layout/process5"/>
    <dgm:cxn modelId="{7245B5E5-75F6-46F5-85DD-968C5D39B9A9}" type="presParOf" srcId="{D2E5FA34-0FC2-4F0F-BF64-4E27B633168B}" destId="{C0C3CBFB-2A4C-43E1-9A9A-0FA453DA4E2C}" srcOrd="3" destOrd="0" presId="urn:microsoft.com/office/officeart/2005/8/layout/process5"/>
    <dgm:cxn modelId="{4C3A0790-9720-4886-9D71-8D0B7D8BCE35}" type="presParOf" srcId="{C0C3CBFB-2A4C-43E1-9A9A-0FA453DA4E2C}" destId="{8468EE11-6E51-44D3-A406-884888CE86B6}" srcOrd="0" destOrd="0" presId="urn:microsoft.com/office/officeart/2005/8/layout/process5"/>
    <dgm:cxn modelId="{96A42101-5ABE-4004-87B1-F0796D83E2A6}" type="presParOf" srcId="{D2E5FA34-0FC2-4F0F-BF64-4E27B633168B}" destId="{791863B5-E3AC-456D-8E41-05E16E2A8E83}" srcOrd="4" destOrd="0" presId="urn:microsoft.com/office/officeart/2005/8/layout/process5"/>
    <dgm:cxn modelId="{690F9E40-1F2D-4875-B0EA-0AAE102F10DC}" type="presParOf" srcId="{D2E5FA34-0FC2-4F0F-BF64-4E27B633168B}" destId="{995B619B-4BE5-444D-B30B-F4D663EAD8B1}" srcOrd="5" destOrd="0" presId="urn:microsoft.com/office/officeart/2005/8/layout/process5"/>
    <dgm:cxn modelId="{05BAA91F-D0C2-4634-B3D0-96BC14CA3FAE}" type="presParOf" srcId="{995B619B-4BE5-444D-B30B-F4D663EAD8B1}" destId="{B7DD8B25-A61C-46AE-A1E6-48C483FA534F}" srcOrd="0" destOrd="0" presId="urn:microsoft.com/office/officeart/2005/8/layout/process5"/>
    <dgm:cxn modelId="{D5B2CD1E-FAA9-4D6C-9CA2-C53908AAF55A}" type="presParOf" srcId="{D2E5FA34-0FC2-4F0F-BF64-4E27B633168B}" destId="{40895B87-EF55-4FEB-86E1-36F6441CF23D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558E78-8888-433A-AC04-57EC52F60C9C}" type="doc">
      <dgm:prSet loTypeId="urn:microsoft.com/office/officeart/2005/8/layout/matrix3" loCatId="matrix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AEF795D-8BAE-4B7C-B8AB-D36591B9E9C3}">
      <dgm:prSet/>
      <dgm:spPr/>
      <dgm:t>
        <a:bodyPr/>
        <a:lstStyle/>
        <a:p>
          <a:r>
            <a:rPr lang="en-US" b="1"/>
            <a:t>Authorization Code Grant</a:t>
          </a:r>
          <a:r>
            <a:rPr lang="en-US"/>
            <a:t> – Most secure, used by web apps</a:t>
          </a:r>
        </a:p>
      </dgm:t>
    </dgm:pt>
    <dgm:pt modelId="{2820E53E-4F6F-40CE-A2F6-9418CCF19DDB}" type="parTrans" cxnId="{5891E5EC-CC0C-4B5E-935B-FD160036F802}">
      <dgm:prSet/>
      <dgm:spPr/>
      <dgm:t>
        <a:bodyPr/>
        <a:lstStyle/>
        <a:p>
          <a:endParaRPr lang="en-US"/>
        </a:p>
      </dgm:t>
    </dgm:pt>
    <dgm:pt modelId="{165EC1FA-D4F1-4BB5-8AB1-C5AA29142903}" type="sibTrans" cxnId="{5891E5EC-CC0C-4B5E-935B-FD160036F802}">
      <dgm:prSet/>
      <dgm:spPr/>
      <dgm:t>
        <a:bodyPr/>
        <a:lstStyle/>
        <a:p>
          <a:endParaRPr lang="en-US"/>
        </a:p>
      </dgm:t>
    </dgm:pt>
    <dgm:pt modelId="{74898D5B-39EB-4756-8882-42FE6E9979F0}">
      <dgm:prSet/>
      <dgm:spPr/>
      <dgm:t>
        <a:bodyPr/>
        <a:lstStyle/>
        <a:p>
          <a:r>
            <a:rPr lang="en-US" b="1"/>
            <a:t>Implicit Grant</a:t>
          </a:r>
          <a:r>
            <a:rPr lang="en-US"/>
            <a:t> – For browser-based apps (less secure)</a:t>
          </a:r>
        </a:p>
      </dgm:t>
    </dgm:pt>
    <dgm:pt modelId="{D198B920-D9B3-4147-877C-11361C45D01D}" type="parTrans" cxnId="{8124070F-4CF9-4D43-A243-100A54BD9F0F}">
      <dgm:prSet/>
      <dgm:spPr/>
      <dgm:t>
        <a:bodyPr/>
        <a:lstStyle/>
        <a:p>
          <a:endParaRPr lang="en-US"/>
        </a:p>
      </dgm:t>
    </dgm:pt>
    <dgm:pt modelId="{A3064EF8-29A8-4D84-9858-A8559D0CC9F4}" type="sibTrans" cxnId="{8124070F-4CF9-4D43-A243-100A54BD9F0F}">
      <dgm:prSet/>
      <dgm:spPr/>
      <dgm:t>
        <a:bodyPr/>
        <a:lstStyle/>
        <a:p>
          <a:endParaRPr lang="en-US"/>
        </a:p>
      </dgm:t>
    </dgm:pt>
    <dgm:pt modelId="{F59FA6BB-F75F-459C-9C0C-FB162070541F}">
      <dgm:prSet/>
      <dgm:spPr/>
      <dgm:t>
        <a:bodyPr/>
        <a:lstStyle/>
        <a:p>
          <a:r>
            <a:rPr lang="en-US" b="1"/>
            <a:t>Resource Owner Password Credentials</a:t>
          </a:r>
          <a:r>
            <a:rPr lang="en-US"/>
            <a:t> – Direct login (not recommended)</a:t>
          </a:r>
        </a:p>
      </dgm:t>
    </dgm:pt>
    <dgm:pt modelId="{5C32CD90-9154-4E31-B4DD-2A00C60F5DF5}" type="parTrans" cxnId="{654BA6E0-757A-402C-8982-4C4D755B526D}">
      <dgm:prSet/>
      <dgm:spPr/>
      <dgm:t>
        <a:bodyPr/>
        <a:lstStyle/>
        <a:p>
          <a:endParaRPr lang="en-US"/>
        </a:p>
      </dgm:t>
    </dgm:pt>
    <dgm:pt modelId="{D564FBDE-E846-4D1C-88F4-CBEDB814C45A}" type="sibTrans" cxnId="{654BA6E0-757A-402C-8982-4C4D755B526D}">
      <dgm:prSet/>
      <dgm:spPr/>
      <dgm:t>
        <a:bodyPr/>
        <a:lstStyle/>
        <a:p>
          <a:endParaRPr lang="en-US"/>
        </a:p>
      </dgm:t>
    </dgm:pt>
    <dgm:pt modelId="{8A1438C8-CBCB-4096-8B14-0F315490DD37}">
      <dgm:prSet/>
      <dgm:spPr/>
      <dgm:t>
        <a:bodyPr/>
        <a:lstStyle/>
        <a:p>
          <a:r>
            <a:rPr lang="en-US" b="1"/>
            <a:t>Client Credentials Grant</a:t>
          </a:r>
          <a:r>
            <a:rPr lang="en-US"/>
            <a:t> – For machine-to-machine communication</a:t>
          </a:r>
        </a:p>
      </dgm:t>
    </dgm:pt>
    <dgm:pt modelId="{719E7AF0-A5D2-4491-AF55-67DAFCC02BA7}" type="parTrans" cxnId="{4465F353-4245-4B0A-88AE-5AF383CB0EF2}">
      <dgm:prSet/>
      <dgm:spPr/>
      <dgm:t>
        <a:bodyPr/>
        <a:lstStyle/>
        <a:p>
          <a:endParaRPr lang="en-US"/>
        </a:p>
      </dgm:t>
    </dgm:pt>
    <dgm:pt modelId="{173B4B4A-3468-42E3-AB43-4EB43264C044}" type="sibTrans" cxnId="{4465F353-4245-4B0A-88AE-5AF383CB0EF2}">
      <dgm:prSet/>
      <dgm:spPr/>
      <dgm:t>
        <a:bodyPr/>
        <a:lstStyle/>
        <a:p>
          <a:endParaRPr lang="en-US"/>
        </a:p>
      </dgm:t>
    </dgm:pt>
    <dgm:pt modelId="{31454A60-9EAB-4147-BEDB-64832F7DD805}" type="pres">
      <dgm:prSet presAssocID="{92558E78-8888-433A-AC04-57EC52F60C9C}" presName="matrix" presStyleCnt="0">
        <dgm:presLayoutVars>
          <dgm:chMax val="1"/>
          <dgm:dir/>
          <dgm:resizeHandles val="exact"/>
        </dgm:presLayoutVars>
      </dgm:prSet>
      <dgm:spPr/>
    </dgm:pt>
    <dgm:pt modelId="{A48C46E4-00F9-4ABC-8CB5-0C4E474B8BA4}" type="pres">
      <dgm:prSet presAssocID="{92558E78-8888-433A-AC04-57EC52F60C9C}" presName="diamond" presStyleLbl="bgShp" presStyleIdx="0" presStyleCnt="1"/>
      <dgm:spPr/>
    </dgm:pt>
    <dgm:pt modelId="{B600EDBA-13FC-48DB-9AEC-2333B87CA493}" type="pres">
      <dgm:prSet presAssocID="{92558E78-8888-433A-AC04-57EC52F60C9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90E902C-3BC5-45CB-A9E6-2DBFD4A70464}" type="pres">
      <dgm:prSet presAssocID="{92558E78-8888-433A-AC04-57EC52F60C9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CBFF66C-2DC9-4C99-9870-8D4C9BDE1FD9}" type="pres">
      <dgm:prSet presAssocID="{92558E78-8888-433A-AC04-57EC52F60C9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01A2950-BE69-4459-86AE-B38B1C31F3F8}" type="pres">
      <dgm:prSet presAssocID="{92558E78-8888-433A-AC04-57EC52F60C9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124070F-4CF9-4D43-A243-100A54BD9F0F}" srcId="{92558E78-8888-433A-AC04-57EC52F60C9C}" destId="{74898D5B-39EB-4756-8882-42FE6E9979F0}" srcOrd="1" destOrd="0" parTransId="{D198B920-D9B3-4147-877C-11361C45D01D}" sibTransId="{A3064EF8-29A8-4D84-9858-A8559D0CC9F4}"/>
    <dgm:cxn modelId="{31138015-05C7-4AFC-A54C-6B3D750CE952}" type="presOf" srcId="{8A1438C8-CBCB-4096-8B14-0F315490DD37}" destId="{F01A2950-BE69-4459-86AE-B38B1C31F3F8}" srcOrd="0" destOrd="0" presId="urn:microsoft.com/office/officeart/2005/8/layout/matrix3"/>
    <dgm:cxn modelId="{22698935-F658-4B85-9631-817B657166F6}" type="presOf" srcId="{92558E78-8888-433A-AC04-57EC52F60C9C}" destId="{31454A60-9EAB-4147-BEDB-64832F7DD805}" srcOrd="0" destOrd="0" presId="urn:microsoft.com/office/officeart/2005/8/layout/matrix3"/>
    <dgm:cxn modelId="{4465F353-4245-4B0A-88AE-5AF383CB0EF2}" srcId="{92558E78-8888-433A-AC04-57EC52F60C9C}" destId="{8A1438C8-CBCB-4096-8B14-0F315490DD37}" srcOrd="3" destOrd="0" parTransId="{719E7AF0-A5D2-4491-AF55-67DAFCC02BA7}" sibTransId="{173B4B4A-3468-42E3-AB43-4EB43264C044}"/>
    <dgm:cxn modelId="{89FAEBA7-1729-42EF-8AD5-A8F7E89EFDD1}" type="presOf" srcId="{F59FA6BB-F75F-459C-9C0C-FB162070541F}" destId="{4CBFF66C-2DC9-4C99-9870-8D4C9BDE1FD9}" srcOrd="0" destOrd="0" presId="urn:microsoft.com/office/officeart/2005/8/layout/matrix3"/>
    <dgm:cxn modelId="{C1E8FBD5-154F-4B83-905C-8B291B83D510}" type="presOf" srcId="{74898D5B-39EB-4756-8882-42FE6E9979F0}" destId="{890E902C-3BC5-45CB-A9E6-2DBFD4A70464}" srcOrd="0" destOrd="0" presId="urn:microsoft.com/office/officeart/2005/8/layout/matrix3"/>
    <dgm:cxn modelId="{654BA6E0-757A-402C-8982-4C4D755B526D}" srcId="{92558E78-8888-433A-AC04-57EC52F60C9C}" destId="{F59FA6BB-F75F-459C-9C0C-FB162070541F}" srcOrd="2" destOrd="0" parTransId="{5C32CD90-9154-4E31-B4DD-2A00C60F5DF5}" sibTransId="{D564FBDE-E846-4D1C-88F4-CBEDB814C45A}"/>
    <dgm:cxn modelId="{347A01E9-46EC-4A09-A1CC-6C4E209D27EC}" type="presOf" srcId="{8AEF795D-8BAE-4B7C-B8AB-D36591B9E9C3}" destId="{B600EDBA-13FC-48DB-9AEC-2333B87CA493}" srcOrd="0" destOrd="0" presId="urn:microsoft.com/office/officeart/2005/8/layout/matrix3"/>
    <dgm:cxn modelId="{5891E5EC-CC0C-4B5E-935B-FD160036F802}" srcId="{92558E78-8888-433A-AC04-57EC52F60C9C}" destId="{8AEF795D-8BAE-4B7C-B8AB-D36591B9E9C3}" srcOrd="0" destOrd="0" parTransId="{2820E53E-4F6F-40CE-A2F6-9418CCF19DDB}" sibTransId="{165EC1FA-D4F1-4BB5-8AB1-C5AA29142903}"/>
    <dgm:cxn modelId="{23F4B48A-8BA1-459E-93F5-D8ECB7415C49}" type="presParOf" srcId="{31454A60-9EAB-4147-BEDB-64832F7DD805}" destId="{A48C46E4-00F9-4ABC-8CB5-0C4E474B8BA4}" srcOrd="0" destOrd="0" presId="urn:microsoft.com/office/officeart/2005/8/layout/matrix3"/>
    <dgm:cxn modelId="{F2D591DE-7BC8-4011-9F74-183A9E9C80CA}" type="presParOf" srcId="{31454A60-9EAB-4147-BEDB-64832F7DD805}" destId="{B600EDBA-13FC-48DB-9AEC-2333B87CA493}" srcOrd="1" destOrd="0" presId="urn:microsoft.com/office/officeart/2005/8/layout/matrix3"/>
    <dgm:cxn modelId="{A847455A-C13F-45F4-A1F8-DAA54B1C6B50}" type="presParOf" srcId="{31454A60-9EAB-4147-BEDB-64832F7DD805}" destId="{890E902C-3BC5-45CB-A9E6-2DBFD4A70464}" srcOrd="2" destOrd="0" presId="urn:microsoft.com/office/officeart/2005/8/layout/matrix3"/>
    <dgm:cxn modelId="{75AE3B9D-1CE5-475A-90E1-2DD228E5ADD2}" type="presParOf" srcId="{31454A60-9EAB-4147-BEDB-64832F7DD805}" destId="{4CBFF66C-2DC9-4C99-9870-8D4C9BDE1FD9}" srcOrd="3" destOrd="0" presId="urn:microsoft.com/office/officeart/2005/8/layout/matrix3"/>
    <dgm:cxn modelId="{3EF06DAE-FDB3-4B6D-95D6-AB8A76505387}" type="presParOf" srcId="{31454A60-9EAB-4147-BEDB-64832F7DD805}" destId="{F01A2950-BE69-4459-86AE-B38B1C31F3F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B1F461-6621-43F5-AA99-D6D3B9222DE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D86EBD6-3D59-4A5F-BBD6-F09A787E5343}">
      <dgm:prSet/>
      <dgm:spPr/>
      <dgm:t>
        <a:bodyPr/>
        <a:lstStyle/>
        <a:p>
          <a:r>
            <a:rPr lang="en-US"/>
            <a:t>OAuth is a </a:t>
          </a:r>
          <a:r>
            <a:rPr lang="en-US" b="1"/>
            <a:t>secure and flexible</a:t>
          </a:r>
          <a:r>
            <a:rPr lang="en-US"/>
            <a:t> way to delegate access</a:t>
          </a:r>
        </a:p>
      </dgm:t>
    </dgm:pt>
    <dgm:pt modelId="{CC5D1428-6531-45C4-9405-5DC54BE79B10}" type="parTrans" cxnId="{6BEF9E7B-464A-40D2-B1F1-05695D1EB3DF}">
      <dgm:prSet/>
      <dgm:spPr/>
      <dgm:t>
        <a:bodyPr/>
        <a:lstStyle/>
        <a:p>
          <a:endParaRPr lang="en-US"/>
        </a:p>
      </dgm:t>
    </dgm:pt>
    <dgm:pt modelId="{97956BCE-980B-4908-8743-095F3E5C84CB}" type="sibTrans" cxnId="{6BEF9E7B-464A-40D2-B1F1-05695D1EB3DF}">
      <dgm:prSet/>
      <dgm:spPr/>
      <dgm:t>
        <a:bodyPr/>
        <a:lstStyle/>
        <a:p>
          <a:endParaRPr lang="en-US"/>
        </a:p>
      </dgm:t>
    </dgm:pt>
    <dgm:pt modelId="{AD049963-18C2-4D5D-B85C-A4A53D3BBEE0}">
      <dgm:prSet/>
      <dgm:spPr/>
      <dgm:t>
        <a:bodyPr/>
        <a:lstStyle/>
        <a:p>
          <a:r>
            <a:rPr lang="en-US"/>
            <a:t>Widely used in </a:t>
          </a:r>
          <a:r>
            <a:rPr lang="en-US" b="1"/>
            <a:t>modern web and mobile applications</a:t>
          </a:r>
          <a:endParaRPr lang="en-US"/>
        </a:p>
      </dgm:t>
    </dgm:pt>
    <dgm:pt modelId="{85688325-A3F7-4D37-9597-37E9A43D3C41}" type="parTrans" cxnId="{137FC95F-92D9-496E-ABC2-6D1CC24953B1}">
      <dgm:prSet/>
      <dgm:spPr/>
      <dgm:t>
        <a:bodyPr/>
        <a:lstStyle/>
        <a:p>
          <a:endParaRPr lang="en-US"/>
        </a:p>
      </dgm:t>
    </dgm:pt>
    <dgm:pt modelId="{04B82CB6-3BD0-4B1F-BBD4-B35BA01BB6F6}" type="sibTrans" cxnId="{137FC95F-92D9-496E-ABC2-6D1CC24953B1}">
      <dgm:prSet/>
      <dgm:spPr/>
      <dgm:t>
        <a:bodyPr/>
        <a:lstStyle/>
        <a:p>
          <a:endParaRPr lang="en-US"/>
        </a:p>
      </dgm:t>
    </dgm:pt>
    <dgm:pt modelId="{2F33EFEE-26FC-4D06-B64B-C4B30B707458}">
      <dgm:prSet/>
      <dgm:spPr/>
      <dgm:t>
        <a:bodyPr/>
        <a:lstStyle/>
        <a:p>
          <a:r>
            <a:rPr lang="en-US"/>
            <a:t>Often combined with </a:t>
          </a:r>
          <a:r>
            <a:rPr lang="en-US" b="1"/>
            <a:t>OpenID Connect</a:t>
          </a:r>
          <a:r>
            <a:rPr lang="en-US"/>
            <a:t> for authentication</a:t>
          </a:r>
        </a:p>
      </dgm:t>
    </dgm:pt>
    <dgm:pt modelId="{02046C60-BDDE-4E00-A8B9-53CB13160495}" type="parTrans" cxnId="{13C19E67-1CB3-4E2E-B8AC-A4529CEDB3DE}">
      <dgm:prSet/>
      <dgm:spPr/>
      <dgm:t>
        <a:bodyPr/>
        <a:lstStyle/>
        <a:p>
          <a:endParaRPr lang="en-US"/>
        </a:p>
      </dgm:t>
    </dgm:pt>
    <dgm:pt modelId="{11C5E04C-2DE4-4511-9801-397D462A68CE}" type="sibTrans" cxnId="{13C19E67-1CB3-4E2E-B8AC-A4529CEDB3DE}">
      <dgm:prSet/>
      <dgm:spPr/>
      <dgm:t>
        <a:bodyPr/>
        <a:lstStyle/>
        <a:p>
          <a:endParaRPr lang="en-US"/>
        </a:p>
      </dgm:t>
    </dgm:pt>
    <dgm:pt modelId="{5EF63CFF-1797-4472-BAB5-FDE964BD4747}" type="pres">
      <dgm:prSet presAssocID="{78B1F461-6621-43F5-AA99-D6D3B9222DE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0518A0-B699-4264-AAAE-0997DB7CF332}" type="pres">
      <dgm:prSet presAssocID="{7D86EBD6-3D59-4A5F-BBD6-F09A787E5343}" presName="hierRoot1" presStyleCnt="0"/>
      <dgm:spPr/>
    </dgm:pt>
    <dgm:pt modelId="{A4186820-0BD6-4256-BF75-62F40B445ECC}" type="pres">
      <dgm:prSet presAssocID="{7D86EBD6-3D59-4A5F-BBD6-F09A787E5343}" presName="composite" presStyleCnt="0"/>
      <dgm:spPr/>
    </dgm:pt>
    <dgm:pt modelId="{CB8D5434-9820-476D-8419-F5BD126C0B6A}" type="pres">
      <dgm:prSet presAssocID="{7D86EBD6-3D59-4A5F-BBD6-F09A787E5343}" presName="background" presStyleLbl="node0" presStyleIdx="0" presStyleCnt="3"/>
      <dgm:spPr/>
    </dgm:pt>
    <dgm:pt modelId="{64BA5E23-7E5F-45EE-9AAA-FC2DCD70F717}" type="pres">
      <dgm:prSet presAssocID="{7D86EBD6-3D59-4A5F-BBD6-F09A787E5343}" presName="text" presStyleLbl="fgAcc0" presStyleIdx="0" presStyleCnt="3">
        <dgm:presLayoutVars>
          <dgm:chPref val="3"/>
        </dgm:presLayoutVars>
      </dgm:prSet>
      <dgm:spPr/>
    </dgm:pt>
    <dgm:pt modelId="{2FDE83F2-E22C-49C0-BA92-3E8D6F325283}" type="pres">
      <dgm:prSet presAssocID="{7D86EBD6-3D59-4A5F-BBD6-F09A787E5343}" presName="hierChild2" presStyleCnt="0"/>
      <dgm:spPr/>
    </dgm:pt>
    <dgm:pt modelId="{1AF2B255-43DE-4B57-866E-F40BF38F6EAD}" type="pres">
      <dgm:prSet presAssocID="{AD049963-18C2-4D5D-B85C-A4A53D3BBEE0}" presName="hierRoot1" presStyleCnt="0"/>
      <dgm:spPr/>
    </dgm:pt>
    <dgm:pt modelId="{AF710291-1C15-4440-A07F-8632ECAE1CD3}" type="pres">
      <dgm:prSet presAssocID="{AD049963-18C2-4D5D-B85C-A4A53D3BBEE0}" presName="composite" presStyleCnt="0"/>
      <dgm:spPr/>
    </dgm:pt>
    <dgm:pt modelId="{C5E45B40-A665-4B5C-AB21-889EDD4C3C43}" type="pres">
      <dgm:prSet presAssocID="{AD049963-18C2-4D5D-B85C-A4A53D3BBEE0}" presName="background" presStyleLbl="node0" presStyleIdx="1" presStyleCnt="3"/>
      <dgm:spPr/>
    </dgm:pt>
    <dgm:pt modelId="{AAC8FEDF-4B84-4E05-BBFD-76EA4E0FF611}" type="pres">
      <dgm:prSet presAssocID="{AD049963-18C2-4D5D-B85C-A4A53D3BBEE0}" presName="text" presStyleLbl="fgAcc0" presStyleIdx="1" presStyleCnt="3">
        <dgm:presLayoutVars>
          <dgm:chPref val="3"/>
        </dgm:presLayoutVars>
      </dgm:prSet>
      <dgm:spPr/>
    </dgm:pt>
    <dgm:pt modelId="{C866D1B6-2678-487A-8016-C31F0E570BAE}" type="pres">
      <dgm:prSet presAssocID="{AD049963-18C2-4D5D-B85C-A4A53D3BBEE0}" presName="hierChild2" presStyleCnt="0"/>
      <dgm:spPr/>
    </dgm:pt>
    <dgm:pt modelId="{FD0764B7-0B45-4DEB-B8D1-D86ACE64405F}" type="pres">
      <dgm:prSet presAssocID="{2F33EFEE-26FC-4D06-B64B-C4B30B707458}" presName="hierRoot1" presStyleCnt="0"/>
      <dgm:spPr/>
    </dgm:pt>
    <dgm:pt modelId="{715FE560-BA78-4197-82A1-470AD816BF24}" type="pres">
      <dgm:prSet presAssocID="{2F33EFEE-26FC-4D06-B64B-C4B30B707458}" presName="composite" presStyleCnt="0"/>
      <dgm:spPr/>
    </dgm:pt>
    <dgm:pt modelId="{AE1B208B-108E-4B4E-B40E-DEDC626C5497}" type="pres">
      <dgm:prSet presAssocID="{2F33EFEE-26FC-4D06-B64B-C4B30B707458}" presName="background" presStyleLbl="node0" presStyleIdx="2" presStyleCnt="3"/>
      <dgm:spPr/>
    </dgm:pt>
    <dgm:pt modelId="{3DDEDCDB-9D33-4C1D-8978-AE5682405129}" type="pres">
      <dgm:prSet presAssocID="{2F33EFEE-26FC-4D06-B64B-C4B30B707458}" presName="text" presStyleLbl="fgAcc0" presStyleIdx="2" presStyleCnt="3">
        <dgm:presLayoutVars>
          <dgm:chPref val="3"/>
        </dgm:presLayoutVars>
      </dgm:prSet>
      <dgm:spPr/>
    </dgm:pt>
    <dgm:pt modelId="{148A7E6C-D910-4661-93E4-005BF74C29C3}" type="pres">
      <dgm:prSet presAssocID="{2F33EFEE-26FC-4D06-B64B-C4B30B707458}" presName="hierChild2" presStyleCnt="0"/>
      <dgm:spPr/>
    </dgm:pt>
  </dgm:ptLst>
  <dgm:cxnLst>
    <dgm:cxn modelId="{EA209A14-ACBD-44DF-A676-D39BA4A07ECD}" type="presOf" srcId="{78B1F461-6621-43F5-AA99-D6D3B9222DE9}" destId="{5EF63CFF-1797-4472-BAB5-FDE964BD4747}" srcOrd="0" destOrd="0" presId="urn:microsoft.com/office/officeart/2005/8/layout/hierarchy1"/>
    <dgm:cxn modelId="{B5EE361B-345C-4184-9650-B0EC7493043D}" type="presOf" srcId="{AD049963-18C2-4D5D-B85C-A4A53D3BBEE0}" destId="{AAC8FEDF-4B84-4E05-BBFD-76EA4E0FF611}" srcOrd="0" destOrd="0" presId="urn:microsoft.com/office/officeart/2005/8/layout/hierarchy1"/>
    <dgm:cxn modelId="{137FC95F-92D9-496E-ABC2-6D1CC24953B1}" srcId="{78B1F461-6621-43F5-AA99-D6D3B9222DE9}" destId="{AD049963-18C2-4D5D-B85C-A4A53D3BBEE0}" srcOrd="1" destOrd="0" parTransId="{85688325-A3F7-4D37-9597-37E9A43D3C41}" sibTransId="{04B82CB6-3BD0-4B1F-BBD4-B35BA01BB6F6}"/>
    <dgm:cxn modelId="{13C19E67-1CB3-4E2E-B8AC-A4529CEDB3DE}" srcId="{78B1F461-6621-43F5-AA99-D6D3B9222DE9}" destId="{2F33EFEE-26FC-4D06-B64B-C4B30B707458}" srcOrd="2" destOrd="0" parTransId="{02046C60-BDDE-4E00-A8B9-53CB13160495}" sibTransId="{11C5E04C-2DE4-4511-9801-397D462A68CE}"/>
    <dgm:cxn modelId="{6BEF9E7B-464A-40D2-B1F1-05695D1EB3DF}" srcId="{78B1F461-6621-43F5-AA99-D6D3B9222DE9}" destId="{7D86EBD6-3D59-4A5F-BBD6-F09A787E5343}" srcOrd="0" destOrd="0" parTransId="{CC5D1428-6531-45C4-9405-5DC54BE79B10}" sibTransId="{97956BCE-980B-4908-8743-095F3E5C84CB}"/>
    <dgm:cxn modelId="{B1CCEBA6-7E4B-47AE-BEC9-2ADC2C13F3E7}" type="presOf" srcId="{2F33EFEE-26FC-4D06-B64B-C4B30B707458}" destId="{3DDEDCDB-9D33-4C1D-8978-AE5682405129}" srcOrd="0" destOrd="0" presId="urn:microsoft.com/office/officeart/2005/8/layout/hierarchy1"/>
    <dgm:cxn modelId="{984E22BA-3D78-43E3-8C2A-FD8C6D0F4C86}" type="presOf" srcId="{7D86EBD6-3D59-4A5F-BBD6-F09A787E5343}" destId="{64BA5E23-7E5F-45EE-9AAA-FC2DCD70F717}" srcOrd="0" destOrd="0" presId="urn:microsoft.com/office/officeart/2005/8/layout/hierarchy1"/>
    <dgm:cxn modelId="{DA2469CA-1489-4BDE-B59B-F67D9FC384F4}" type="presParOf" srcId="{5EF63CFF-1797-4472-BAB5-FDE964BD4747}" destId="{960518A0-B699-4264-AAAE-0997DB7CF332}" srcOrd="0" destOrd="0" presId="urn:microsoft.com/office/officeart/2005/8/layout/hierarchy1"/>
    <dgm:cxn modelId="{F91660B0-D014-4804-B213-7C7935486539}" type="presParOf" srcId="{960518A0-B699-4264-AAAE-0997DB7CF332}" destId="{A4186820-0BD6-4256-BF75-62F40B445ECC}" srcOrd="0" destOrd="0" presId="urn:microsoft.com/office/officeart/2005/8/layout/hierarchy1"/>
    <dgm:cxn modelId="{21F9900B-7B3C-4203-85B0-6AB46B482A68}" type="presParOf" srcId="{A4186820-0BD6-4256-BF75-62F40B445ECC}" destId="{CB8D5434-9820-476D-8419-F5BD126C0B6A}" srcOrd="0" destOrd="0" presId="urn:microsoft.com/office/officeart/2005/8/layout/hierarchy1"/>
    <dgm:cxn modelId="{1C1A266F-DCB6-4420-B71B-C11B8916BCF9}" type="presParOf" srcId="{A4186820-0BD6-4256-BF75-62F40B445ECC}" destId="{64BA5E23-7E5F-45EE-9AAA-FC2DCD70F717}" srcOrd="1" destOrd="0" presId="urn:microsoft.com/office/officeart/2005/8/layout/hierarchy1"/>
    <dgm:cxn modelId="{4E71AD71-3386-4DD7-9975-771C55F3CC9E}" type="presParOf" srcId="{960518A0-B699-4264-AAAE-0997DB7CF332}" destId="{2FDE83F2-E22C-49C0-BA92-3E8D6F325283}" srcOrd="1" destOrd="0" presId="urn:microsoft.com/office/officeart/2005/8/layout/hierarchy1"/>
    <dgm:cxn modelId="{61364610-F255-4D0F-A7F8-ED187EBCE628}" type="presParOf" srcId="{5EF63CFF-1797-4472-BAB5-FDE964BD4747}" destId="{1AF2B255-43DE-4B57-866E-F40BF38F6EAD}" srcOrd="1" destOrd="0" presId="urn:microsoft.com/office/officeart/2005/8/layout/hierarchy1"/>
    <dgm:cxn modelId="{95E5C667-1F54-42C4-A137-450A8EEFFD8E}" type="presParOf" srcId="{1AF2B255-43DE-4B57-866E-F40BF38F6EAD}" destId="{AF710291-1C15-4440-A07F-8632ECAE1CD3}" srcOrd="0" destOrd="0" presId="urn:microsoft.com/office/officeart/2005/8/layout/hierarchy1"/>
    <dgm:cxn modelId="{6AC2E3C8-F1EF-4850-91BE-A23A3C8AE628}" type="presParOf" srcId="{AF710291-1C15-4440-A07F-8632ECAE1CD3}" destId="{C5E45B40-A665-4B5C-AB21-889EDD4C3C43}" srcOrd="0" destOrd="0" presId="urn:microsoft.com/office/officeart/2005/8/layout/hierarchy1"/>
    <dgm:cxn modelId="{388CECC9-F3CB-408D-89F0-4C9E7703FE5D}" type="presParOf" srcId="{AF710291-1C15-4440-A07F-8632ECAE1CD3}" destId="{AAC8FEDF-4B84-4E05-BBFD-76EA4E0FF611}" srcOrd="1" destOrd="0" presId="urn:microsoft.com/office/officeart/2005/8/layout/hierarchy1"/>
    <dgm:cxn modelId="{54D82841-21D4-4F83-9619-29D28ACCAB37}" type="presParOf" srcId="{1AF2B255-43DE-4B57-866E-F40BF38F6EAD}" destId="{C866D1B6-2678-487A-8016-C31F0E570BAE}" srcOrd="1" destOrd="0" presId="urn:microsoft.com/office/officeart/2005/8/layout/hierarchy1"/>
    <dgm:cxn modelId="{C59EA931-C8A6-47AE-8040-28A89BFA3F76}" type="presParOf" srcId="{5EF63CFF-1797-4472-BAB5-FDE964BD4747}" destId="{FD0764B7-0B45-4DEB-B8D1-D86ACE64405F}" srcOrd="2" destOrd="0" presId="urn:microsoft.com/office/officeart/2005/8/layout/hierarchy1"/>
    <dgm:cxn modelId="{4FBA68BD-288B-438D-BFA6-75B12E22139C}" type="presParOf" srcId="{FD0764B7-0B45-4DEB-B8D1-D86ACE64405F}" destId="{715FE560-BA78-4197-82A1-470AD816BF24}" srcOrd="0" destOrd="0" presId="urn:microsoft.com/office/officeart/2005/8/layout/hierarchy1"/>
    <dgm:cxn modelId="{87B46DEF-A603-4D50-8F63-664905CEEE83}" type="presParOf" srcId="{715FE560-BA78-4197-82A1-470AD816BF24}" destId="{AE1B208B-108E-4B4E-B40E-DEDC626C5497}" srcOrd="0" destOrd="0" presId="urn:microsoft.com/office/officeart/2005/8/layout/hierarchy1"/>
    <dgm:cxn modelId="{D43247A0-88B4-4492-A23D-A07A1C6EAE84}" type="presParOf" srcId="{715FE560-BA78-4197-82A1-470AD816BF24}" destId="{3DDEDCDB-9D33-4C1D-8978-AE5682405129}" srcOrd="1" destOrd="0" presId="urn:microsoft.com/office/officeart/2005/8/layout/hierarchy1"/>
    <dgm:cxn modelId="{7398EDE3-9D9C-4DDD-A9C5-A9F11413CF24}" type="presParOf" srcId="{FD0764B7-0B45-4DEB-B8D1-D86ACE64405F}" destId="{148A7E6C-D910-4661-93E4-005BF74C29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58A12-22E0-4DC3-83C0-99C027FC50CB}">
      <dsp:nvSpPr>
        <dsp:cNvPr id="0" name=""/>
        <dsp:cNvSpPr/>
      </dsp:nvSpPr>
      <dsp:spPr>
        <a:xfrm>
          <a:off x="0" y="43258"/>
          <a:ext cx="5915441" cy="5159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Univers Condensed"/>
              <a:ea typeface="Calibri"/>
              <a:cs typeface="Calibri"/>
            </a:rPr>
            <a:t>WHAT IS OAUTH?</a:t>
          </a:r>
        </a:p>
      </dsp:txBody>
      <dsp:txXfrm>
        <a:off x="25188" y="68446"/>
        <a:ext cx="5865065" cy="465594"/>
      </dsp:txXfrm>
    </dsp:sp>
    <dsp:sp modelId="{374A034E-BBD6-46D2-94FD-7D6695D02841}">
      <dsp:nvSpPr>
        <dsp:cNvPr id="0" name=""/>
        <dsp:cNvSpPr/>
      </dsp:nvSpPr>
      <dsp:spPr>
        <a:xfrm>
          <a:off x="0" y="619708"/>
          <a:ext cx="5915441" cy="5159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Univers Condensed"/>
              <a:ea typeface="Calibri"/>
              <a:cs typeface="Calibri"/>
            </a:rPr>
            <a:t>WHY USE OAUTH?</a:t>
          </a:r>
        </a:p>
      </dsp:txBody>
      <dsp:txXfrm>
        <a:off x="25188" y="644896"/>
        <a:ext cx="5865065" cy="465594"/>
      </dsp:txXfrm>
    </dsp:sp>
    <dsp:sp modelId="{CEEDDB7B-EFBB-4E27-BB03-414EFD815B9E}">
      <dsp:nvSpPr>
        <dsp:cNvPr id="0" name=""/>
        <dsp:cNvSpPr/>
      </dsp:nvSpPr>
      <dsp:spPr>
        <a:xfrm>
          <a:off x="0" y="1196158"/>
          <a:ext cx="5915441" cy="5159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Univers Condensed"/>
              <a:ea typeface="Calibri"/>
              <a:cs typeface="Calibri"/>
            </a:rPr>
            <a:t>KEY COMPONENTS OF OAUTH</a:t>
          </a:r>
        </a:p>
      </dsp:txBody>
      <dsp:txXfrm>
        <a:off x="25188" y="1221346"/>
        <a:ext cx="5865065" cy="465594"/>
      </dsp:txXfrm>
    </dsp:sp>
    <dsp:sp modelId="{FD4526E0-C6D4-4D1D-8ACE-079A0AF59E95}">
      <dsp:nvSpPr>
        <dsp:cNvPr id="0" name=""/>
        <dsp:cNvSpPr/>
      </dsp:nvSpPr>
      <dsp:spPr>
        <a:xfrm>
          <a:off x="0" y="1772608"/>
          <a:ext cx="5915441" cy="5159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Univers Condensed"/>
              <a:ea typeface="Calibri"/>
              <a:cs typeface="Calibri"/>
            </a:rPr>
            <a:t>OAUTH FLOW (AUTHORIZATION CODE GRANT)</a:t>
          </a:r>
        </a:p>
      </dsp:txBody>
      <dsp:txXfrm>
        <a:off x="25188" y="1797796"/>
        <a:ext cx="5865065" cy="465594"/>
      </dsp:txXfrm>
    </dsp:sp>
    <dsp:sp modelId="{BD6616A3-2903-462D-8D9C-0C9C45EF5D21}">
      <dsp:nvSpPr>
        <dsp:cNvPr id="0" name=""/>
        <dsp:cNvSpPr/>
      </dsp:nvSpPr>
      <dsp:spPr>
        <a:xfrm>
          <a:off x="0" y="2349058"/>
          <a:ext cx="5915441" cy="5159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Univers Condensed"/>
              <a:ea typeface="Calibri"/>
              <a:cs typeface="Calibri"/>
            </a:rPr>
            <a:t>TYPES OF OAUTH GRANTS</a:t>
          </a:r>
        </a:p>
      </dsp:txBody>
      <dsp:txXfrm>
        <a:off x="25188" y="2374246"/>
        <a:ext cx="5865065" cy="465594"/>
      </dsp:txXfrm>
    </dsp:sp>
    <dsp:sp modelId="{C7B2DB6B-9E93-4653-9F44-D6B44D6B58B7}">
      <dsp:nvSpPr>
        <dsp:cNvPr id="0" name=""/>
        <dsp:cNvSpPr/>
      </dsp:nvSpPr>
      <dsp:spPr>
        <a:xfrm>
          <a:off x="0" y="2925508"/>
          <a:ext cx="5915441" cy="5159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Univers Condensed"/>
              <a:ea typeface="Calibri"/>
              <a:cs typeface="Calibri"/>
            </a:rPr>
            <a:t>OAUTH VS OPENID CONNECT</a:t>
          </a:r>
        </a:p>
      </dsp:txBody>
      <dsp:txXfrm>
        <a:off x="25188" y="2950696"/>
        <a:ext cx="5865065" cy="465594"/>
      </dsp:txXfrm>
    </dsp:sp>
    <dsp:sp modelId="{60F7133A-D770-416C-B540-607D4100456A}">
      <dsp:nvSpPr>
        <dsp:cNvPr id="0" name=""/>
        <dsp:cNvSpPr/>
      </dsp:nvSpPr>
      <dsp:spPr>
        <a:xfrm>
          <a:off x="0" y="3501958"/>
          <a:ext cx="5915441" cy="5159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Univers Condensed"/>
              <a:ea typeface="Calibri"/>
              <a:cs typeface="Calibri"/>
            </a:rPr>
            <a:t>CONCLUSION</a:t>
          </a:r>
        </a:p>
      </dsp:txBody>
      <dsp:txXfrm>
        <a:off x="25188" y="3527146"/>
        <a:ext cx="5865065" cy="465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151D2-8336-48A5-8EF5-EFA45808237C}">
      <dsp:nvSpPr>
        <dsp:cNvPr id="0" name=""/>
        <dsp:cNvSpPr/>
      </dsp:nvSpPr>
      <dsp:spPr>
        <a:xfrm rot="5400000">
          <a:off x="5679523" y="124277"/>
          <a:ext cx="1869674" cy="162661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OAuth is an </a:t>
          </a:r>
          <a:r>
            <a:rPr lang="en-US" sz="900" b="1" kern="1200"/>
            <a:t>open standard</a:t>
          </a:r>
          <a:r>
            <a:rPr lang="en-US" sz="900" kern="1200"/>
            <a:t> for </a:t>
          </a:r>
          <a:r>
            <a:rPr lang="en-US" sz="900" b="1" kern="1200"/>
            <a:t>access delegation</a:t>
          </a:r>
          <a:endParaRPr lang="en-US" sz="900" kern="1200"/>
        </a:p>
      </dsp:txBody>
      <dsp:txXfrm rot="-5400000">
        <a:off x="6054533" y="294107"/>
        <a:ext cx="1119654" cy="1286959"/>
      </dsp:txXfrm>
    </dsp:sp>
    <dsp:sp modelId="{1979D92F-8EBD-4B02-B954-9FCAE00D0D3F}">
      <dsp:nvSpPr>
        <dsp:cNvPr id="0" name=""/>
        <dsp:cNvSpPr/>
      </dsp:nvSpPr>
      <dsp:spPr>
        <a:xfrm>
          <a:off x="7477028" y="376683"/>
          <a:ext cx="2086556" cy="1121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CB2A7-C322-4941-BC77-AC4C476C76BF}">
      <dsp:nvSpPr>
        <dsp:cNvPr id="0" name=""/>
        <dsp:cNvSpPr/>
      </dsp:nvSpPr>
      <dsp:spPr>
        <a:xfrm rot="5400000">
          <a:off x="3922778" y="124277"/>
          <a:ext cx="1869674" cy="162661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1414419"/>
            <a:satOff val="-5328"/>
            <a:lumOff val="4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01</a:t>
          </a:r>
        </a:p>
      </dsp:txBody>
      <dsp:txXfrm rot="-5400000">
        <a:off x="4297788" y="294107"/>
        <a:ext cx="1119654" cy="1286959"/>
      </dsp:txXfrm>
    </dsp:sp>
    <dsp:sp modelId="{C9B394BF-44D0-430E-B9FC-8A8EDCF07FEE}">
      <dsp:nvSpPr>
        <dsp:cNvPr id="0" name=""/>
        <dsp:cNvSpPr/>
      </dsp:nvSpPr>
      <dsp:spPr>
        <a:xfrm rot="5400000">
          <a:off x="4797785" y="1711257"/>
          <a:ext cx="1869674" cy="162661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2828839"/>
            <a:satOff val="-10655"/>
            <a:lumOff val="8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Allows users to grant third-party applications </a:t>
          </a:r>
          <a:r>
            <a:rPr lang="en-US" sz="900" b="1" kern="1200"/>
            <a:t>limited access</a:t>
          </a:r>
          <a:r>
            <a:rPr lang="en-US" sz="900" kern="1200"/>
            <a:t> to their resources</a:t>
          </a:r>
        </a:p>
      </dsp:txBody>
      <dsp:txXfrm rot="-5400000">
        <a:off x="5172795" y="1881087"/>
        <a:ext cx="1119654" cy="1286959"/>
      </dsp:txXfrm>
    </dsp:sp>
    <dsp:sp modelId="{656C8E69-DA25-4DA0-A0E5-94377C53C670}">
      <dsp:nvSpPr>
        <dsp:cNvPr id="0" name=""/>
        <dsp:cNvSpPr/>
      </dsp:nvSpPr>
      <dsp:spPr>
        <a:xfrm>
          <a:off x="2832758" y="1963663"/>
          <a:ext cx="2019248" cy="1121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7D6B7-E0DF-4F7F-8A99-E2A000033C8C}">
      <dsp:nvSpPr>
        <dsp:cNvPr id="0" name=""/>
        <dsp:cNvSpPr/>
      </dsp:nvSpPr>
      <dsp:spPr>
        <a:xfrm rot="5400000">
          <a:off x="6554531" y="1711257"/>
          <a:ext cx="1869674" cy="162661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4243259"/>
            <a:satOff val="-15983"/>
            <a:lumOff val="13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02</a:t>
          </a:r>
        </a:p>
      </dsp:txBody>
      <dsp:txXfrm rot="-5400000">
        <a:off x="6929541" y="1881087"/>
        <a:ext cx="1119654" cy="1286959"/>
      </dsp:txXfrm>
    </dsp:sp>
    <dsp:sp modelId="{5809907E-D134-4A5C-9ACE-D89A102E8506}">
      <dsp:nvSpPr>
        <dsp:cNvPr id="0" name=""/>
        <dsp:cNvSpPr/>
      </dsp:nvSpPr>
      <dsp:spPr>
        <a:xfrm rot="5400000">
          <a:off x="5679523" y="3298236"/>
          <a:ext cx="1869674" cy="162661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5657678"/>
            <a:satOff val="-21310"/>
            <a:lumOff val="17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Commonly used by platforms like </a:t>
          </a:r>
          <a:r>
            <a:rPr lang="en-US" sz="900" b="1" kern="1200"/>
            <a:t>Google, Facebook, GitHub</a:t>
          </a:r>
          <a:endParaRPr lang="en-US" sz="900" kern="1200"/>
        </a:p>
      </dsp:txBody>
      <dsp:txXfrm rot="-5400000">
        <a:off x="6054533" y="3468066"/>
        <a:ext cx="1119654" cy="1286959"/>
      </dsp:txXfrm>
    </dsp:sp>
    <dsp:sp modelId="{BFBAAB95-5AA0-47F2-8535-9BFDD93E1BB9}">
      <dsp:nvSpPr>
        <dsp:cNvPr id="0" name=""/>
        <dsp:cNvSpPr/>
      </dsp:nvSpPr>
      <dsp:spPr>
        <a:xfrm>
          <a:off x="7477028" y="3550642"/>
          <a:ext cx="2086556" cy="1121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48DB4-5124-4619-8705-D14EC5367911}">
      <dsp:nvSpPr>
        <dsp:cNvPr id="0" name=""/>
        <dsp:cNvSpPr/>
      </dsp:nvSpPr>
      <dsp:spPr>
        <a:xfrm rot="5400000">
          <a:off x="3922778" y="3298236"/>
          <a:ext cx="1869674" cy="1626616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03</a:t>
          </a:r>
        </a:p>
      </dsp:txBody>
      <dsp:txXfrm rot="-5400000">
        <a:off x="4297788" y="3468066"/>
        <a:ext cx="1119654" cy="12869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576A4-4D08-4F29-BEF4-3CA87FAA0650}">
      <dsp:nvSpPr>
        <dsp:cNvPr id="0" name=""/>
        <dsp:cNvSpPr/>
      </dsp:nvSpPr>
      <dsp:spPr>
        <a:xfrm>
          <a:off x="0" y="2121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7C80E0-7084-4EB0-ACD7-6F29F1B6D6E4}">
      <dsp:nvSpPr>
        <dsp:cNvPr id="0" name=""/>
        <dsp:cNvSpPr/>
      </dsp:nvSpPr>
      <dsp:spPr>
        <a:xfrm>
          <a:off x="325236" y="244032"/>
          <a:ext cx="591338" cy="5913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4993C-2CA6-4C24-B7F2-C6C1139EE210}">
      <dsp:nvSpPr>
        <dsp:cNvPr id="0" name=""/>
        <dsp:cNvSpPr/>
      </dsp:nvSpPr>
      <dsp:spPr>
        <a:xfrm>
          <a:off x="1241811" y="2121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Enhances </a:t>
          </a:r>
          <a:r>
            <a:rPr lang="en-US" sz="2200" b="1" kern="1200"/>
            <a:t>security</a:t>
          </a:r>
          <a:r>
            <a:rPr lang="en-US" sz="2200" kern="1200"/>
            <a:t> by avoiding password sharing</a:t>
          </a:r>
        </a:p>
      </dsp:txBody>
      <dsp:txXfrm>
        <a:off x="1241811" y="2121"/>
        <a:ext cx="5974604" cy="1075161"/>
      </dsp:txXfrm>
    </dsp:sp>
    <dsp:sp modelId="{C1D70314-19A1-45C7-8F04-044EC504CE87}">
      <dsp:nvSpPr>
        <dsp:cNvPr id="0" name=""/>
        <dsp:cNvSpPr/>
      </dsp:nvSpPr>
      <dsp:spPr>
        <a:xfrm>
          <a:off x="0" y="1346073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C65822-07BF-4625-9E80-A620447C6394}">
      <dsp:nvSpPr>
        <dsp:cNvPr id="0" name=""/>
        <dsp:cNvSpPr/>
      </dsp:nvSpPr>
      <dsp:spPr>
        <a:xfrm>
          <a:off x="325236" y="1587984"/>
          <a:ext cx="591338" cy="5913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168ED-583F-48E9-9D4B-F38251F99169}">
      <dsp:nvSpPr>
        <dsp:cNvPr id="0" name=""/>
        <dsp:cNvSpPr/>
      </dsp:nvSpPr>
      <dsp:spPr>
        <a:xfrm>
          <a:off x="1241811" y="1346073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Enables </a:t>
          </a:r>
          <a:r>
            <a:rPr lang="en-US" sz="2200" b="1" kern="1200"/>
            <a:t>single sign-on (SSO)</a:t>
          </a:r>
          <a:endParaRPr lang="en-US" sz="2200" kern="1200"/>
        </a:p>
      </dsp:txBody>
      <dsp:txXfrm>
        <a:off x="1241811" y="1346073"/>
        <a:ext cx="5974604" cy="1075161"/>
      </dsp:txXfrm>
    </dsp:sp>
    <dsp:sp modelId="{0FACA91E-3262-4FE4-B9F3-BA6F11EF389F}">
      <dsp:nvSpPr>
        <dsp:cNvPr id="0" name=""/>
        <dsp:cNvSpPr/>
      </dsp:nvSpPr>
      <dsp:spPr>
        <a:xfrm>
          <a:off x="0" y="2690025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34855-2F46-48E0-89E6-7A2176E480FD}">
      <dsp:nvSpPr>
        <dsp:cNvPr id="0" name=""/>
        <dsp:cNvSpPr/>
      </dsp:nvSpPr>
      <dsp:spPr>
        <a:xfrm>
          <a:off x="325236" y="2931936"/>
          <a:ext cx="591338" cy="5913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3294F-F8C3-4F2C-8086-7324513E92F4}">
      <dsp:nvSpPr>
        <dsp:cNvPr id="0" name=""/>
        <dsp:cNvSpPr/>
      </dsp:nvSpPr>
      <dsp:spPr>
        <a:xfrm>
          <a:off x="1241811" y="2690025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Provides </a:t>
          </a:r>
          <a:r>
            <a:rPr lang="en-US" sz="2200" b="1" kern="1200"/>
            <a:t>granular access control</a:t>
          </a:r>
          <a:endParaRPr lang="en-US" sz="2200" kern="1200"/>
        </a:p>
      </dsp:txBody>
      <dsp:txXfrm>
        <a:off x="1241811" y="2690025"/>
        <a:ext cx="5974604" cy="1075161"/>
      </dsp:txXfrm>
    </dsp:sp>
    <dsp:sp modelId="{CD146741-CEF5-4BA9-A583-75C024855EDD}">
      <dsp:nvSpPr>
        <dsp:cNvPr id="0" name=""/>
        <dsp:cNvSpPr/>
      </dsp:nvSpPr>
      <dsp:spPr>
        <a:xfrm>
          <a:off x="0" y="4033977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5EABA-0DC9-4269-8044-4ACF36FB40E2}">
      <dsp:nvSpPr>
        <dsp:cNvPr id="0" name=""/>
        <dsp:cNvSpPr/>
      </dsp:nvSpPr>
      <dsp:spPr>
        <a:xfrm>
          <a:off x="325236" y="4275888"/>
          <a:ext cx="591338" cy="5913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D6439-29DA-4731-835C-1C8DF510A077}">
      <dsp:nvSpPr>
        <dsp:cNvPr id="0" name=""/>
        <dsp:cNvSpPr/>
      </dsp:nvSpPr>
      <dsp:spPr>
        <a:xfrm>
          <a:off x="1241811" y="4033977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Widely adopted in </a:t>
          </a:r>
          <a:r>
            <a:rPr lang="en-US" sz="2200" b="1" kern="1200"/>
            <a:t>web and mobile applications</a:t>
          </a:r>
          <a:endParaRPr lang="en-US" sz="2200" kern="1200"/>
        </a:p>
      </dsp:txBody>
      <dsp:txXfrm>
        <a:off x="1241811" y="4033977"/>
        <a:ext cx="5974604" cy="10751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09C48-C8A7-4AF4-B9BA-9410E96EE8C0}">
      <dsp:nvSpPr>
        <dsp:cNvPr id="0" name=""/>
        <dsp:cNvSpPr/>
      </dsp:nvSpPr>
      <dsp:spPr>
        <a:xfrm>
          <a:off x="202" y="378745"/>
          <a:ext cx="2444055" cy="293286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0" rIns="24141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Resource Owner</a:t>
          </a:r>
          <a:r>
            <a:rPr lang="en-US" sz="2300" kern="1200" dirty="0"/>
            <a:t> – The user who owns the data</a:t>
          </a:r>
        </a:p>
      </dsp:txBody>
      <dsp:txXfrm>
        <a:off x="202" y="1551891"/>
        <a:ext cx="2444055" cy="1759719"/>
      </dsp:txXfrm>
    </dsp:sp>
    <dsp:sp modelId="{4F304B49-0ED1-479A-BE67-7CEC0C6EBDCD}">
      <dsp:nvSpPr>
        <dsp:cNvPr id="0" name=""/>
        <dsp:cNvSpPr/>
      </dsp:nvSpPr>
      <dsp:spPr>
        <a:xfrm>
          <a:off x="202" y="378745"/>
          <a:ext cx="2444055" cy="11731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165100" rIns="241418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2" y="378745"/>
        <a:ext cx="2444055" cy="1173146"/>
      </dsp:txXfrm>
    </dsp:sp>
    <dsp:sp modelId="{BD5F577F-C529-4E0A-96CA-AD48D193CF88}">
      <dsp:nvSpPr>
        <dsp:cNvPr id="0" name=""/>
        <dsp:cNvSpPr/>
      </dsp:nvSpPr>
      <dsp:spPr>
        <a:xfrm>
          <a:off x="2639782" y="378745"/>
          <a:ext cx="2444055" cy="293286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0" rIns="24141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Client</a:t>
          </a:r>
          <a:r>
            <a:rPr lang="en-US" sz="2300" kern="1200" dirty="0"/>
            <a:t> – The application requesting access</a:t>
          </a:r>
        </a:p>
      </dsp:txBody>
      <dsp:txXfrm>
        <a:off x="2639782" y="1551891"/>
        <a:ext cx="2444055" cy="1759719"/>
      </dsp:txXfrm>
    </dsp:sp>
    <dsp:sp modelId="{4E40D3EC-7F23-44C1-B13B-B4D1216440FD}">
      <dsp:nvSpPr>
        <dsp:cNvPr id="0" name=""/>
        <dsp:cNvSpPr/>
      </dsp:nvSpPr>
      <dsp:spPr>
        <a:xfrm>
          <a:off x="2639782" y="378745"/>
          <a:ext cx="2444055" cy="11731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165100" rIns="241418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39782" y="378745"/>
        <a:ext cx="2444055" cy="1173146"/>
      </dsp:txXfrm>
    </dsp:sp>
    <dsp:sp modelId="{DE098631-28D0-47D2-BA1D-B4A9B0746569}">
      <dsp:nvSpPr>
        <dsp:cNvPr id="0" name=""/>
        <dsp:cNvSpPr/>
      </dsp:nvSpPr>
      <dsp:spPr>
        <a:xfrm>
          <a:off x="5279362" y="378745"/>
          <a:ext cx="2444055" cy="293286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0" rIns="24141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Authorization Server</a:t>
          </a:r>
          <a:r>
            <a:rPr lang="en-US" sz="2300" kern="1200" dirty="0"/>
            <a:t> – Issues access tokens</a:t>
          </a:r>
        </a:p>
      </dsp:txBody>
      <dsp:txXfrm>
        <a:off x="5279362" y="1551891"/>
        <a:ext cx="2444055" cy="1759719"/>
      </dsp:txXfrm>
    </dsp:sp>
    <dsp:sp modelId="{E72CFB01-091B-4A56-9437-496F979E8C96}">
      <dsp:nvSpPr>
        <dsp:cNvPr id="0" name=""/>
        <dsp:cNvSpPr/>
      </dsp:nvSpPr>
      <dsp:spPr>
        <a:xfrm>
          <a:off x="5279362" y="378745"/>
          <a:ext cx="2444055" cy="11731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165100" rIns="241418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279362" y="378745"/>
        <a:ext cx="2444055" cy="1173146"/>
      </dsp:txXfrm>
    </dsp:sp>
    <dsp:sp modelId="{6D0273E6-2325-4948-A301-FECC4D12213B}">
      <dsp:nvSpPr>
        <dsp:cNvPr id="0" name=""/>
        <dsp:cNvSpPr/>
      </dsp:nvSpPr>
      <dsp:spPr>
        <a:xfrm>
          <a:off x="7918942" y="378745"/>
          <a:ext cx="2444055" cy="29328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0" rIns="24141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Resource Server</a:t>
          </a:r>
          <a:r>
            <a:rPr lang="en-US" sz="2300" kern="1200" dirty="0"/>
            <a:t> – Hosts the protected resources</a:t>
          </a:r>
        </a:p>
      </dsp:txBody>
      <dsp:txXfrm>
        <a:off x="7918942" y="1551891"/>
        <a:ext cx="2444055" cy="1759719"/>
      </dsp:txXfrm>
    </dsp:sp>
    <dsp:sp modelId="{0701EBC7-BD89-4BE8-9C56-B3E081175FA9}">
      <dsp:nvSpPr>
        <dsp:cNvPr id="0" name=""/>
        <dsp:cNvSpPr/>
      </dsp:nvSpPr>
      <dsp:spPr>
        <a:xfrm>
          <a:off x="7918942" y="378745"/>
          <a:ext cx="2444055" cy="11731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165100" rIns="241418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7918942" y="378745"/>
        <a:ext cx="2444055" cy="11731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B7D6E-91E3-421A-B0F6-2A3264884300}">
      <dsp:nvSpPr>
        <dsp:cNvPr id="0" name=""/>
        <dsp:cNvSpPr/>
      </dsp:nvSpPr>
      <dsp:spPr>
        <a:xfrm>
          <a:off x="861787" y="796"/>
          <a:ext cx="2121029" cy="12726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User logs in and </a:t>
          </a:r>
          <a:r>
            <a:rPr lang="en-US" sz="1800" b="1" kern="1200"/>
            <a:t>authorizes</a:t>
          </a:r>
          <a:r>
            <a:rPr lang="en-US" sz="1800" kern="1200"/>
            <a:t> the client</a:t>
          </a:r>
        </a:p>
      </dsp:txBody>
      <dsp:txXfrm>
        <a:off x="899061" y="38070"/>
        <a:ext cx="2046481" cy="1198069"/>
      </dsp:txXfrm>
    </dsp:sp>
    <dsp:sp modelId="{ACE5A384-2CF5-49BC-934D-F8F024CDE008}">
      <dsp:nvSpPr>
        <dsp:cNvPr id="0" name=""/>
        <dsp:cNvSpPr/>
      </dsp:nvSpPr>
      <dsp:spPr>
        <a:xfrm>
          <a:off x="3169467" y="374097"/>
          <a:ext cx="449658" cy="5260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169467" y="479300"/>
        <a:ext cx="314761" cy="315609"/>
      </dsp:txXfrm>
    </dsp:sp>
    <dsp:sp modelId="{2A589AD3-A04F-4D6B-8598-8ABB7682A71E}">
      <dsp:nvSpPr>
        <dsp:cNvPr id="0" name=""/>
        <dsp:cNvSpPr/>
      </dsp:nvSpPr>
      <dsp:spPr>
        <a:xfrm>
          <a:off x="3831229" y="796"/>
          <a:ext cx="2121029" cy="12726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Client receives an </a:t>
          </a:r>
          <a:r>
            <a:rPr lang="en-US" sz="1800" b="1" kern="1200"/>
            <a:t>authorization code</a:t>
          </a:r>
          <a:endParaRPr lang="en-US" sz="1800" kern="1200"/>
        </a:p>
      </dsp:txBody>
      <dsp:txXfrm>
        <a:off x="3868503" y="38070"/>
        <a:ext cx="2046481" cy="1198069"/>
      </dsp:txXfrm>
    </dsp:sp>
    <dsp:sp modelId="{C0C3CBFB-2A4C-43E1-9A9A-0FA453DA4E2C}">
      <dsp:nvSpPr>
        <dsp:cNvPr id="0" name=""/>
        <dsp:cNvSpPr/>
      </dsp:nvSpPr>
      <dsp:spPr>
        <a:xfrm>
          <a:off x="6138909" y="374097"/>
          <a:ext cx="449658" cy="5260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138909" y="479300"/>
        <a:ext cx="314761" cy="315609"/>
      </dsp:txXfrm>
    </dsp:sp>
    <dsp:sp modelId="{791863B5-E3AC-456D-8E41-05E16E2A8E83}">
      <dsp:nvSpPr>
        <dsp:cNvPr id="0" name=""/>
        <dsp:cNvSpPr/>
      </dsp:nvSpPr>
      <dsp:spPr>
        <a:xfrm>
          <a:off x="6800670" y="796"/>
          <a:ext cx="2121029" cy="12726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Client exchanges code for an </a:t>
          </a:r>
          <a:r>
            <a:rPr lang="en-US" sz="1800" b="1" kern="1200"/>
            <a:t>access token</a:t>
          </a:r>
          <a:endParaRPr lang="en-US" sz="1800" kern="1200"/>
        </a:p>
      </dsp:txBody>
      <dsp:txXfrm>
        <a:off x="6837944" y="38070"/>
        <a:ext cx="2046481" cy="1198069"/>
      </dsp:txXfrm>
    </dsp:sp>
    <dsp:sp modelId="{995B619B-4BE5-444D-B30B-F4D663EAD8B1}">
      <dsp:nvSpPr>
        <dsp:cNvPr id="0" name=""/>
        <dsp:cNvSpPr/>
      </dsp:nvSpPr>
      <dsp:spPr>
        <a:xfrm rot="5400000">
          <a:off x="7636356" y="1421886"/>
          <a:ext cx="449658" cy="5260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7703381" y="1460065"/>
        <a:ext cx="315609" cy="314761"/>
      </dsp:txXfrm>
    </dsp:sp>
    <dsp:sp modelId="{40895B87-EF55-4FEB-86E1-36F6441CF23D}">
      <dsp:nvSpPr>
        <dsp:cNvPr id="0" name=""/>
        <dsp:cNvSpPr/>
      </dsp:nvSpPr>
      <dsp:spPr>
        <a:xfrm>
          <a:off x="6800670" y="2121825"/>
          <a:ext cx="2121029" cy="12726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Access token is used to </a:t>
          </a:r>
          <a:r>
            <a:rPr lang="en-US" sz="1800" b="1" kern="1200"/>
            <a:t>access protected resources</a:t>
          </a:r>
          <a:endParaRPr lang="en-US" sz="1800" kern="1200"/>
        </a:p>
      </dsp:txBody>
      <dsp:txXfrm>
        <a:off x="6837944" y="2159099"/>
        <a:ext cx="2046481" cy="11980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C46E4-00F9-4ABC-8CB5-0C4E474B8BA4}">
      <dsp:nvSpPr>
        <dsp:cNvPr id="0" name=""/>
        <dsp:cNvSpPr/>
      </dsp:nvSpPr>
      <dsp:spPr>
        <a:xfrm>
          <a:off x="134991" y="0"/>
          <a:ext cx="5105400" cy="5105400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0EDBA-13FC-48DB-9AEC-2333B87CA493}">
      <dsp:nvSpPr>
        <dsp:cNvPr id="0" name=""/>
        <dsp:cNvSpPr/>
      </dsp:nvSpPr>
      <dsp:spPr>
        <a:xfrm>
          <a:off x="620004" y="485013"/>
          <a:ext cx="1991106" cy="199110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Authorization Code Grant</a:t>
          </a:r>
          <a:r>
            <a:rPr lang="en-US" sz="1800" kern="1200"/>
            <a:t> – Most secure, used by web apps</a:t>
          </a:r>
        </a:p>
      </dsp:txBody>
      <dsp:txXfrm>
        <a:off x="717202" y="582211"/>
        <a:ext cx="1796710" cy="1796710"/>
      </dsp:txXfrm>
    </dsp:sp>
    <dsp:sp modelId="{890E902C-3BC5-45CB-A9E6-2DBFD4A70464}">
      <dsp:nvSpPr>
        <dsp:cNvPr id="0" name=""/>
        <dsp:cNvSpPr/>
      </dsp:nvSpPr>
      <dsp:spPr>
        <a:xfrm>
          <a:off x="2764272" y="485013"/>
          <a:ext cx="1991106" cy="199110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Implicit Grant</a:t>
          </a:r>
          <a:r>
            <a:rPr lang="en-US" sz="1800" kern="1200"/>
            <a:t> – For browser-based apps (less secure)</a:t>
          </a:r>
        </a:p>
      </dsp:txBody>
      <dsp:txXfrm>
        <a:off x="2861470" y="582211"/>
        <a:ext cx="1796710" cy="1796710"/>
      </dsp:txXfrm>
    </dsp:sp>
    <dsp:sp modelId="{4CBFF66C-2DC9-4C99-9870-8D4C9BDE1FD9}">
      <dsp:nvSpPr>
        <dsp:cNvPr id="0" name=""/>
        <dsp:cNvSpPr/>
      </dsp:nvSpPr>
      <dsp:spPr>
        <a:xfrm>
          <a:off x="620004" y="2629281"/>
          <a:ext cx="1991106" cy="199110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Resource Owner Password Credentials</a:t>
          </a:r>
          <a:r>
            <a:rPr lang="en-US" sz="1800" kern="1200"/>
            <a:t> – Direct login (not recommended)</a:t>
          </a:r>
        </a:p>
      </dsp:txBody>
      <dsp:txXfrm>
        <a:off x="717202" y="2726479"/>
        <a:ext cx="1796710" cy="1796710"/>
      </dsp:txXfrm>
    </dsp:sp>
    <dsp:sp modelId="{F01A2950-BE69-4459-86AE-B38B1C31F3F8}">
      <dsp:nvSpPr>
        <dsp:cNvPr id="0" name=""/>
        <dsp:cNvSpPr/>
      </dsp:nvSpPr>
      <dsp:spPr>
        <a:xfrm>
          <a:off x="2764272" y="2629281"/>
          <a:ext cx="1991106" cy="199110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Client Credentials Grant</a:t>
          </a:r>
          <a:r>
            <a:rPr lang="en-US" sz="1800" kern="1200"/>
            <a:t> – For machine-to-machine communication</a:t>
          </a:r>
        </a:p>
      </dsp:txBody>
      <dsp:txXfrm>
        <a:off x="2861470" y="2726479"/>
        <a:ext cx="1796710" cy="17967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D5434-9820-476D-8419-F5BD126C0B6A}">
      <dsp:nvSpPr>
        <dsp:cNvPr id="0" name=""/>
        <dsp:cNvSpPr/>
      </dsp:nvSpPr>
      <dsp:spPr>
        <a:xfrm>
          <a:off x="0" y="843156"/>
          <a:ext cx="2634448" cy="16728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A5E23-7E5F-45EE-9AAA-FC2DCD70F717}">
      <dsp:nvSpPr>
        <dsp:cNvPr id="0" name=""/>
        <dsp:cNvSpPr/>
      </dsp:nvSpPr>
      <dsp:spPr>
        <a:xfrm>
          <a:off x="292716" y="1121236"/>
          <a:ext cx="2634448" cy="167287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OAuth is a </a:t>
          </a:r>
          <a:r>
            <a:rPr lang="en-US" sz="2500" b="1" kern="1200"/>
            <a:t>secure and flexible</a:t>
          </a:r>
          <a:r>
            <a:rPr lang="en-US" sz="2500" kern="1200"/>
            <a:t> way to delegate access</a:t>
          </a:r>
        </a:p>
      </dsp:txBody>
      <dsp:txXfrm>
        <a:off x="341713" y="1170233"/>
        <a:ext cx="2536454" cy="1574880"/>
      </dsp:txXfrm>
    </dsp:sp>
    <dsp:sp modelId="{C5E45B40-A665-4B5C-AB21-889EDD4C3C43}">
      <dsp:nvSpPr>
        <dsp:cNvPr id="0" name=""/>
        <dsp:cNvSpPr/>
      </dsp:nvSpPr>
      <dsp:spPr>
        <a:xfrm>
          <a:off x="3219881" y="843156"/>
          <a:ext cx="2634448" cy="16728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8FEDF-4B84-4E05-BBFD-76EA4E0FF611}">
      <dsp:nvSpPr>
        <dsp:cNvPr id="0" name=""/>
        <dsp:cNvSpPr/>
      </dsp:nvSpPr>
      <dsp:spPr>
        <a:xfrm>
          <a:off x="3512598" y="1121236"/>
          <a:ext cx="2634448" cy="167287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Widely used in </a:t>
          </a:r>
          <a:r>
            <a:rPr lang="en-US" sz="2500" b="1" kern="1200"/>
            <a:t>modern web and mobile applications</a:t>
          </a:r>
          <a:endParaRPr lang="en-US" sz="2500" kern="1200"/>
        </a:p>
      </dsp:txBody>
      <dsp:txXfrm>
        <a:off x="3561595" y="1170233"/>
        <a:ext cx="2536454" cy="1574880"/>
      </dsp:txXfrm>
    </dsp:sp>
    <dsp:sp modelId="{AE1B208B-108E-4B4E-B40E-DEDC626C5497}">
      <dsp:nvSpPr>
        <dsp:cNvPr id="0" name=""/>
        <dsp:cNvSpPr/>
      </dsp:nvSpPr>
      <dsp:spPr>
        <a:xfrm>
          <a:off x="6439763" y="843156"/>
          <a:ext cx="2634448" cy="16728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EDCDB-9D33-4C1D-8978-AE5682405129}">
      <dsp:nvSpPr>
        <dsp:cNvPr id="0" name=""/>
        <dsp:cNvSpPr/>
      </dsp:nvSpPr>
      <dsp:spPr>
        <a:xfrm>
          <a:off x="6732480" y="1121236"/>
          <a:ext cx="2634448" cy="167287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Often combined with </a:t>
          </a:r>
          <a:r>
            <a:rPr lang="en-US" sz="2500" b="1" kern="1200"/>
            <a:t>OpenID Connect</a:t>
          </a:r>
          <a:r>
            <a:rPr lang="en-US" sz="2500" kern="1200"/>
            <a:t> for authentication</a:t>
          </a:r>
        </a:p>
      </dsp:txBody>
      <dsp:txXfrm>
        <a:off x="6781477" y="1170233"/>
        <a:ext cx="2536454" cy="1574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7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9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48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1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49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5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8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2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8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5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08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3B3C6-EF9F-9D46-E746-34BDBD552B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2" t="10960" r="-7" b="12312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3219" y="898373"/>
            <a:ext cx="4470544" cy="3474720"/>
          </a:xfrm>
        </p:spPr>
        <p:txBody>
          <a:bodyPr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OAuth (Open Authorization)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82646" y="4495013"/>
            <a:ext cx="4116410" cy="13868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Secure Delegated Access for Web Applications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65BA10-6BF2-486A-2C5E-1F3D5E7C23B6}"/>
              </a:ext>
            </a:extLst>
          </p:cNvPr>
          <p:cNvSpPr txBox="1"/>
          <p:nvPr/>
        </p:nvSpPr>
        <p:spPr>
          <a:xfrm>
            <a:off x="1318446" y="812179"/>
            <a:ext cx="3000587" cy="416052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A6389"/>
                </a:solidFill>
                <a:latin typeface="Univers Condensed"/>
              </a:rPr>
              <a:t>AGENDA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9D586B81-18CA-FF61-BB13-E44FD0E1D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4756623"/>
              </p:ext>
            </p:extLst>
          </p:nvPr>
        </p:nvGraphicFramePr>
        <p:xfrm>
          <a:off x="4108186" y="1848753"/>
          <a:ext cx="5915441" cy="4061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974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0A4C7830-920A-7513-BA11-5B02C3366222}"/>
              </a:ext>
            </a:extLst>
          </p:cNvPr>
          <p:cNvSpPr txBox="1"/>
          <p:nvPr/>
        </p:nvSpPr>
        <p:spPr>
          <a:xfrm>
            <a:off x="556445" y="635798"/>
            <a:ext cx="10890929" cy="765325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A6389"/>
                </a:solidFill>
                <a:latin typeface="Univers Condensed"/>
              </a:rPr>
              <a:t>WHAT IS OAUTH?</a:t>
            </a:r>
          </a:p>
        </p:txBody>
      </p:sp>
      <p:graphicFrame>
        <p:nvGraphicFramePr>
          <p:cNvPr id="3" name="TextBox 2">
            <a:extLst>
              <a:ext uri="{FF2B5EF4-FFF2-40B4-BE49-F238E27FC236}">
                <a16:creationId xmlns:a16="http://schemas.microsoft.com/office/drawing/2014/main" id="{6BF33BC2-D7D7-BDCF-F13B-415C6C6A21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2059158"/>
              </p:ext>
            </p:extLst>
          </p:nvPr>
        </p:nvGraphicFramePr>
        <p:xfrm>
          <a:off x="833119" y="1401182"/>
          <a:ext cx="12396343" cy="504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146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17798871-26F1-960F-549D-769562A7274F}"/>
              </a:ext>
            </a:extLst>
          </p:cNvPr>
          <p:cNvSpPr txBox="1"/>
          <p:nvPr/>
        </p:nvSpPr>
        <p:spPr>
          <a:xfrm>
            <a:off x="640080" y="914399"/>
            <a:ext cx="3000587" cy="416052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A6389"/>
                </a:solidFill>
                <a:latin typeface="Univers Condensed"/>
              </a:rPr>
              <a:t>WHY USE OAUTH?</a:t>
            </a:r>
          </a:p>
        </p:txBody>
      </p:sp>
      <p:graphicFrame>
        <p:nvGraphicFramePr>
          <p:cNvPr id="3" name="TextBox 1">
            <a:extLst>
              <a:ext uri="{FF2B5EF4-FFF2-40B4-BE49-F238E27FC236}">
                <a16:creationId xmlns:a16="http://schemas.microsoft.com/office/drawing/2014/main" id="{179176FA-BB1B-BD45-8476-3DEE9CC332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046224"/>
              </p:ext>
            </p:extLst>
          </p:nvPr>
        </p:nvGraphicFramePr>
        <p:xfrm>
          <a:off x="4343972" y="11964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813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FE93BEAB-8470-25F0-7635-9AAE1C24E918}"/>
              </a:ext>
            </a:extLst>
          </p:cNvPr>
          <p:cNvSpPr txBox="1"/>
          <p:nvPr/>
        </p:nvSpPr>
        <p:spPr>
          <a:xfrm>
            <a:off x="629920" y="924560"/>
            <a:ext cx="10360152" cy="1139911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A6389"/>
                </a:solidFill>
                <a:latin typeface="Univers Condensed"/>
              </a:rPr>
              <a:t>KEY COMPONENTS OF OAUTH</a:t>
            </a:r>
          </a:p>
        </p:txBody>
      </p:sp>
      <p:graphicFrame>
        <p:nvGraphicFramePr>
          <p:cNvPr id="3" name="TextBox 4">
            <a:extLst>
              <a:ext uri="{FF2B5EF4-FFF2-40B4-BE49-F238E27FC236}">
                <a16:creationId xmlns:a16="http://schemas.microsoft.com/office/drawing/2014/main" id="{409B3232-B4B5-5C89-98C8-C223ADA2EB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4769111"/>
              </p:ext>
            </p:extLst>
          </p:nvPr>
        </p:nvGraphicFramePr>
        <p:xfrm>
          <a:off x="914400" y="244500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815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26F6A2-F027-B3A0-83EB-EA80771B79F7}"/>
              </a:ext>
            </a:extLst>
          </p:cNvPr>
          <p:cNvSpPr txBox="1"/>
          <p:nvPr/>
        </p:nvSpPr>
        <p:spPr>
          <a:xfrm>
            <a:off x="335279" y="651745"/>
            <a:ext cx="10890929" cy="739125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A6389"/>
                </a:solidFill>
                <a:latin typeface="Univers Condensed"/>
              </a:rPr>
              <a:t>OAUTH FLOW (AUTHORIZATION CODE GRANT)</a:t>
            </a:r>
          </a:p>
        </p:txBody>
      </p:sp>
      <p:graphicFrame>
        <p:nvGraphicFramePr>
          <p:cNvPr id="3" name="TextBox 3">
            <a:extLst>
              <a:ext uri="{FF2B5EF4-FFF2-40B4-BE49-F238E27FC236}">
                <a16:creationId xmlns:a16="http://schemas.microsoft.com/office/drawing/2014/main" id="{D2A163B3-A0D7-318E-BA22-C635CF11D5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18133"/>
              </p:ext>
            </p:extLst>
          </p:nvPr>
        </p:nvGraphicFramePr>
        <p:xfrm>
          <a:off x="1310640" y="2352380"/>
          <a:ext cx="9783488" cy="3395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128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F189CD5-2CF3-373B-A1F3-6F2432F9BE44}"/>
              </a:ext>
            </a:extLst>
          </p:cNvPr>
          <p:cNvSpPr txBox="1"/>
          <p:nvPr/>
        </p:nvSpPr>
        <p:spPr>
          <a:xfrm>
            <a:off x="672253" y="914400"/>
            <a:ext cx="3675888" cy="4157931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A6389"/>
                </a:solidFill>
                <a:latin typeface="Univers Condensed"/>
              </a:rPr>
              <a:t>TYPES OF OAUTH GRANTS</a:t>
            </a:r>
          </a:p>
        </p:txBody>
      </p:sp>
      <p:graphicFrame>
        <p:nvGraphicFramePr>
          <p:cNvPr id="3" name="TextBox 1">
            <a:extLst>
              <a:ext uri="{FF2B5EF4-FFF2-40B4-BE49-F238E27FC236}">
                <a16:creationId xmlns:a16="http://schemas.microsoft.com/office/drawing/2014/main" id="{28A6A3F9-B110-D98E-2B01-9FD4E96E3D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2553311"/>
              </p:ext>
            </p:extLst>
          </p:nvPr>
        </p:nvGraphicFramePr>
        <p:xfrm>
          <a:off x="5432612" y="914400"/>
          <a:ext cx="5375383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54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45BB41-6308-6B8E-CEDF-AE3534FA06A6}"/>
              </a:ext>
            </a:extLst>
          </p:cNvPr>
          <p:cNvSpPr txBox="1"/>
          <p:nvPr/>
        </p:nvSpPr>
        <p:spPr>
          <a:xfrm>
            <a:off x="243642" y="582823"/>
            <a:ext cx="7031117" cy="9339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A6389"/>
                </a:solidFill>
                <a:latin typeface="Univers Condensed"/>
              </a:rPr>
              <a:t>OAUTH VS OPENID CONNECT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93AE53-C217-DD31-C292-391B9DD85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979405"/>
              </p:ext>
            </p:extLst>
          </p:nvPr>
        </p:nvGraphicFramePr>
        <p:xfrm>
          <a:off x="3155112" y="2123593"/>
          <a:ext cx="7324538" cy="3931165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2094451">
                  <a:extLst>
                    <a:ext uri="{9D8B030D-6E8A-4147-A177-3AD203B41FA5}">
                      <a16:colId xmlns:a16="http://schemas.microsoft.com/office/drawing/2014/main" val="1313836792"/>
                    </a:ext>
                  </a:extLst>
                </a:gridCol>
                <a:gridCol w="2278528">
                  <a:extLst>
                    <a:ext uri="{9D8B030D-6E8A-4147-A177-3AD203B41FA5}">
                      <a16:colId xmlns:a16="http://schemas.microsoft.com/office/drawing/2014/main" val="2534813519"/>
                    </a:ext>
                  </a:extLst>
                </a:gridCol>
                <a:gridCol w="2951559">
                  <a:extLst>
                    <a:ext uri="{9D8B030D-6E8A-4147-A177-3AD203B41FA5}">
                      <a16:colId xmlns:a16="http://schemas.microsoft.com/office/drawing/2014/main" val="3238874831"/>
                    </a:ext>
                  </a:extLst>
                </a:gridCol>
              </a:tblGrid>
              <a:tr h="771305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2200" b="0" cap="none" spc="0" dirty="0">
                          <a:solidFill>
                            <a:schemeClr val="bg1"/>
                          </a:solidFill>
                          <a:effectLst/>
                        </a:rPr>
                        <a:t>FEATURE</a:t>
                      </a:r>
                      <a:endParaRPr lang="en-US" sz="22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6636" marR="117758" marT="141309" marB="10303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2200" b="0" cap="none" spc="0" dirty="0">
                          <a:solidFill>
                            <a:schemeClr val="bg1"/>
                          </a:solidFill>
                          <a:effectLst/>
                        </a:rPr>
                        <a:t>OAUTH</a:t>
                      </a:r>
                      <a:endParaRPr lang="en-US" sz="22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6636" marR="117758" marT="141309" marB="10303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2200" b="0" cap="none" spc="0" dirty="0">
                          <a:solidFill>
                            <a:schemeClr val="bg1"/>
                          </a:solidFill>
                          <a:effectLst/>
                        </a:rPr>
                        <a:t>OPENID CONNECT</a:t>
                      </a:r>
                      <a:endParaRPr lang="en-US" sz="22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6636" marR="117758" marT="141309" marB="10303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88076"/>
                  </a:ext>
                </a:extLst>
              </a:tr>
              <a:tr h="1057432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Purpose</a:t>
                      </a:r>
                    </a:p>
                  </a:txBody>
                  <a:tcPr marL="176636" marR="117758" marT="141309" marB="1030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Authorization</a:t>
                      </a:r>
                    </a:p>
                  </a:txBody>
                  <a:tcPr marL="176636" marR="117758" marT="141309" marB="1030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Authentication + Authorization</a:t>
                      </a:r>
                    </a:p>
                  </a:txBody>
                  <a:tcPr marL="176636" marR="117758" marT="141309" marB="1030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853074"/>
                  </a:ext>
                </a:extLst>
              </a:tr>
              <a:tr h="1057432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Token Type</a:t>
                      </a:r>
                    </a:p>
                  </a:txBody>
                  <a:tcPr marL="176636" marR="117758" marT="141309" marB="1030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Access Token</a:t>
                      </a:r>
                    </a:p>
                  </a:txBody>
                  <a:tcPr marL="176636" marR="117758" marT="141309" marB="1030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ID Token + Access Token</a:t>
                      </a:r>
                    </a:p>
                  </a:txBody>
                  <a:tcPr marL="176636" marR="117758" marT="141309" marB="10303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571296"/>
                  </a:ext>
                </a:extLst>
              </a:tr>
              <a:tr h="1044996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User Identity Info</a:t>
                      </a:r>
                    </a:p>
                  </a:txBody>
                  <a:tcPr marL="176636" marR="117758" marT="141309" marB="883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Not provided</a:t>
                      </a:r>
                    </a:p>
                  </a:txBody>
                  <a:tcPr marL="176636" marR="117758" marT="141309" marB="883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Provided</a:t>
                      </a:r>
                    </a:p>
                  </a:txBody>
                  <a:tcPr marL="176636" marR="117758" marT="141309" marB="883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908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86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439B588-163E-D27C-11BF-B2A8685D9C1E}"/>
              </a:ext>
            </a:extLst>
          </p:cNvPr>
          <p:cNvSpPr txBox="1"/>
          <p:nvPr/>
        </p:nvSpPr>
        <p:spPr>
          <a:xfrm>
            <a:off x="650239" y="762001"/>
            <a:ext cx="10890929" cy="1097280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A6389"/>
                </a:solidFill>
                <a:latin typeface="Univers Condensed"/>
              </a:rPr>
              <a:t>CONCLUSION</a:t>
            </a:r>
          </a:p>
        </p:txBody>
      </p:sp>
      <p:graphicFrame>
        <p:nvGraphicFramePr>
          <p:cNvPr id="3" name="TextBox 1">
            <a:extLst>
              <a:ext uri="{FF2B5EF4-FFF2-40B4-BE49-F238E27FC236}">
                <a16:creationId xmlns:a16="http://schemas.microsoft.com/office/drawing/2014/main" id="{CF34D58B-7E66-139D-336D-9F706D4B8C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6832277"/>
              </p:ext>
            </p:extLst>
          </p:nvPr>
        </p:nvGraphicFramePr>
        <p:xfrm>
          <a:off x="1513839" y="1990090"/>
          <a:ext cx="9366929" cy="3637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65691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DashVTI</vt:lpstr>
      <vt:lpstr>OAuth (Open Authorization)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191</cp:revision>
  <dcterms:created xsi:type="dcterms:W3CDTF">2025-06-09T14:33:00Z</dcterms:created>
  <dcterms:modified xsi:type="dcterms:W3CDTF">2025-06-09T15:00:02Z</dcterms:modified>
</cp:coreProperties>
</file>