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389"/>
    <a:srgbClr val="1E8BCD"/>
    <a:srgbClr val="DE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26687-F7E1-52BE-354B-40C22C0E15C6}" v="322" dt="2025-06-09T13:35:34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4C0ED-C777-4CC9-961C-005555FC56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FFD1BB5-BEAB-405F-AAFD-E369D5ADF2B5}">
      <dgm:prSet/>
      <dgm:spPr/>
      <dgm:t>
        <a:bodyPr/>
        <a:lstStyle/>
        <a:p>
          <a:r>
            <a:rPr lang="en-US" b="1"/>
            <a:t>RADIUS</a:t>
          </a:r>
          <a:r>
            <a:rPr lang="en-US"/>
            <a:t> stands for </a:t>
          </a:r>
          <a:r>
            <a:rPr lang="en-US" b="1"/>
            <a:t>Remote Authentication Dial-In User Service</a:t>
          </a:r>
          <a:endParaRPr lang="en-US"/>
        </a:p>
      </dgm:t>
    </dgm:pt>
    <dgm:pt modelId="{431979C5-E476-40E1-A4E6-A38B943CF985}" type="parTrans" cxnId="{683AF4A8-2D7C-44CB-8D25-2955838D9D02}">
      <dgm:prSet/>
      <dgm:spPr/>
      <dgm:t>
        <a:bodyPr/>
        <a:lstStyle/>
        <a:p>
          <a:endParaRPr lang="en-US"/>
        </a:p>
      </dgm:t>
    </dgm:pt>
    <dgm:pt modelId="{FF432D82-84B9-44E1-9B5A-A9BBDC05F6F6}" type="sibTrans" cxnId="{683AF4A8-2D7C-44CB-8D25-2955838D9D02}">
      <dgm:prSet/>
      <dgm:spPr/>
      <dgm:t>
        <a:bodyPr/>
        <a:lstStyle/>
        <a:p>
          <a:endParaRPr lang="en-US"/>
        </a:p>
      </dgm:t>
    </dgm:pt>
    <dgm:pt modelId="{A67CDCF2-A79D-4169-8EDD-9F587F079862}">
      <dgm:prSet/>
      <dgm:spPr/>
      <dgm:t>
        <a:bodyPr/>
        <a:lstStyle/>
        <a:p>
          <a:r>
            <a:rPr lang="en-US"/>
            <a:t>A </a:t>
          </a:r>
          <a:r>
            <a:rPr lang="en-US" b="1"/>
            <a:t>network protocol</a:t>
          </a:r>
          <a:r>
            <a:rPr lang="en-US"/>
            <a:t> for centralized Authentication, Authorization, and Accounting (AAA)</a:t>
          </a:r>
        </a:p>
      </dgm:t>
    </dgm:pt>
    <dgm:pt modelId="{2B067BCB-50C6-4201-9E01-D78BC41ADC7A}" type="parTrans" cxnId="{3B1B429D-5282-4AC2-A918-3542B67689B1}">
      <dgm:prSet/>
      <dgm:spPr/>
      <dgm:t>
        <a:bodyPr/>
        <a:lstStyle/>
        <a:p>
          <a:endParaRPr lang="en-US"/>
        </a:p>
      </dgm:t>
    </dgm:pt>
    <dgm:pt modelId="{46710D17-836A-4506-A2AB-5089BEE10C37}" type="sibTrans" cxnId="{3B1B429D-5282-4AC2-A918-3542B67689B1}">
      <dgm:prSet/>
      <dgm:spPr/>
      <dgm:t>
        <a:bodyPr/>
        <a:lstStyle/>
        <a:p>
          <a:endParaRPr lang="en-US"/>
        </a:p>
      </dgm:t>
    </dgm:pt>
    <dgm:pt modelId="{6AEF6411-A09B-4028-BA62-973BDC1ABF0F}">
      <dgm:prSet/>
      <dgm:spPr/>
      <dgm:t>
        <a:bodyPr/>
        <a:lstStyle/>
        <a:p>
          <a:r>
            <a:rPr lang="en-US"/>
            <a:t>Commonly used by ISPs and enterprises to manage access to internet or internal networks</a:t>
          </a:r>
        </a:p>
      </dgm:t>
    </dgm:pt>
    <dgm:pt modelId="{BA98ADF2-60CB-4E2F-ACEB-A84B902EC016}" type="parTrans" cxnId="{24FD8047-46D0-4F5C-87CA-EED9893AFB4B}">
      <dgm:prSet/>
      <dgm:spPr/>
      <dgm:t>
        <a:bodyPr/>
        <a:lstStyle/>
        <a:p>
          <a:endParaRPr lang="en-US"/>
        </a:p>
      </dgm:t>
    </dgm:pt>
    <dgm:pt modelId="{0A5B332C-50AB-41FE-A3AA-B46EA80B6CD6}" type="sibTrans" cxnId="{24FD8047-46D0-4F5C-87CA-EED9893AFB4B}">
      <dgm:prSet/>
      <dgm:spPr/>
      <dgm:t>
        <a:bodyPr/>
        <a:lstStyle/>
        <a:p>
          <a:endParaRPr lang="en-US"/>
        </a:p>
      </dgm:t>
    </dgm:pt>
    <dgm:pt modelId="{EB34E990-578B-440C-90E4-566A06082360}" type="pres">
      <dgm:prSet presAssocID="{CF24C0ED-C777-4CC9-961C-005555FC56CE}" presName="root" presStyleCnt="0">
        <dgm:presLayoutVars>
          <dgm:dir/>
          <dgm:resizeHandles val="exact"/>
        </dgm:presLayoutVars>
      </dgm:prSet>
      <dgm:spPr/>
    </dgm:pt>
    <dgm:pt modelId="{0071C03D-F4C7-41E9-9550-D4EFA00AD201}" type="pres">
      <dgm:prSet presAssocID="{BFFD1BB5-BEAB-405F-AAFD-E369D5ADF2B5}" presName="compNode" presStyleCnt="0"/>
      <dgm:spPr/>
    </dgm:pt>
    <dgm:pt modelId="{D946FE46-0233-4556-8B14-E9A02AA12C2D}" type="pres">
      <dgm:prSet presAssocID="{BFFD1BB5-BEAB-405F-AAFD-E369D5ADF2B5}" presName="bgRect" presStyleLbl="bgShp" presStyleIdx="0" presStyleCnt="3"/>
      <dgm:spPr/>
    </dgm:pt>
    <dgm:pt modelId="{45DC5FC7-AB3A-47D4-969D-335D7E32D159}" type="pres">
      <dgm:prSet presAssocID="{BFFD1BB5-BEAB-405F-AAFD-E369D5ADF2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DC239E14-9DF1-4FC4-814F-0AEAB7A9A6F6}" type="pres">
      <dgm:prSet presAssocID="{BFFD1BB5-BEAB-405F-AAFD-E369D5ADF2B5}" presName="spaceRect" presStyleCnt="0"/>
      <dgm:spPr/>
    </dgm:pt>
    <dgm:pt modelId="{B308CB21-913C-498E-A3C3-63476F94D1AC}" type="pres">
      <dgm:prSet presAssocID="{BFFD1BB5-BEAB-405F-AAFD-E369D5ADF2B5}" presName="parTx" presStyleLbl="revTx" presStyleIdx="0" presStyleCnt="3">
        <dgm:presLayoutVars>
          <dgm:chMax val="0"/>
          <dgm:chPref val="0"/>
        </dgm:presLayoutVars>
      </dgm:prSet>
      <dgm:spPr/>
    </dgm:pt>
    <dgm:pt modelId="{69A0F840-6839-43F5-AD81-A489622D126F}" type="pres">
      <dgm:prSet presAssocID="{FF432D82-84B9-44E1-9B5A-A9BBDC05F6F6}" presName="sibTrans" presStyleCnt="0"/>
      <dgm:spPr/>
    </dgm:pt>
    <dgm:pt modelId="{3C11107F-F6A8-4B68-BC68-591715E49B12}" type="pres">
      <dgm:prSet presAssocID="{A67CDCF2-A79D-4169-8EDD-9F587F079862}" presName="compNode" presStyleCnt="0"/>
      <dgm:spPr/>
    </dgm:pt>
    <dgm:pt modelId="{89DEC63D-4F4E-4BDC-95F9-19E36B2056C0}" type="pres">
      <dgm:prSet presAssocID="{A67CDCF2-A79D-4169-8EDD-9F587F079862}" presName="bgRect" presStyleLbl="bgShp" presStyleIdx="1" presStyleCnt="3"/>
      <dgm:spPr/>
    </dgm:pt>
    <dgm:pt modelId="{1C5051F1-001B-45DB-9EA1-21D90BA61752}" type="pres">
      <dgm:prSet presAssocID="{A67CDCF2-A79D-4169-8EDD-9F587F0798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E62D32C-AC88-414A-8B17-1AF9C643D97A}" type="pres">
      <dgm:prSet presAssocID="{A67CDCF2-A79D-4169-8EDD-9F587F079862}" presName="spaceRect" presStyleCnt="0"/>
      <dgm:spPr/>
    </dgm:pt>
    <dgm:pt modelId="{6E7AAA09-DECC-47EE-B454-F6C1D64B1C10}" type="pres">
      <dgm:prSet presAssocID="{A67CDCF2-A79D-4169-8EDD-9F587F079862}" presName="parTx" presStyleLbl="revTx" presStyleIdx="1" presStyleCnt="3">
        <dgm:presLayoutVars>
          <dgm:chMax val="0"/>
          <dgm:chPref val="0"/>
        </dgm:presLayoutVars>
      </dgm:prSet>
      <dgm:spPr/>
    </dgm:pt>
    <dgm:pt modelId="{C3AA14EA-6872-4D5C-BE96-51B94D8D9B53}" type="pres">
      <dgm:prSet presAssocID="{46710D17-836A-4506-A2AB-5089BEE10C37}" presName="sibTrans" presStyleCnt="0"/>
      <dgm:spPr/>
    </dgm:pt>
    <dgm:pt modelId="{BBFE7F25-F186-4846-AEB3-80DA054E6471}" type="pres">
      <dgm:prSet presAssocID="{6AEF6411-A09B-4028-BA62-973BDC1ABF0F}" presName="compNode" presStyleCnt="0"/>
      <dgm:spPr/>
    </dgm:pt>
    <dgm:pt modelId="{2345F328-3929-4CB1-9645-1D45D1C1BF99}" type="pres">
      <dgm:prSet presAssocID="{6AEF6411-A09B-4028-BA62-973BDC1ABF0F}" presName="bgRect" presStyleLbl="bgShp" presStyleIdx="2" presStyleCnt="3"/>
      <dgm:spPr/>
    </dgm:pt>
    <dgm:pt modelId="{2367E921-3971-4FFC-89F6-E4632866F17F}" type="pres">
      <dgm:prSet presAssocID="{6AEF6411-A09B-4028-BA62-973BDC1ABF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BFEECCA-BC52-4353-9DD2-A23C92A383C4}" type="pres">
      <dgm:prSet presAssocID="{6AEF6411-A09B-4028-BA62-973BDC1ABF0F}" presName="spaceRect" presStyleCnt="0"/>
      <dgm:spPr/>
    </dgm:pt>
    <dgm:pt modelId="{80184A85-88D8-4863-9777-756C8885B389}" type="pres">
      <dgm:prSet presAssocID="{6AEF6411-A09B-4028-BA62-973BDC1ABF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EE2EE01-CD54-4051-9A4C-606E1B5CBC59}" type="presOf" srcId="{CF24C0ED-C777-4CC9-961C-005555FC56CE}" destId="{EB34E990-578B-440C-90E4-566A06082360}" srcOrd="0" destOrd="0" presId="urn:microsoft.com/office/officeart/2018/2/layout/IconVerticalSolidList"/>
    <dgm:cxn modelId="{FA716227-ECFA-4161-B7DF-E1B43B06713C}" type="presOf" srcId="{BFFD1BB5-BEAB-405F-AAFD-E369D5ADF2B5}" destId="{B308CB21-913C-498E-A3C3-63476F94D1AC}" srcOrd="0" destOrd="0" presId="urn:microsoft.com/office/officeart/2018/2/layout/IconVerticalSolidList"/>
    <dgm:cxn modelId="{A1DD0D2F-0278-422B-950D-7B8C602D187C}" type="presOf" srcId="{A67CDCF2-A79D-4169-8EDD-9F587F079862}" destId="{6E7AAA09-DECC-47EE-B454-F6C1D64B1C10}" srcOrd="0" destOrd="0" presId="urn:microsoft.com/office/officeart/2018/2/layout/IconVerticalSolidList"/>
    <dgm:cxn modelId="{24FD8047-46D0-4F5C-87CA-EED9893AFB4B}" srcId="{CF24C0ED-C777-4CC9-961C-005555FC56CE}" destId="{6AEF6411-A09B-4028-BA62-973BDC1ABF0F}" srcOrd="2" destOrd="0" parTransId="{BA98ADF2-60CB-4E2F-ACEB-A84B902EC016}" sibTransId="{0A5B332C-50AB-41FE-A3AA-B46EA80B6CD6}"/>
    <dgm:cxn modelId="{3B1B429D-5282-4AC2-A918-3542B67689B1}" srcId="{CF24C0ED-C777-4CC9-961C-005555FC56CE}" destId="{A67CDCF2-A79D-4169-8EDD-9F587F079862}" srcOrd="1" destOrd="0" parTransId="{2B067BCB-50C6-4201-9E01-D78BC41ADC7A}" sibTransId="{46710D17-836A-4506-A2AB-5089BEE10C37}"/>
    <dgm:cxn modelId="{683AF4A8-2D7C-44CB-8D25-2955838D9D02}" srcId="{CF24C0ED-C777-4CC9-961C-005555FC56CE}" destId="{BFFD1BB5-BEAB-405F-AAFD-E369D5ADF2B5}" srcOrd="0" destOrd="0" parTransId="{431979C5-E476-40E1-A4E6-A38B943CF985}" sibTransId="{FF432D82-84B9-44E1-9B5A-A9BBDC05F6F6}"/>
    <dgm:cxn modelId="{4D96F4D4-040E-4794-BEDA-B8D94F1626CF}" type="presOf" srcId="{6AEF6411-A09B-4028-BA62-973BDC1ABF0F}" destId="{80184A85-88D8-4863-9777-756C8885B389}" srcOrd="0" destOrd="0" presId="urn:microsoft.com/office/officeart/2018/2/layout/IconVerticalSolidList"/>
    <dgm:cxn modelId="{DD96AF54-65CF-47B4-88AD-18DFA5927459}" type="presParOf" srcId="{EB34E990-578B-440C-90E4-566A06082360}" destId="{0071C03D-F4C7-41E9-9550-D4EFA00AD201}" srcOrd="0" destOrd="0" presId="urn:microsoft.com/office/officeart/2018/2/layout/IconVerticalSolidList"/>
    <dgm:cxn modelId="{EF615769-0B1F-4B15-BE33-74665D841314}" type="presParOf" srcId="{0071C03D-F4C7-41E9-9550-D4EFA00AD201}" destId="{D946FE46-0233-4556-8B14-E9A02AA12C2D}" srcOrd="0" destOrd="0" presId="urn:microsoft.com/office/officeart/2018/2/layout/IconVerticalSolidList"/>
    <dgm:cxn modelId="{9B8A86A3-CAA0-48DF-9E7D-2A6965D74CDF}" type="presParOf" srcId="{0071C03D-F4C7-41E9-9550-D4EFA00AD201}" destId="{45DC5FC7-AB3A-47D4-969D-335D7E32D159}" srcOrd="1" destOrd="0" presId="urn:microsoft.com/office/officeart/2018/2/layout/IconVerticalSolidList"/>
    <dgm:cxn modelId="{2A84B7F1-CE2E-4F75-9213-A159AAE89C49}" type="presParOf" srcId="{0071C03D-F4C7-41E9-9550-D4EFA00AD201}" destId="{DC239E14-9DF1-4FC4-814F-0AEAB7A9A6F6}" srcOrd="2" destOrd="0" presId="urn:microsoft.com/office/officeart/2018/2/layout/IconVerticalSolidList"/>
    <dgm:cxn modelId="{570A03C7-552C-40CF-9F88-008DE719C391}" type="presParOf" srcId="{0071C03D-F4C7-41E9-9550-D4EFA00AD201}" destId="{B308CB21-913C-498E-A3C3-63476F94D1AC}" srcOrd="3" destOrd="0" presId="urn:microsoft.com/office/officeart/2018/2/layout/IconVerticalSolidList"/>
    <dgm:cxn modelId="{666E6FFF-B876-4C9D-AAC4-03DE5A3A1264}" type="presParOf" srcId="{EB34E990-578B-440C-90E4-566A06082360}" destId="{69A0F840-6839-43F5-AD81-A489622D126F}" srcOrd="1" destOrd="0" presId="urn:microsoft.com/office/officeart/2018/2/layout/IconVerticalSolidList"/>
    <dgm:cxn modelId="{0C95CD11-5786-4CF0-91FC-17F01D3ECAB2}" type="presParOf" srcId="{EB34E990-578B-440C-90E4-566A06082360}" destId="{3C11107F-F6A8-4B68-BC68-591715E49B12}" srcOrd="2" destOrd="0" presId="urn:microsoft.com/office/officeart/2018/2/layout/IconVerticalSolidList"/>
    <dgm:cxn modelId="{2582C88C-F185-4F83-B546-B929E242E0EA}" type="presParOf" srcId="{3C11107F-F6A8-4B68-BC68-591715E49B12}" destId="{89DEC63D-4F4E-4BDC-95F9-19E36B2056C0}" srcOrd="0" destOrd="0" presId="urn:microsoft.com/office/officeart/2018/2/layout/IconVerticalSolidList"/>
    <dgm:cxn modelId="{76CFD023-E370-424B-95C3-A3CCD9912724}" type="presParOf" srcId="{3C11107F-F6A8-4B68-BC68-591715E49B12}" destId="{1C5051F1-001B-45DB-9EA1-21D90BA61752}" srcOrd="1" destOrd="0" presId="urn:microsoft.com/office/officeart/2018/2/layout/IconVerticalSolidList"/>
    <dgm:cxn modelId="{E058607D-8414-47C7-9B6D-55BF33647672}" type="presParOf" srcId="{3C11107F-F6A8-4B68-BC68-591715E49B12}" destId="{5E62D32C-AC88-414A-8B17-1AF9C643D97A}" srcOrd="2" destOrd="0" presId="urn:microsoft.com/office/officeart/2018/2/layout/IconVerticalSolidList"/>
    <dgm:cxn modelId="{E3F4D623-B03F-4616-8BBD-414A3B79AB1E}" type="presParOf" srcId="{3C11107F-F6A8-4B68-BC68-591715E49B12}" destId="{6E7AAA09-DECC-47EE-B454-F6C1D64B1C10}" srcOrd="3" destOrd="0" presId="urn:microsoft.com/office/officeart/2018/2/layout/IconVerticalSolidList"/>
    <dgm:cxn modelId="{964037B1-47E7-48CA-A4C4-2E1240D366DB}" type="presParOf" srcId="{EB34E990-578B-440C-90E4-566A06082360}" destId="{C3AA14EA-6872-4D5C-BE96-51B94D8D9B53}" srcOrd="3" destOrd="0" presId="urn:microsoft.com/office/officeart/2018/2/layout/IconVerticalSolidList"/>
    <dgm:cxn modelId="{BCAFA440-1038-44BC-98F5-211ED077536E}" type="presParOf" srcId="{EB34E990-578B-440C-90E4-566A06082360}" destId="{BBFE7F25-F186-4846-AEB3-80DA054E6471}" srcOrd="4" destOrd="0" presId="urn:microsoft.com/office/officeart/2018/2/layout/IconVerticalSolidList"/>
    <dgm:cxn modelId="{599A32DB-DDEA-4CE9-A317-6531B4F9BF82}" type="presParOf" srcId="{BBFE7F25-F186-4846-AEB3-80DA054E6471}" destId="{2345F328-3929-4CB1-9645-1D45D1C1BF99}" srcOrd="0" destOrd="0" presId="urn:microsoft.com/office/officeart/2018/2/layout/IconVerticalSolidList"/>
    <dgm:cxn modelId="{CA8AF7F4-2C24-4F5A-84EE-BEA3336561A6}" type="presParOf" srcId="{BBFE7F25-F186-4846-AEB3-80DA054E6471}" destId="{2367E921-3971-4FFC-89F6-E4632866F17F}" srcOrd="1" destOrd="0" presId="urn:microsoft.com/office/officeart/2018/2/layout/IconVerticalSolidList"/>
    <dgm:cxn modelId="{C0BF1941-B90A-462E-B41A-01997037A417}" type="presParOf" srcId="{BBFE7F25-F186-4846-AEB3-80DA054E6471}" destId="{FBFEECCA-BC52-4353-9DD2-A23C92A383C4}" srcOrd="2" destOrd="0" presId="urn:microsoft.com/office/officeart/2018/2/layout/IconVerticalSolidList"/>
    <dgm:cxn modelId="{65E1BBCF-5897-4FBE-AFD8-DADCA1A537F5}" type="presParOf" srcId="{BBFE7F25-F186-4846-AEB3-80DA054E6471}" destId="{80184A85-88D8-4863-9777-756C8885B3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8CBC94-C8C2-4D73-9042-EDEFAD666C12}" type="doc">
      <dgm:prSet loTypeId="urn:microsoft.com/office/officeart/2005/8/layout/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516E38C-9661-4E47-A32F-9B467D5B0C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Client</a:t>
          </a:r>
          <a:r>
            <a:rPr lang="en-US"/>
            <a:t> sends access request to </a:t>
          </a:r>
          <a:r>
            <a:rPr lang="en-US" b="1"/>
            <a:t>RADIUS Server</a:t>
          </a:r>
          <a:endParaRPr lang="en-US"/>
        </a:p>
      </dgm:t>
    </dgm:pt>
    <dgm:pt modelId="{E80D644B-CFBF-41BA-800E-FAF003C041FB}" type="parTrans" cxnId="{BE2FBE47-C3F5-469A-A632-33118F231B1D}">
      <dgm:prSet/>
      <dgm:spPr/>
      <dgm:t>
        <a:bodyPr/>
        <a:lstStyle/>
        <a:p>
          <a:endParaRPr lang="en-US"/>
        </a:p>
      </dgm:t>
    </dgm:pt>
    <dgm:pt modelId="{24932DEA-7682-4558-9E13-91DA255F51CA}" type="sibTrans" cxnId="{BE2FBE47-C3F5-469A-A632-33118F231B1D}">
      <dgm:prSet/>
      <dgm:spPr/>
      <dgm:t>
        <a:bodyPr/>
        <a:lstStyle/>
        <a:p>
          <a:endParaRPr lang="en-US"/>
        </a:p>
      </dgm:t>
    </dgm:pt>
    <dgm:pt modelId="{1F83CF80-FBC9-4515-9A33-E4D755520D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Server </a:t>
          </a:r>
          <a:r>
            <a:rPr lang="en-US" b="1"/>
            <a:t>authenticates</a:t>
          </a:r>
          <a:r>
            <a:rPr lang="en-US"/>
            <a:t> credentials and </a:t>
          </a:r>
          <a:r>
            <a:rPr lang="en-US" b="1"/>
            <a:t>authorizes</a:t>
          </a:r>
          <a:r>
            <a:rPr lang="en-US"/>
            <a:t> access</a:t>
          </a:r>
        </a:p>
      </dgm:t>
    </dgm:pt>
    <dgm:pt modelId="{3AF4DF0E-AEA9-4B58-A6D0-D5E37880C87F}" type="parTrans" cxnId="{CB2E6286-26F5-4811-A2DF-8EBBAEBFB285}">
      <dgm:prSet/>
      <dgm:spPr/>
      <dgm:t>
        <a:bodyPr/>
        <a:lstStyle/>
        <a:p>
          <a:endParaRPr lang="en-US"/>
        </a:p>
      </dgm:t>
    </dgm:pt>
    <dgm:pt modelId="{285CD74C-6C82-462E-B544-A31FC7161BF5}" type="sibTrans" cxnId="{CB2E6286-26F5-4811-A2DF-8EBBAEBFB285}">
      <dgm:prSet/>
      <dgm:spPr/>
      <dgm:t>
        <a:bodyPr/>
        <a:lstStyle/>
        <a:p>
          <a:endParaRPr lang="en-US"/>
        </a:p>
      </dgm:t>
    </dgm:pt>
    <dgm:pt modelId="{056BE349-5192-4A47-AFC8-08F9752E01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Logs user activity for </a:t>
          </a:r>
          <a:r>
            <a:rPr lang="en-US" b="1"/>
            <a:t>accounting</a:t>
          </a:r>
          <a:endParaRPr lang="en-US"/>
        </a:p>
      </dgm:t>
    </dgm:pt>
    <dgm:pt modelId="{2430EF2B-E9FA-4C5F-A99A-0862941A93F4}" type="parTrans" cxnId="{3395E780-EC49-42FA-9B67-8574F1668CC9}">
      <dgm:prSet/>
      <dgm:spPr/>
      <dgm:t>
        <a:bodyPr/>
        <a:lstStyle/>
        <a:p>
          <a:endParaRPr lang="en-US"/>
        </a:p>
      </dgm:t>
    </dgm:pt>
    <dgm:pt modelId="{FE141DCA-F684-4375-9A0C-D8F793AF5F03}" type="sibTrans" cxnId="{3395E780-EC49-42FA-9B67-8574F1668CC9}">
      <dgm:prSet/>
      <dgm:spPr/>
      <dgm:t>
        <a:bodyPr/>
        <a:lstStyle/>
        <a:p>
          <a:endParaRPr lang="en-US"/>
        </a:p>
      </dgm:t>
    </dgm:pt>
    <dgm:pt modelId="{5973FD9F-B761-4DD0-A716-F1DC3B2BC1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Uses </a:t>
          </a:r>
          <a:r>
            <a:rPr lang="en-US" b="1"/>
            <a:t>UDP</a:t>
          </a:r>
          <a:r>
            <a:rPr lang="en-US"/>
            <a:t> ports 1812 (authentication) and 1813 (accounting)</a:t>
          </a:r>
        </a:p>
      </dgm:t>
    </dgm:pt>
    <dgm:pt modelId="{7BF74403-3868-4DE6-B495-6D27B5E03D55}" type="parTrans" cxnId="{1B71D7A0-4D7B-41D3-BB55-0013A6BBD944}">
      <dgm:prSet/>
      <dgm:spPr/>
      <dgm:t>
        <a:bodyPr/>
        <a:lstStyle/>
        <a:p>
          <a:endParaRPr lang="en-US"/>
        </a:p>
      </dgm:t>
    </dgm:pt>
    <dgm:pt modelId="{AA6ABC4B-37A8-441D-8151-6113041560F6}" type="sibTrans" cxnId="{1B71D7A0-4D7B-41D3-BB55-0013A6BBD944}">
      <dgm:prSet/>
      <dgm:spPr/>
      <dgm:t>
        <a:bodyPr/>
        <a:lstStyle/>
        <a:p>
          <a:endParaRPr lang="en-US"/>
        </a:p>
      </dgm:t>
    </dgm:pt>
    <dgm:pt modelId="{83E10EFC-E1CE-49DD-8132-A9262FB96D49}" type="pres">
      <dgm:prSet presAssocID="{568CBC94-C8C2-4D73-9042-EDEFAD666C12}" presName="diagram" presStyleCnt="0">
        <dgm:presLayoutVars>
          <dgm:dir/>
          <dgm:resizeHandles val="exact"/>
        </dgm:presLayoutVars>
      </dgm:prSet>
      <dgm:spPr/>
    </dgm:pt>
    <dgm:pt modelId="{115F61A9-796F-46D0-AEC0-7AC219AE8CF4}" type="pres">
      <dgm:prSet presAssocID="{F516E38C-9661-4E47-A32F-9B467D5B0C92}" presName="node" presStyleLbl="node1" presStyleIdx="0" presStyleCnt="4">
        <dgm:presLayoutVars>
          <dgm:bulletEnabled val="1"/>
        </dgm:presLayoutVars>
      </dgm:prSet>
      <dgm:spPr/>
    </dgm:pt>
    <dgm:pt modelId="{836D08F9-11D8-4448-B1FB-25372F1BE4EF}" type="pres">
      <dgm:prSet presAssocID="{24932DEA-7682-4558-9E13-91DA255F51CA}" presName="sibTrans" presStyleLbl="sibTrans2D1" presStyleIdx="0" presStyleCnt="3"/>
      <dgm:spPr/>
    </dgm:pt>
    <dgm:pt modelId="{C19597E8-26F9-4CDC-A41E-89EC0C17C3AC}" type="pres">
      <dgm:prSet presAssocID="{24932DEA-7682-4558-9E13-91DA255F51CA}" presName="connectorText" presStyleLbl="sibTrans2D1" presStyleIdx="0" presStyleCnt="3"/>
      <dgm:spPr/>
    </dgm:pt>
    <dgm:pt modelId="{ABDB4900-8C1D-48A8-A540-369DB1C23E8B}" type="pres">
      <dgm:prSet presAssocID="{1F83CF80-FBC9-4515-9A33-E4D755520D3A}" presName="node" presStyleLbl="node1" presStyleIdx="1" presStyleCnt="4">
        <dgm:presLayoutVars>
          <dgm:bulletEnabled val="1"/>
        </dgm:presLayoutVars>
      </dgm:prSet>
      <dgm:spPr/>
    </dgm:pt>
    <dgm:pt modelId="{042C36A7-3AD1-4893-AC2B-4427A542E7B2}" type="pres">
      <dgm:prSet presAssocID="{285CD74C-6C82-462E-B544-A31FC7161BF5}" presName="sibTrans" presStyleLbl="sibTrans2D1" presStyleIdx="1" presStyleCnt="3"/>
      <dgm:spPr/>
    </dgm:pt>
    <dgm:pt modelId="{998270D8-0AA4-44CD-A885-E07656723E2E}" type="pres">
      <dgm:prSet presAssocID="{285CD74C-6C82-462E-B544-A31FC7161BF5}" presName="connectorText" presStyleLbl="sibTrans2D1" presStyleIdx="1" presStyleCnt="3"/>
      <dgm:spPr/>
    </dgm:pt>
    <dgm:pt modelId="{7CED6FCF-5018-4EDD-B2D8-ED002F802CCB}" type="pres">
      <dgm:prSet presAssocID="{056BE349-5192-4A47-AFC8-08F9752E0138}" presName="node" presStyleLbl="node1" presStyleIdx="2" presStyleCnt="4">
        <dgm:presLayoutVars>
          <dgm:bulletEnabled val="1"/>
        </dgm:presLayoutVars>
      </dgm:prSet>
      <dgm:spPr/>
    </dgm:pt>
    <dgm:pt modelId="{C49E9B85-E5A5-4BA6-9430-5C9F21CD2598}" type="pres">
      <dgm:prSet presAssocID="{FE141DCA-F684-4375-9A0C-D8F793AF5F03}" presName="sibTrans" presStyleLbl="sibTrans2D1" presStyleIdx="2" presStyleCnt="3"/>
      <dgm:spPr/>
    </dgm:pt>
    <dgm:pt modelId="{87AAB0E7-B8A9-45CF-9A0C-EEE8DB4C4910}" type="pres">
      <dgm:prSet presAssocID="{FE141DCA-F684-4375-9A0C-D8F793AF5F03}" presName="connectorText" presStyleLbl="sibTrans2D1" presStyleIdx="2" presStyleCnt="3"/>
      <dgm:spPr/>
    </dgm:pt>
    <dgm:pt modelId="{78D444F1-4413-45A8-8177-2D00FADBA3D2}" type="pres">
      <dgm:prSet presAssocID="{5973FD9F-B761-4DD0-A716-F1DC3B2BC1DF}" presName="node" presStyleLbl="node1" presStyleIdx="3" presStyleCnt="4">
        <dgm:presLayoutVars>
          <dgm:bulletEnabled val="1"/>
        </dgm:presLayoutVars>
      </dgm:prSet>
      <dgm:spPr/>
    </dgm:pt>
  </dgm:ptLst>
  <dgm:cxnLst>
    <dgm:cxn modelId="{78B4AF12-1B60-478C-9E80-B9B32B4539E0}" type="presOf" srcId="{285CD74C-6C82-462E-B544-A31FC7161BF5}" destId="{998270D8-0AA4-44CD-A885-E07656723E2E}" srcOrd="1" destOrd="0" presId="urn:microsoft.com/office/officeart/2005/8/layout/process5"/>
    <dgm:cxn modelId="{DD25F814-A17E-449E-8306-EDD6B40320D8}" type="presOf" srcId="{285CD74C-6C82-462E-B544-A31FC7161BF5}" destId="{042C36A7-3AD1-4893-AC2B-4427A542E7B2}" srcOrd="0" destOrd="0" presId="urn:microsoft.com/office/officeart/2005/8/layout/process5"/>
    <dgm:cxn modelId="{CBDC7122-6BDF-4140-9BFF-38BA010C0B9F}" type="presOf" srcId="{568CBC94-C8C2-4D73-9042-EDEFAD666C12}" destId="{83E10EFC-E1CE-49DD-8132-A9262FB96D49}" srcOrd="0" destOrd="0" presId="urn:microsoft.com/office/officeart/2005/8/layout/process5"/>
    <dgm:cxn modelId="{3C447E26-4A3C-43A6-87BA-A30520C54BBF}" type="presOf" srcId="{1F83CF80-FBC9-4515-9A33-E4D755520D3A}" destId="{ABDB4900-8C1D-48A8-A540-369DB1C23E8B}" srcOrd="0" destOrd="0" presId="urn:microsoft.com/office/officeart/2005/8/layout/process5"/>
    <dgm:cxn modelId="{BE2FBE47-C3F5-469A-A632-33118F231B1D}" srcId="{568CBC94-C8C2-4D73-9042-EDEFAD666C12}" destId="{F516E38C-9661-4E47-A32F-9B467D5B0C92}" srcOrd="0" destOrd="0" parTransId="{E80D644B-CFBF-41BA-800E-FAF003C041FB}" sibTransId="{24932DEA-7682-4558-9E13-91DA255F51CA}"/>
    <dgm:cxn modelId="{BF957A4D-8D94-4FAA-B86B-2F575E12DCB3}" type="presOf" srcId="{24932DEA-7682-4558-9E13-91DA255F51CA}" destId="{C19597E8-26F9-4CDC-A41E-89EC0C17C3AC}" srcOrd="1" destOrd="0" presId="urn:microsoft.com/office/officeart/2005/8/layout/process5"/>
    <dgm:cxn modelId="{83C88F54-748A-4D33-98D9-F15A0F3EC778}" type="presOf" srcId="{5973FD9F-B761-4DD0-A716-F1DC3B2BC1DF}" destId="{78D444F1-4413-45A8-8177-2D00FADBA3D2}" srcOrd="0" destOrd="0" presId="urn:microsoft.com/office/officeart/2005/8/layout/process5"/>
    <dgm:cxn modelId="{3395E780-EC49-42FA-9B67-8574F1668CC9}" srcId="{568CBC94-C8C2-4D73-9042-EDEFAD666C12}" destId="{056BE349-5192-4A47-AFC8-08F9752E0138}" srcOrd="2" destOrd="0" parTransId="{2430EF2B-E9FA-4C5F-A99A-0862941A93F4}" sibTransId="{FE141DCA-F684-4375-9A0C-D8F793AF5F03}"/>
    <dgm:cxn modelId="{CB2E6286-26F5-4811-A2DF-8EBBAEBFB285}" srcId="{568CBC94-C8C2-4D73-9042-EDEFAD666C12}" destId="{1F83CF80-FBC9-4515-9A33-E4D755520D3A}" srcOrd="1" destOrd="0" parTransId="{3AF4DF0E-AEA9-4B58-A6D0-D5E37880C87F}" sibTransId="{285CD74C-6C82-462E-B544-A31FC7161BF5}"/>
    <dgm:cxn modelId="{1B71D7A0-4D7B-41D3-BB55-0013A6BBD944}" srcId="{568CBC94-C8C2-4D73-9042-EDEFAD666C12}" destId="{5973FD9F-B761-4DD0-A716-F1DC3B2BC1DF}" srcOrd="3" destOrd="0" parTransId="{7BF74403-3868-4DE6-B495-6D27B5E03D55}" sibTransId="{AA6ABC4B-37A8-441D-8151-6113041560F6}"/>
    <dgm:cxn modelId="{B82EB8D8-846E-4A95-8BBF-738E22993643}" type="presOf" srcId="{24932DEA-7682-4558-9E13-91DA255F51CA}" destId="{836D08F9-11D8-4448-B1FB-25372F1BE4EF}" srcOrd="0" destOrd="0" presId="urn:microsoft.com/office/officeart/2005/8/layout/process5"/>
    <dgm:cxn modelId="{9B6368E4-4577-4188-AFC9-5084AE52ED1B}" type="presOf" srcId="{056BE349-5192-4A47-AFC8-08F9752E0138}" destId="{7CED6FCF-5018-4EDD-B2D8-ED002F802CCB}" srcOrd="0" destOrd="0" presId="urn:microsoft.com/office/officeart/2005/8/layout/process5"/>
    <dgm:cxn modelId="{F12072E5-428D-4368-B63E-5AF842C7A0C4}" type="presOf" srcId="{FE141DCA-F684-4375-9A0C-D8F793AF5F03}" destId="{87AAB0E7-B8A9-45CF-9A0C-EEE8DB4C4910}" srcOrd="1" destOrd="0" presId="urn:microsoft.com/office/officeart/2005/8/layout/process5"/>
    <dgm:cxn modelId="{013E8FF9-BB18-46DB-9DE1-5FC913D0BFD5}" type="presOf" srcId="{FE141DCA-F684-4375-9A0C-D8F793AF5F03}" destId="{C49E9B85-E5A5-4BA6-9430-5C9F21CD2598}" srcOrd="0" destOrd="0" presId="urn:microsoft.com/office/officeart/2005/8/layout/process5"/>
    <dgm:cxn modelId="{4036D5FA-073F-429F-AF48-F5A1F6A6BEE8}" type="presOf" srcId="{F516E38C-9661-4E47-A32F-9B467D5B0C92}" destId="{115F61A9-796F-46D0-AEC0-7AC219AE8CF4}" srcOrd="0" destOrd="0" presId="urn:microsoft.com/office/officeart/2005/8/layout/process5"/>
    <dgm:cxn modelId="{F27F0927-90BE-4D16-BA20-AEF9731AB323}" type="presParOf" srcId="{83E10EFC-E1CE-49DD-8132-A9262FB96D49}" destId="{115F61A9-796F-46D0-AEC0-7AC219AE8CF4}" srcOrd="0" destOrd="0" presId="urn:microsoft.com/office/officeart/2005/8/layout/process5"/>
    <dgm:cxn modelId="{11865C25-EC28-4A0F-882B-151E8E52EBB6}" type="presParOf" srcId="{83E10EFC-E1CE-49DD-8132-A9262FB96D49}" destId="{836D08F9-11D8-4448-B1FB-25372F1BE4EF}" srcOrd="1" destOrd="0" presId="urn:microsoft.com/office/officeart/2005/8/layout/process5"/>
    <dgm:cxn modelId="{DD9D4953-8BE5-4FA7-8F87-EBA2F1FDFE20}" type="presParOf" srcId="{836D08F9-11D8-4448-B1FB-25372F1BE4EF}" destId="{C19597E8-26F9-4CDC-A41E-89EC0C17C3AC}" srcOrd="0" destOrd="0" presId="urn:microsoft.com/office/officeart/2005/8/layout/process5"/>
    <dgm:cxn modelId="{DCEFAFFB-77AC-44F8-B76F-D378706A53DF}" type="presParOf" srcId="{83E10EFC-E1CE-49DD-8132-A9262FB96D49}" destId="{ABDB4900-8C1D-48A8-A540-369DB1C23E8B}" srcOrd="2" destOrd="0" presId="urn:microsoft.com/office/officeart/2005/8/layout/process5"/>
    <dgm:cxn modelId="{3AAF35A2-9A3B-4911-B5A4-6E82414E3090}" type="presParOf" srcId="{83E10EFC-E1CE-49DD-8132-A9262FB96D49}" destId="{042C36A7-3AD1-4893-AC2B-4427A542E7B2}" srcOrd="3" destOrd="0" presId="urn:microsoft.com/office/officeart/2005/8/layout/process5"/>
    <dgm:cxn modelId="{3A85FEF0-AA72-4FC0-80E7-E5914D6A453F}" type="presParOf" srcId="{042C36A7-3AD1-4893-AC2B-4427A542E7B2}" destId="{998270D8-0AA4-44CD-A885-E07656723E2E}" srcOrd="0" destOrd="0" presId="urn:microsoft.com/office/officeart/2005/8/layout/process5"/>
    <dgm:cxn modelId="{3573908E-3C3D-4285-ABC5-3619BA4FB251}" type="presParOf" srcId="{83E10EFC-E1CE-49DD-8132-A9262FB96D49}" destId="{7CED6FCF-5018-4EDD-B2D8-ED002F802CCB}" srcOrd="4" destOrd="0" presId="urn:microsoft.com/office/officeart/2005/8/layout/process5"/>
    <dgm:cxn modelId="{BCEF4E64-A02E-4175-97DD-8C1316DFD3B7}" type="presParOf" srcId="{83E10EFC-E1CE-49DD-8132-A9262FB96D49}" destId="{C49E9B85-E5A5-4BA6-9430-5C9F21CD2598}" srcOrd="5" destOrd="0" presId="urn:microsoft.com/office/officeart/2005/8/layout/process5"/>
    <dgm:cxn modelId="{442F22D9-CB37-45DC-BE68-F5A971E3A2D9}" type="presParOf" srcId="{C49E9B85-E5A5-4BA6-9430-5C9F21CD2598}" destId="{87AAB0E7-B8A9-45CF-9A0C-EEE8DB4C4910}" srcOrd="0" destOrd="0" presId="urn:microsoft.com/office/officeart/2005/8/layout/process5"/>
    <dgm:cxn modelId="{1ECC0D83-8DC8-4B89-AE91-7C2150DEF2BA}" type="presParOf" srcId="{83E10EFC-E1CE-49DD-8132-A9262FB96D49}" destId="{78D444F1-4413-45A8-8177-2D00FADBA3D2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7811E-7638-4CD4-9F8F-B045404905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F70667-8058-424E-8119-CAD74D9E5D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GitHub</a:t>
          </a:r>
          <a:r>
            <a:rPr lang="en-US"/>
            <a:t> is a </a:t>
          </a:r>
          <a:r>
            <a:rPr lang="en-US" b="1"/>
            <a:t>web-based platform</a:t>
          </a:r>
          <a:r>
            <a:rPr lang="en-US"/>
            <a:t> for hosting Git repositories</a:t>
          </a:r>
        </a:p>
      </dgm:t>
    </dgm:pt>
    <dgm:pt modelId="{4973AA88-0F1F-45CE-9A80-D5A4D20107ED}" type="parTrans" cxnId="{D95742DE-0913-48E7-A142-726B71BE45E4}">
      <dgm:prSet/>
      <dgm:spPr/>
      <dgm:t>
        <a:bodyPr/>
        <a:lstStyle/>
        <a:p>
          <a:endParaRPr lang="en-US"/>
        </a:p>
      </dgm:t>
    </dgm:pt>
    <dgm:pt modelId="{70BADED0-0129-47D6-BD0E-A2A05260DEA8}" type="sibTrans" cxnId="{D95742DE-0913-48E7-A142-726B71BE45E4}">
      <dgm:prSet/>
      <dgm:spPr/>
      <dgm:t>
        <a:bodyPr/>
        <a:lstStyle/>
        <a:p>
          <a:endParaRPr lang="en-US"/>
        </a:p>
      </dgm:t>
    </dgm:pt>
    <dgm:pt modelId="{6D824AE6-49C6-4149-99DB-15B9B0E6BF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Provides </a:t>
          </a:r>
          <a:r>
            <a:rPr lang="en-US" b="1"/>
            <a:t>collaboration tools</a:t>
          </a:r>
          <a:r>
            <a:rPr lang="en-US"/>
            <a:t> like pull requests, issues, and wikis</a:t>
          </a:r>
        </a:p>
      </dgm:t>
    </dgm:pt>
    <dgm:pt modelId="{1E5AF739-E144-43E2-BF03-50B8851442E0}" type="parTrans" cxnId="{CF96B156-A336-492A-B3B1-BC9CEF035347}">
      <dgm:prSet/>
      <dgm:spPr/>
      <dgm:t>
        <a:bodyPr/>
        <a:lstStyle/>
        <a:p>
          <a:endParaRPr lang="en-US"/>
        </a:p>
      </dgm:t>
    </dgm:pt>
    <dgm:pt modelId="{D7E421CA-0A8F-480B-B952-5FDC8C3B908B}" type="sibTrans" cxnId="{CF96B156-A336-492A-B3B1-BC9CEF035347}">
      <dgm:prSet/>
      <dgm:spPr/>
      <dgm:t>
        <a:bodyPr/>
        <a:lstStyle/>
        <a:p>
          <a:endParaRPr lang="en-US"/>
        </a:p>
      </dgm:t>
    </dgm:pt>
    <dgm:pt modelId="{DB5A37C7-AD94-40FD-84B1-C48B4E91D0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Offers </a:t>
          </a:r>
          <a:r>
            <a:rPr lang="en-US" b="1"/>
            <a:t>CI/CD integration</a:t>
          </a:r>
          <a:r>
            <a:rPr lang="en-US"/>
            <a:t>, </a:t>
          </a:r>
          <a:r>
            <a:rPr lang="en-US" b="1"/>
            <a:t>project management</a:t>
          </a:r>
          <a:r>
            <a:rPr lang="en-US"/>
            <a:t>, and </a:t>
          </a:r>
          <a:r>
            <a:rPr lang="en-US" b="1"/>
            <a:t>code review</a:t>
          </a:r>
          <a:endParaRPr lang="en-US"/>
        </a:p>
      </dgm:t>
    </dgm:pt>
    <dgm:pt modelId="{572FCA3E-9EC9-4975-9CD5-D82C001B9E11}" type="parTrans" cxnId="{67C96697-3206-46C8-8540-244D92920EBA}">
      <dgm:prSet/>
      <dgm:spPr/>
      <dgm:t>
        <a:bodyPr/>
        <a:lstStyle/>
        <a:p>
          <a:endParaRPr lang="en-US"/>
        </a:p>
      </dgm:t>
    </dgm:pt>
    <dgm:pt modelId="{561C8C82-D5C1-471E-A6E6-33551FCB6293}" type="sibTrans" cxnId="{67C96697-3206-46C8-8540-244D92920EBA}">
      <dgm:prSet/>
      <dgm:spPr/>
      <dgm:t>
        <a:bodyPr/>
        <a:lstStyle/>
        <a:p>
          <a:endParaRPr lang="en-US"/>
        </a:p>
      </dgm:t>
    </dgm:pt>
    <dgm:pt modelId="{9E8C6CB6-7B0B-4188-BA55-D656984E7A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Owned by </a:t>
          </a:r>
          <a:r>
            <a:rPr lang="en-US" b="1"/>
            <a:t>Microsoft</a:t>
          </a:r>
          <a:endParaRPr lang="en-US"/>
        </a:p>
      </dgm:t>
    </dgm:pt>
    <dgm:pt modelId="{8E5C3789-F3D1-4AB7-9CDD-F6850D81F6A9}" type="parTrans" cxnId="{BB6E9197-1FDD-446B-98D1-97406207FB3D}">
      <dgm:prSet/>
      <dgm:spPr/>
      <dgm:t>
        <a:bodyPr/>
        <a:lstStyle/>
        <a:p>
          <a:endParaRPr lang="en-US"/>
        </a:p>
      </dgm:t>
    </dgm:pt>
    <dgm:pt modelId="{10046F6A-C9E6-461C-A223-481D964E9EB8}" type="sibTrans" cxnId="{BB6E9197-1FDD-446B-98D1-97406207FB3D}">
      <dgm:prSet/>
      <dgm:spPr/>
      <dgm:t>
        <a:bodyPr/>
        <a:lstStyle/>
        <a:p>
          <a:endParaRPr lang="en-US"/>
        </a:p>
      </dgm:t>
    </dgm:pt>
    <dgm:pt modelId="{79AB0A64-019E-451F-85C7-2DED5C9E848C}" type="pres">
      <dgm:prSet presAssocID="{8907811E-7638-4CD4-9F8F-B04540490518}" presName="root" presStyleCnt="0">
        <dgm:presLayoutVars>
          <dgm:dir/>
          <dgm:resizeHandles val="exact"/>
        </dgm:presLayoutVars>
      </dgm:prSet>
      <dgm:spPr/>
    </dgm:pt>
    <dgm:pt modelId="{7E59F1F2-B8E7-49FB-84E5-C2A9EF6C221F}" type="pres">
      <dgm:prSet presAssocID="{66F70667-8058-424E-8119-CAD74D9E5D08}" presName="compNode" presStyleCnt="0"/>
      <dgm:spPr/>
    </dgm:pt>
    <dgm:pt modelId="{F9AE9550-E8B4-4840-B3AB-BBF781961A7F}" type="pres">
      <dgm:prSet presAssocID="{66F70667-8058-424E-8119-CAD74D9E5D08}" presName="iconBgRect" presStyleLbl="bgShp" presStyleIdx="0" presStyleCnt="4"/>
      <dgm:spPr/>
    </dgm:pt>
    <dgm:pt modelId="{CB911C76-8056-4B6D-A0ED-DDD8EFEDE010}" type="pres">
      <dgm:prSet presAssocID="{66F70667-8058-424E-8119-CAD74D9E5D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EC2488C-1F41-44F3-BFA5-C2A1BBACC4C7}" type="pres">
      <dgm:prSet presAssocID="{66F70667-8058-424E-8119-CAD74D9E5D08}" presName="spaceRect" presStyleCnt="0"/>
      <dgm:spPr/>
    </dgm:pt>
    <dgm:pt modelId="{5EAC2FFF-D9FF-4D20-B16C-0D6BFF0280DB}" type="pres">
      <dgm:prSet presAssocID="{66F70667-8058-424E-8119-CAD74D9E5D08}" presName="textRect" presStyleLbl="revTx" presStyleIdx="0" presStyleCnt="4">
        <dgm:presLayoutVars>
          <dgm:chMax val="1"/>
          <dgm:chPref val="1"/>
        </dgm:presLayoutVars>
      </dgm:prSet>
      <dgm:spPr/>
    </dgm:pt>
    <dgm:pt modelId="{9BC7BA0D-334B-4C22-BA49-673A1368FE6E}" type="pres">
      <dgm:prSet presAssocID="{70BADED0-0129-47D6-BD0E-A2A05260DEA8}" presName="sibTrans" presStyleCnt="0"/>
      <dgm:spPr/>
    </dgm:pt>
    <dgm:pt modelId="{9B2C5577-13B3-458E-A25E-727070E20A25}" type="pres">
      <dgm:prSet presAssocID="{6D824AE6-49C6-4149-99DB-15B9B0E6BF61}" presName="compNode" presStyleCnt="0"/>
      <dgm:spPr/>
    </dgm:pt>
    <dgm:pt modelId="{6D8B3282-3A5E-4EC7-89A9-47A89E2F44B6}" type="pres">
      <dgm:prSet presAssocID="{6D824AE6-49C6-4149-99DB-15B9B0E6BF61}" presName="iconBgRect" presStyleLbl="bgShp" presStyleIdx="1" presStyleCnt="4"/>
      <dgm:spPr/>
    </dgm:pt>
    <dgm:pt modelId="{C11D7998-E526-4978-AFC0-4C90807414A8}" type="pres">
      <dgm:prSet presAssocID="{6D824AE6-49C6-4149-99DB-15B9B0E6BF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40E1974-DA54-4272-A102-31F561260EEC}" type="pres">
      <dgm:prSet presAssocID="{6D824AE6-49C6-4149-99DB-15B9B0E6BF61}" presName="spaceRect" presStyleCnt="0"/>
      <dgm:spPr/>
    </dgm:pt>
    <dgm:pt modelId="{4F3D599B-C731-45BA-AB77-8452BDD9CA80}" type="pres">
      <dgm:prSet presAssocID="{6D824AE6-49C6-4149-99DB-15B9B0E6BF61}" presName="textRect" presStyleLbl="revTx" presStyleIdx="1" presStyleCnt="4">
        <dgm:presLayoutVars>
          <dgm:chMax val="1"/>
          <dgm:chPref val="1"/>
        </dgm:presLayoutVars>
      </dgm:prSet>
      <dgm:spPr/>
    </dgm:pt>
    <dgm:pt modelId="{1FE45ACD-1185-47EF-9996-2CF1E9DDD3EB}" type="pres">
      <dgm:prSet presAssocID="{D7E421CA-0A8F-480B-B952-5FDC8C3B908B}" presName="sibTrans" presStyleCnt="0"/>
      <dgm:spPr/>
    </dgm:pt>
    <dgm:pt modelId="{5D3CE11A-718A-4980-9943-20BFB62F6974}" type="pres">
      <dgm:prSet presAssocID="{DB5A37C7-AD94-40FD-84B1-C48B4E91D0FD}" presName="compNode" presStyleCnt="0"/>
      <dgm:spPr/>
    </dgm:pt>
    <dgm:pt modelId="{3DDF2CB6-83C4-47C5-87A2-22AED61A1072}" type="pres">
      <dgm:prSet presAssocID="{DB5A37C7-AD94-40FD-84B1-C48B4E91D0FD}" presName="iconBgRect" presStyleLbl="bgShp" presStyleIdx="2" presStyleCnt="4"/>
      <dgm:spPr/>
    </dgm:pt>
    <dgm:pt modelId="{BDF45685-075A-4FAC-B871-96FD9ADE5549}" type="pres">
      <dgm:prSet presAssocID="{DB5A37C7-AD94-40FD-84B1-C48B4E91D0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367124C-4886-43F1-A215-61EB2EC68FF8}" type="pres">
      <dgm:prSet presAssocID="{DB5A37C7-AD94-40FD-84B1-C48B4E91D0FD}" presName="spaceRect" presStyleCnt="0"/>
      <dgm:spPr/>
    </dgm:pt>
    <dgm:pt modelId="{C2C9BC05-DE68-4F96-B407-6D693894D83E}" type="pres">
      <dgm:prSet presAssocID="{DB5A37C7-AD94-40FD-84B1-C48B4E91D0FD}" presName="textRect" presStyleLbl="revTx" presStyleIdx="2" presStyleCnt="4">
        <dgm:presLayoutVars>
          <dgm:chMax val="1"/>
          <dgm:chPref val="1"/>
        </dgm:presLayoutVars>
      </dgm:prSet>
      <dgm:spPr/>
    </dgm:pt>
    <dgm:pt modelId="{25698781-1525-406D-8F08-C1A4E681C6E5}" type="pres">
      <dgm:prSet presAssocID="{561C8C82-D5C1-471E-A6E6-33551FCB6293}" presName="sibTrans" presStyleCnt="0"/>
      <dgm:spPr/>
    </dgm:pt>
    <dgm:pt modelId="{B67DD50C-0787-4964-929C-EF3E30434B19}" type="pres">
      <dgm:prSet presAssocID="{9E8C6CB6-7B0B-4188-BA55-D656984E7A84}" presName="compNode" presStyleCnt="0"/>
      <dgm:spPr/>
    </dgm:pt>
    <dgm:pt modelId="{080EE9F2-8B0E-42F3-8E64-49C38A2CD731}" type="pres">
      <dgm:prSet presAssocID="{9E8C6CB6-7B0B-4188-BA55-D656984E7A84}" presName="iconBgRect" presStyleLbl="bgShp" presStyleIdx="3" presStyleCnt="4"/>
      <dgm:spPr/>
    </dgm:pt>
    <dgm:pt modelId="{B0560844-6265-4A0A-9267-D961C9496430}" type="pres">
      <dgm:prSet presAssocID="{9E8C6CB6-7B0B-4188-BA55-D656984E7A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BA8FB3-26EA-4CAF-82B2-502DE57B135C}" type="pres">
      <dgm:prSet presAssocID="{9E8C6CB6-7B0B-4188-BA55-D656984E7A84}" presName="spaceRect" presStyleCnt="0"/>
      <dgm:spPr/>
    </dgm:pt>
    <dgm:pt modelId="{32C09EBE-0034-4447-BF4D-E1AB298EC54B}" type="pres">
      <dgm:prSet presAssocID="{9E8C6CB6-7B0B-4188-BA55-D656984E7A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F082351-5552-4BCF-B435-0843904B4BAD}" type="presOf" srcId="{66F70667-8058-424E-8119-CAD74D9E5D08}" destId="{5EAC2FFF-D9FF-4D20-B16C-0D6BFF0280DB}" srcOrd="0" destOrd="0" presId="urn:microsoft.com/office/officeart/2018/5/layout/IconCircleLabelList"/>
    <dgm:cxn modelId="{CF96B156-A336-492A-B3B1-BC9CEF035347}" srcId="{8907811E-7638-4CD4-9F8F-B04540490518}" destId="{6D824AE6-49C6-4149-99DB-15B9B0E6BF61}" srcOrd="1" destOrd="0" parTransId="{1E5AF739-E144-43E2-BF03-50B8851442E0}" sibTransId="{D7E421CA-0A8F-480B-B952-5FDC8C3B908B}"/>
    <dgm:cxn modelId="{CA6F1D7A-B860-4BF3-87D7-352206BC8527}" type="presOf" srcId="{6D824AE6-49C6-4149-99DB-15B9B0E6BF61}" destId="{4F3D599B-C731-45BA-AB77-8452BDD9CA80}" srcOrd="0" destOrd="0" presId="urn:microsoft.com/office/officeart/2018/5/layout/IconCircleLabelList"/>
    <dgm:cxn modelId="{67C96697-3206-46C8-8540-244D92920EBA}" srcId="{8907811E-7638-4CD4-9F8F-B04540490518}" destId="{DB5A37C7-AD94-40FD-84B1-C48B4E91D0FD}" srcOrd="2" destOrd="0" parTransId="{572FCA3E-9EC9-4975-9CD5-D82C001B9E11}" sibTransId="{561C8C82-D5C1-471E-A6E6-33551FCB6293}"/>
    <dgm:cxn modelId="{BB6E9197-1FDD-446B-98D1-97406207FB3D}" srcId="{8907811E-7638-4CD4-9F8F-B04540490518}" destId="{9E8C6CB6-7B0B-4188-BA55-D656984E7A84}" srcOrd="3" destOrd="0" parTransId="{8E5C3789-F3D1-4AB7-9CDD-F6850D81F6A9}" sibTransId="{10046F6A-C9E6-461C-A223-481D964E9EB8}"/>
    <dgm:cxn modelId="{D1FDE0C9-EC7C-4AF0-84F3-E1C7874FDF84}" type="presOf" srcId="{9E8C6CB6-7B0B-4188-BA55-D656984E7A84}" destId="{32C09EBE-0034-4447-BF4D-E1AB298EC54B}" srcOrd="0" destOrd="0" presId="urn:microsoft.com/office/officeart/2018/5/layout/IconCircleLabelList"/>
    <dgm:cxn modelId="{17F0BDDA-9321-42F2-8F44-66F757F3942D}" type="presOf" srcId="{8907811E-7638-4CD4-9F8F-B04540490518}" destId="{79AB0A64-019E-451F-85C7-2DED5C9E848C}" srcOrd="0" destOrd="0" presId="urn:microsoft.com/office/officeart/2018/5/layout/IconCircleLabelList"/>
    <dgm:cxn modelId="{D95742DE-0913-48E7-A142-726B71BE45E4}" srcId="{8907811E-7638-4CD4-9F8F-B04540490518}" destId="{66F70667-8058-424E-8119-CAD74D9E5D08}" srcOrd="0" destOrd="0" parTransId="{4973AA88-0F1F-45CE-9A80-D5A4D20107ED}" sibTransId="{70BADED0-0129-47D6-BD0E-A2A05260DEA8}"/>
    <dgm:cxn modelId="{156E1AE7-31F7-45C0-9847-72AA2711FD87}" type="presOf" srcId="{DB5A37C7-AD94-40FD-84B1-C48B4E91D0FD}" destId="{C2C9BC05-DE68-4F96-B407-6D693894D83E}" srcOrd="0" destOrd="0" presId="urn:microsoft.com/office/officeart/2018/5/layout/IconCircleLabelList"/>
    <dgm:cxn modelId="{E6A2902E-EB17-47E8-838F-F50A5289A94A}" type="presParOf" srcId="{79AB0A64-019E-451F-85C7-2DED5C9E848C}" destId="{7E59F1F2-B8E7-49FB-84E5-C2A9EF6C221F}" srcOrd="0" destOrd="0" presId="urn:microsoft.com/office/officeart/2018/5/layout/IconCircleLabelList"/>
    <dgm:cxn modelId="{4159006D-B50F-4B2A-B713-91DE4ACDD563}" type="presParOf" srcId="{7E59F1F2-B8E7-49FB-84E5-C2A9EF6C221F}" destId="{F9AE9550-E8B4-4840-B3AB-BBF781961A7F}" srcOrd="0" destOrd="0" presId="urn:microsoft.com/office/officeart/2018/5/layout/IconCircleLabelList"/>
    <dgm:cxn modelId="{770BD1D8-3502-44A8-8D4E-197DF7CC2620}" type="presParOf" srcId="{7E59F1F2-B8E7-49FB-84E5-C2A9EF6C221F}" destId="{CB911C76-8056-4B6D-A0ED-DDD8EFEDE010}" srcOrd="1" destOrd="0" presId="urn:microsoft.com/office/officeart/2018/5/layout/IconCircleLabelList"/>
    <dgm:cxn modelId="{EA5AB859-09E1-4B38-80AC-1B2932A07BEF}" type="presParOf" srcId="{7E59F1F2-B8E7-49FB-84E5-C2A9EF6C221F}" destId="{7EC2488C-1F41-44F3-BFA5-C2A1BBACC4C7}" srcOrd="2" destOrd="0" presId="urn:microsoft.com/office/officeart/2018/5/layout/IconCircleLabelList"/>
    <dgm:cxn modelId="{8D23EFBB-499F-4B74-A8FF-8A3AEB339E55}" type="presParOf" srcId="{7E59F1F2-B8E7-49FB-84E5-C2A9EF6C221F}" destId="{5EAC2FFF-D9FF-4D20-B16C-0D6BFF0280DB}" srcOrd="3" destOrd="0" presId="urn:microsoft.com/office/officeart/2018/5/layout/IconCircleLabelList"/>
    <dgm:cxn modelId="{B557FF15-FEED-454A-9235-68733E78DE48}" type="presParOf" srcId="{79AB0A64-019E-451F-85C7-2DED5C9E848C}" destId="{9BC7BA0D-334B-4C22-BA49-673A1368FE6E}" srcOrd="1" destOrd="0" presId="urn:microsoft.com/office/officeart/2018/5/layout/IconCircleLabelList"/>
    <dgm:cxn modelId="{0956870B-ACDB-4726-BBBC-828D9EE6EB7A}" type="presParOf" srcId="{79AB0A64-019E-451F-85C7-2DED5C9E848C}" destId="{9B2C5577-13B3-458E-A25E-727070E20A25}" srcOrd="2" destOrd="0" presId="urn:microsoft.com/office/officeart/2018/5/layout/IconCircleLabelList"/>
    <dgm:cxn modelId="{D5B3FF61-9CAB-4DB3-93A4-A46F88D9A18F}" type="presParOf" srcId="{9B2C5577-13B3-458E-A25E-727070E20A25}" destId="{6D8B3282-3A5E-4EC7-89A9-47A89E2F44B6}" srcOrd="0" destOrd="0" presId="urn:microsoft.com/office/officeart/2018/5/layout/IconCircleLabelList"/>
    <dgm:cxn modelId="{ED8698CE-2145-404D-B202-3E33F1AFD0D1}" type="presParOf" srcId="{9B2C5577-13B3-458E-A25E-727070E20A25}" destId="{C11D7998-E526-4978-AFC0-4C90807414A8}" srcOrd="1" destOrd="0" presId="urn:microsoft.com/office/officeart/2018/5/layout/IconCircleLabelList"/>
    <dgm:cxn modelId="{C7FAF2E3-F566-4498-B3EB-76A304EEF344}" type="presParOf" srcId="{9B2C5577-13B3-458E-A25E-727070E20A25}" destId="{040E1974-DA54-4272-A102-31F561260EEC}" srcOrd="2" destOrd="0" presId="urn:microsoft.com/office/officeart/2018/5/layout/IconCircleLabelList"/>
    <dgm:cxn modelId="{D80EDD74-C290-4520-AE27-F4667CE52881}" type="presParOf" srcId="{9B2C5577-13B3-458E-A25E-727070E20A25}" destId="{4F3D599B-C731-45BA-AB77-8452BDD9CA80}" srcOrd="3" destOrd="0" presId="urn:microsoft.com/office/officeart/2018/5/layout/IconCircleLabelList"/>
    <dgm:cxn modelId="{94D1532D-CB56-4654-AED5-73ECB4C568FD}" type="presParOf" srcId="{79AB0A64-019E-451F-85C7-2DED5C9E848C}" destId="{1FE45ACD-1185-47EF-9996-2CF1E9DDD3EB}" srcOrd="3" destOrd="0" presId="urn:microsoft.com/office/officeart/2018/5/layout/IconCircleLabelList"/>
    <dgm:cxn modelId="{A2A07E55-4100-4459-9174-A240B370095C}" type="presParOf" srcId="{79AB0A64-019E-451F-85C7-2DED5C9E848C}" destId="{5D3CE11A-718A-4980-9943-20BFB62F6974}" srcOrd="4" destOrd="0" presId="urn:microsoft.com/office/officeart/2018/5/layout/IconCircleLabelList"/>
    <dgm:cxn modelId="{67A36A66-E4C5-4CA1-AEF9-2A35A174BEB5}" type="presParOf" srcId="{5D3CE11A-718A-4980-9943-20BFB62F6974}" destId="{3DDF2CB6-83C4-47C5-87A2-22AED61A1072}" srcOrd="0" destOrd="0" presId="urn:microsoft.com/office/officeart/2018/5/layout/IconCircleLabelList"/>
    <dgm:cxn modelId="{CD149BB3-1D51-422B-A050-CB726955B3AE}" type="presParOf" srcId="{5D3CE11A-718A-4980-9943-20BFB62F6974}" destId="{BDF45685-075A-4FAC-B871-96FD9ADE5549}" srcOrd="1" destOrd="0" presId="urn:microsoft.com/office/officeart/2018/5/layout/IconCircleLabelList"/>
    <dgm:cxn modelId="{308D8755-043A-4D32-983C-E2F772A479A5}" type="presParOf" srcId="{5D3CE11A-718A-4980-9943-20BFB62F6974}" destId="{E367124C-4886-43F1-A215-61EB2EC68FF8}" srcOrd="2" destOrd="0" presId="urn:microsoft.com/office/officeart/2018/5/layout/IconCircleLabelList"/>
    <dgm:cxn modelId="{8E5AB79B-5D69-413D-9A29-173C5DAD2309}" type="presParOf" srcId="{5D3CE11A-718A-4980-9943-20BFB62F6974}" destId="{C2C9BC05-DE68-4F96-B407-6D693894D83E}" srcOrd="3" destOrd="0" presId="urn:microsoft.com/office/officeart/2018/5/layout/IconCircleLabelList"/>
    <dgm:cxn modelId="{FC4A0331-44B8-43EA-AE19-0AA3B9609702}" type="presParOf" srcId="{79AB0A64-019E-451F-85C7-2DED5C9E848C}" destId="{25698781-1525-406D-8F08-C1A4E681C6E5}" srcOrd="5" destOrd="0" presId="urn:microsoft.com/office/officeart/2018/5/layout/IconCircleLabelList"/>
    <dgm:cxn modelId="{3EB4D1A8-5832-4BC9-8733-207EAC69D44C}" type="presParOf" srcId="{79AB0A64-019E-451F-85C7-2DED5C9E848C}" destId="{B67DD50C-0787-4964-929C-EF3E30434B19}" srcOrd="6" destOrd="0" presId="urn:microsoft.com/office/officeart/2018/5/layout/IconCircleLabelList"/>
    <dgm:cxn modelId="{B5E53338-94C1-4BF9-9FD9-78E3AC15338D}" type="presParOf" srcId="{B67DD50C-0787-4964-929C-EF3E30434B19}" destId="{080EE9F2-8B0E-42F3-8E64-49C38A2CD731}" srcOrd="0" destOrd="0" presId="urn:microsoft.com/office/officeart/2018/5/layout/IconCircleLabelList"/>
    <dgm:cxn modelId="{16D7AD26-0113-4DCC-B3AF-3376028F8FEF}" type="presParOf" srcId="{B67DD50C-0787-4964-929C-EF3E30434B19}" destId="{B0560844-6265-4A0A-9267-D961C9496430}" srcOrd="1" destOrd="0" presId="urn:microsoft.com/office/officeart/2018/5/layout/IconCircleLabelList"/>
    <dgm:cxn modelId="{97B3B7DC-D5E5-4DA1-A3AE-D8DDF103FFBE}" type="presParOf" srcId="{B67DD50C-0787-4964-929C-EF3E30434B19}" destId="{D2BA8FB3-26EA-4CAF-82B2-502DE57B135C}" srcOrd="2" destOrd="0" presId="urn:microsoft.com/office/officeart/2018/5/layout/IconCircleLabelList"/>
    <dgm:cxn modelId="{33356B10-0334-4C9B-BE51-9B20BD15482A}" type="presParOf" srcId="{B67DD50C-0787-4964-929C-EF3E30434B19}" destId="{32C09EBE-0034-4447-BF4D-E1AB298EC5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74B667-B50C-404A-89A9-C1A414442337}" type="doc">
      <dgm:prSet loTypeId="urn:microsoft.com/office/officeart/2018/5/layout/IconLeafLabelList" loCatId="icon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24263D1A-C727-40F0-B61E-7453AFE4F2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RADIUS</a:t>
          </a:r>
          <a:r>
            <a:rPr lang="en-US"/>
            <a:t> ensures secure network access</a:t>
          </a:r>
        </a:p>
      </dgm:t>
    </dgm:pt>
    <dgm:pt modelId="{E4B65C9D-D4A3-4C5C-968C-7FC688270EB8}" type="parTrans" cxnId="{C2ABBE95-D5DF-48E1-8B64-F64610428AB6}">
      <dgm:prSet/>
      <dgm:spPr/>
      <dgm:t>
        <a:bodyPr/>
        <a:lstStyle/>
        <a:p>
          <a:endParaRPr lang="en-US"/>
        </a:p>
      </dgm:t>
    </dgm:pt>
    <dgm:pt modelId="{FED8DD82-403E-47A8-8CA1-5580A3F4366E}" type="sibTrans" cxnId="{C2ABBE95-D5DF-48E1-8B64-F64610428AB6}">
      <dgm:prSet phldrT="01"/>
      <dgm:spPr/>
      <dgm:t>
        <a:bodyPr/>
        <a:lstStyle/>
        <a:p>
          <a:endParaRPr lang="en-US"/>
        </a:p>
      </dgm:t>
    </dgm:pt>
    <dgm:pt modelId="{AD10E8C1-C51B-4485-9196-D087B6D50B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Git</a:t>
          </a:r>
          <a:r>
            <a:rPr lang="en-US"/>
            <a:t> manages code versions efficiently</a:t>
          </a:r>
        </a:p>
      </dgm:t>
    </dgm:pt>
    <dgm:pt modelId="{2D376693-7636-4BBE-878B-738A71CAEE53}" type="parTrans" cxnId="{953A46E6-1685-4A16-B9D6-113EEB14A2B9}">
      <dgm:prSet/>
      <dgm:spPr/>
      <dgm:t>
        <a:bodyPr/>
        <a:lstStyle/>
        <a:p>
          <a:endParaRPr lang="en-US"/>
        </a:p>
      </dgm:t>
    </dgm:pt>
    <dgm:pt modelId="{BB22CE5C-AB1E-474F-822C-ED7AF51A1983}" type="sibTrans" cxnId="{953A46E6-1685-4A16-B9D6-113EEB14A2B9}">
      <dgm:prSet phldrT="02"/>
      <dgm:spPr/>
      <dgm:t>
        <a:bodyPr/>
        <a:lstStyle/>
        <a:p>
          <a:endParaRPr lang="en-US"/>
        </a:p>
      </dgm:t>
    </dgm:pt>
    <dgm:pt modelId="{E5902BD9-1C1D-462B-93CE-72C9D564C6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GitHub</a:t>
          </a:r>
          <a:r>
            <a:rPr lang="en-US"/>
            <a:t> enhances collaboration and project management</a:t>
          </a:r>
        </a:p>
      </dgm:t>
    </dgm:pt>
    <dgm:pt modelId="{A80AEC92-185E-4F18-BD5F-AFCC8443D4BD}" type="parTrans" cxnId="{15A365D2-DB8F-4D58-B450-7CD87AD7FE39}">
      <dgm:prSet/>
      <dgm:spPr/>
      <dgm:t>
        <a:bodyPr/>
        <a:lstStyle/>
        <a:p>
          <a:endParaRPr lang="en-US"/>
        </a:p>
      </dgm:t>
    </dgm:pt>
    <dgm:pt modelId="{BC4044CC-7639-40CF-B1CB-80725B99784C}" type="sibTrans" cxnId="{15A365D2-DB8F-4D58-B450-7CD87AD7FE39}">
      <dgm:prSet phldrT="03"/>
      <dgm:spPr/>
      <dgm:t>
        <a:bodyPr/>
        <a:lstStyle/>
        <a:p>
          <a:endParaRPr lang="en-US"/>
        </a:p>
      </dgm:t>
    </dgm:pt>
    <dgm:pt modelId="{0AA6185F-710A-40CD-85D3-7222A88C3F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Together, they support secure and efficient software development</a:t>
          </a:r>
        </a:p>
      </dgm:t>
    </dgm:pt>
    <dgm:pt modelId="{ADA9F5FC-30F5-44E5-95A6-D737967B048C}" type="parTrans" cxnId="{22BB1997-4C06-401B-A48E-311FF5270FA9}">
      <dgm:prSet/>
      <dgm:spPr/>
      <dgm:t>
        <a:bodyPr/>
        <a:lstStyle/>
        <a:p>
          <a:endParaRPr lang="en-US"/>
        </a:p>
      </dgm:t>
    </dgm:pt>
    <dgm:pt modelId="{D01B0B1E-138E-4D1A-8849-551BDAB24112}" type="sibTrans" cxnId="{22BB1997-4C06-401B-A48E-311FF5270FA9}">
      <dgm:prSet phldrT="04"/>
      <dgm:spPr/>
      <dgm:t>
        <a:bodyPr/>
        <a:lstStyle/>
        <a:p>
          <a:endParaRPr lang="en-US"/>
        </a:p>
      </dgm:t>
    </dgm:pt>
    <dgm:pt modelId="{5E154A74-6706-49B0-8458-F8964E80C269}" type="pres">
      <dgm:prSet presAssocID="{1774B667-B50C-404A-89A9-C1A414442337}" presName="root" presStyleCnt="0">
        <dgm:presLayoutVars>
          <dgm:dir/>
          <dgm:resizeHandles val="exact"/>
        </dgm:presLayoutVars>
      </dgm:prSet>
      <dgm:spPr/>
    </dgm:pt>
    <dgm:pt modelId="{8AFDF0C7-1848-43B9-AF64-0C8F4CCE0B86}" type="pres">
      <dgm:prSet presAssocID="{24263D1A-C727-40F0-B61E-7453AFE4F2EE}" presName="compNode" presStyleCnt="0"/>
      <dgm:spPr/>
    </dgm:pt>
    <dgm:pt modelId="{E3B875CB-EC0D-49DC-9FAA-402DADCF8A84}" type="pres">
      <dgm:prSet presAssocID="{24263D1A-C727-40F0-B61E-7453AFE4F2E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DFC2EC3-B5C2-4373-A452-312812A0412C}" type="pres">
      <dgm:prSet presAssocID="{24263D1A-C727-40F0-B61E-7453AFE4F2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127BC7D-F9EC-4B6E-A28B-735B47CB3782}" type="pres">
      <dgm:prSet presAssocID="{24263D1A-C727-40F0-B61E-7453AFE4F2EE}" presName="spaceRect" presStyleCnt="0"/>
      <dgm:spPr/>
    </dgm:pt>
    <dgm:pt modelId="{35C4A835-6483-4621-B6FB-C2011079990E}" type="pres">
      <dgm:prSet presAssocID="{24263D1A-C727-40F0-B61E-7453AFE4F2EE}" presName="textRect" presStyleLbl="revTx" presStyleIdx="0" presStyleCnt="4">
        <dgm:presLayoutVars>
          <dgm:chMax val="1"/>
          <dgm:chPref val="1"/>
        </dgm:presLayoutVars>
      </dgm:prSet>
      <dgm:spPr/>
    </dgm:pt>
    <dgm:pt modelId="{390E9427-B0DB-4263-9547-4E47EA8B7361}" type="pres">
      <dgm:prSet presAssocID="{FED8DD82-403E-47A8-8CA1-5580A3F4366E}" presName="sibTrans" presStyleCnt="0"/>
      <dgm:spPr/>
    </dgm:pt>
    <dgm:pt modelId="{CF289FDF-9DED-46DE-BAD5-392DC16064C1}" type="pres">
      <dgm:prSet presAssocID="{AD10E8C1-C51B-4485-9196-D087B6D50B3E}" presName="compNode" presStyleCnt="0"/>
      <dgm:spPr/>
    </dgm:pt>
    <dgm:pt modelId="{17178CE4-C7E3-47AE-AD55-A785AF1998EE}" type="pres">
      <dgm:prSet presAssocID="{AD10E8C1-C51B-4485-9196-D087B6D50B3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B3EEE20-A899-4CB4-96B8-B4F6F0EE6474}" type="pres">
      <dgm:prSet presAssocID="{AD10E8C1-C51B-4485-9196-D087B6D50B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697F2E-7A06-4D42-8515-C568C0EFAB8C}" type="pres">
      <dgm:prSet presAssocID="{AD10E8C1-C51B-4485-9196-D087B6D50B3E}" presName="spaceRect" presStyleCnt="0"/>
      <dgm:spPr/>
    </dgm:pt>
    <dgm:pt modelId="{049F7CC5-D331-49D1-A5DA-77721858F424}" type="pres">
      <dgm:prSet presAssocID="{AD10E8C1-C51B-4485-9196-D087B6D50B3E}" presName="textRect" presStyleLbl="revTx" presStyleIdx="1" presStyleCnt="4">
        <dgm:presLayoutVars>
          <dgm:chMax val="1"/>
          <dgm:chPref val="1"/>
        </dgm:presLayoutVars>
      </dgm:prSet>
      <dgm:spPr/>
    </dgm:pt>
    <dgm:pt modelId="{861DA1CA-D39E-4C42-A16E-F27F9A94CA14}" type="pres">
      <dgm:prSet presAssocID="{BB22CE5C-AB1E-474F-822C-ED7AF51A1983}" presName="sibTrans" presStyleCnt="0"/>
      <dgm:spPr/>
    </dgm:pt>
    <dgm:pt modelId="{B8B4119B-9483-4775-8F2F-88E02A3043F7}" type="pres">
      <dgm:prSet presAssocID="{E5902BD9-1C1D-462B-93CE-72C9D564C6DF}" presName="compNode" presStyleCnt="0"/>
      <dgm:spPr/>
    </dgm:pt>
    <dgm:pt modelId="{6A87B2A7-E3F0-4E96-AF97-96BD850B7EDD}" type="pres">
      <dgm:prSet presAssocID="{E5902BD9-1C1D-462B-93CE-72C9D564C6D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B093373-FB12-4EB6-B78A-72DF5336EC30}" type="pres">
      <dgm:prSet presAssocID="{E5902BD9-1C1D-462B-93CE-72C9D564C6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4EDA345-568B-4479-968A-8BE17533B4B2}" type="pres">
      <dgm:prSet presAssocID="{E5902BD9-1C1D-462B-93CE-72C9D564C6DF}" presName="spaceRect" presStyleCnt="0"/>
      <dgm:spPr/>
    </dgm:pt>
    <dgm:pt modelId="{F1BB827A-1159-4EBC-B3DA-B6584CE144C0}" type="pres">
      <dgm:prSet presAssocID="{E5902BD9-1C1D-462B-93CE-72C9D564C6DF}" presName="textRect" presStyleLbl="revTx" presStyleIdx="2" presStyleCnt="4">
        <dgm:presLayoutVars>
          <dgm:chMax val="1"/>
          <dgm:chPref val="1"/>
        </dgm:presLayoutVars>
      </dgm:prSet>
      <dgm:spPr/>
    </dgm:pt>
    <dgm:pt modelId="{A5A719E1-173D-4549-9A40-65795B333FDF}" type="pres">
      <dgm:prSet presAssocID="{BC4044CC-7639-40CF-B1CB-80725B99784C}" presName="sibTrans" presStyleCnt="0"/>
      <dgm:spPr/>
    </dgm:pt>
    <dgm:pt modelId="{3CF55EF8-866A-442E-8753-588288152A02}" type="pres">
      <dgm:prSet presAssocID="{0AA6185F-710A-40CD-85D3-7222A88C3FF5}" presName="compNode" presStyleCnt="0"/>
      <dgm:spPr/>
    </dgm:pt>
    <dgm:pt modelId="{9FFCF468-C5B2-4A7D-9CD8-E3A6E166ABC4}" type="pres">
      <dgm:prSet presAssocID="{0AA6185F-710A-40CD-85D3-7222A88C3FF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645814-AFE0-4032-A59B-D8692302B0E8}" type="pres">
      <dgm:prSet presAssocID="{0AA6185F-710A-40CD-85D3-7222A88C3F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3B18408-E722-4F6C-B2DD-05654EFFA437}" type="pres">
      <dgm:prSet presAssocID="{0AA6185F-710A-40CD-85D3-7222A88C3FF5}" presName="spaceRect" presStyleCnt="0"/>
      <dgm:spPr/>
    </dgm:pt>
    <dgm:pt modelId="{AB4A43DE-6DF0-4958-AB08-66E00EF100E2}" type="pres">
      <dgm:prSet presAssocID="{0AA6185F-710A-40CD-85D3-7222A88C3FF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C2D6104-8577-4A28-92FA-C18B73475448}" type="presOf" srcId="{E5902BD9-1C1D-462B-93CE-72C9D564C6DF}" destId="{F1BB827A-1159-4EBC-B3DA-B6584CE144C0}" srcOrd="0" destOrd="0" presId="urn:microsoft.com/office/officeart/2018/5/layout/IconLeafLabelList"/>
    <dgm:cxn modelId="{09B4C03A-E9E6-43D1-8362-784300C7FACB}" type="presOf" srcId="{0AA6185F-710A-40CD-85D3-7222A88C3FF5}" destId="{AB4A43DE-6DF0-4958-AB08-66E00EF100E2}" srcOrd="0" destOrd="0" presId="urn:microsoft.com/office/officeart/2018/5/layout/IconLeafLabelList"/>
    <dgm:cxn modelId="{4F002454-7429-4C16-94E6-D9486A4865A2}" type="presOf" srcId="{AD10E8C1-C51B-4485-9196-D087B6D50B3E}" destId="{049F7CC5-D331-49D1-A5DA-77721858F424}" srcOrd="0" destOrd="0" presId="urn:microsoft.com/office/officeart/2018/5/layout/IconLeafLabelList"/>
    <dgm:cxn modelId="{C2ABBE95-D5DF-48E1-8B64-F64610428AB6}" srcId="{1774B667-B50C-404A-89A9-C1A414442337}" destId="{24263D1A-C727-40F0-B61E-7453AFE4F2EE}" srcOrd="0" destOrd="0" parTransId="{E4B65C9D-D4A3-4C5C-968C-7FC688270EB8}" sibTransId="{FED8DD82-403E-47A8-8CA1-5580A3F4366E}"/>
    <dgm:cxn modelId="{22BB1997-4C06-401B-A48E-311FF5270FA9}" srcId="{1774B667-B50C-404A-89A9-C1A414442337}" destId="{0AA6185F-710A-40CD-85D3-7222A88C3FF5}" srcOrd="3" destOrd="0" parTransId="{ADA9F5FC-30F5-44E5-95A6-D737967B048C}" sibTransId="{D01B0B1E-138E-4D1A-8849-551BDAB24112}"/>
    <dgm:cxn modelId="{348467B4-C16A-4820-87BC-1EE9A0E167D2}" type="presOf" srcId="{1774B667-B50C-404A-89A9-C1A414442337}" destId="{5E154A74-6706-49B0-8458-F8964E80C269}" srcOrd="0" destOrd="0" presId="urn:microsoft.com/office/officeart/2018/5/layout/IconLeafLabelList"/>
    <dgm:cxn modelId="{005E0CCE-CA17-4E59-8B85-AB41005AF255}" type="presOf" srcId="{24263D1A-C727-40F0-B61E-7453AFE4F2EE}" destId="{35C4A835-6483-4621-B6FB-C2011079990E}" srcOrd="0" destOrd="0" presId="urn:microsoft.com/office/officeart/2018/5/layout/IconLeafLabelList"/>
    <dgm:cxn modelId="{15A365D2-DB8F-4D58-B450-7CD87AD7FE39}" srcId="{1774B667-B50C-404A-89A9-C1A414442337}" destId="{E5902BD9-1C1D-462B-93CE-72C9D564C6DF}" srcOrd="2" destOrd="0" parTransId="{A80AEC92-185E-4F18-BD5F-AFCC8443D4BD}" sibTransId="{BC4044CC-7639-40CF-B1CB-80725B99784C}"/>
    <dgm:cxn modelId="{953A46E6-1685-4A16-B9D6-113EEB14A2B9}" srcId="{1774B667-B50C-404A-89A9-C1A414442337}" destId="{AD10E8C1-C51B-4485-9196-D087B6D50B3E}" srcOrd="1" destOrd="0" parTransId="{2D376693-7636-4BBE-878B-738A71CAEE53}" sibTransId="{BB22CE5C-AB1E-474F-822C-ED7AF51A1983}"/>
    <dgm:cxn modelId="{322B6B8B-1BF4-4770-A88E-ED7683B04153}" type="presParOf" srcId="{5E154A74-6706-49B0-8458-F8964E80C269}" destId="{8AFDF0C7-1848-43B9-AF64-0C8F4CCE0B86}" srcOrd="0" destOrd="0" presId="urn:microsoft.com/office/officeart/2018/5/layout/IconLeafLabelList"/>
    <dgm:cxn modelId="{078CD31F-DADA-4B11-A9CA-4B3E915AEDB7}" type="presParOf" srcId="{8AFDF0C7-1848-43B9-AF64-0C8F4CCE0B86}" destId="{E3B875CB-EC0D-49DC-9FAA-402DADCF8A84}" srcOrd="0" destOrd="0" presId="urn:microsoft.com/office/officeart/2018/5/layout/IconLeafLabelList"/>
    <dgm:cxn modelId="{BE195E28-5942-4E0E-B380-E1100E5A9359}" type="presParOf" srcId="{8AFDF0C7-1848-43B9-AF64-0C8F4CCE0B86}" destId="{0DFC2EC3-B5C2-4373-A452-312812A0412C}" srcOrd="1" destOrd="0" presId="urn:microsoft.com/office/officeart/2018/5/layout/IconLeafLabelList"/>
    <dgm:cxn modelId="{BC89C4FF-575E-46F5-95F7-FBBEBEE5FC99}" type="presParOf" srcId="{8AFDF0C7-1848-43B9-AF64-0C8F4CCE0B86}" destId="{0127BC7D-F9EC-4B6E-A28B-735B47CB3782}" srcOrd="2" destOrd="0" presId="urn:microsoft.com/office/officeart/2018/5/layout/IconLeafLabelList"/>
    <dgm:cxn modelId="{6AE2D4AF-2979-4CF8-A348-4E356F858D81}" type="presParOf" srcId="{8AFDF0C7-1848-43B9-AF64-0C8F4CCE0B86}" destId="{35C4A835-6483-4621-B6FB-C2011079990E}" srcOrd="3" destOrd="0" presId="urn:microsoft.com/office/officeart/2018/5/layout/IconLeafLabelList"/>
    <dgm:cxn modelId="{D48462AD-7A78-4C2C-871E-C180C61350FB}" type="presParOf" srcId="{5E154A74-6706-49B0-8458-F8964E80C269}" destId="{390E9427-B0DB-4263-9547-4E47EA8B7361}" srcOrd="1" destOrd="0" presId="urn:microsoft.com/office/officeart/2018/5/layout/IconLeafLabelList"/>
    <dgm:cxn modelId="{1325AD5D-4FF8-47B7-8EB8-319F5C7E05AB}" type="presParOf" srcId="{5E154A74-6706-49B0-8458-F8964E80C269}" destId="{CF289FDF-9DED-46DE-BAD5-392DC16064C1}" srcOrd="2" destOrd="0" presId="urn:microsoft.com/office/officeart/2018/5/layout/IconLeafLabelList"/>
    <dgm:cxn modelId="{9E4DFA5B-5ACC-4F9F-B491-983353A8E30E}" type="presParOf" srcId="{CF289FDF-9DED-46DE-BAD5-392DC16064C1}" destId="{17178CE4-C7E3-47AE-AD55-A785AF1998EE}" srcOrd="0" destOrd="0" presId="urn:microsoft.com/office/officeart/2018/5/layout/IconLeafLabelList"/>
    <dgm:cxn modelId="{CF348747-4F3D-4571-9555-591F2693FDEB}" type="presParOf" srcId="{CF289FDF-9DED-46DE-BAD5-392DC16064C1}" destId="{2B3EEE20-A899-4CB4-96B8-B4F6F0EE6474}" srcOrd="1" destOrd="0" presId="urn:microsoft.com/office/officeart/2018/5/layout/IconLeafLabelList"/>
    <dgm:cxn modelId="{A99BA551-CCA7-4063-9AEA-058E2F7F3123}" type="presParOf" srcId="{CF289FDF-9DED-46DE-BAD5-392DC16064C1}" destId="{EE697F2E-7A06-4D42-8515-C568C0EFAB8C}" srcOrd="2" destOrd="0" presId="urn:microsoft.com/office/officeart/2018/5/layout/IconLeafLabelList"/>
    <dgm:cxn modelId="{5D00F6FB-40F6-467D-BD92-3045CD1D07C5}" type="presParOf" srcId="{CF289FDF-9DED-46DE-BAD5-392DC16064C1}" destId="{049F7CC5-D331-49D1-A5DA-77721858F424}" srcOrd="3" destOrd="0" presId="urn:microsoft.com/office/officeart/2018/5/layout/IconLeafLabelList"/>
    <dgm:cxn modelId="{B8EF184D-6705-4C7E-B2D8-E886BE35B84A}" type="presParOf" srcId="{5E154A74-6706-49B0-8458-F8964E80C269}" destId="{861DA1CA-D39E-4C42-A16E-F27F9A94CA14}" srcOrd="3" destOrd="0" presId="urn:microsoft.com/office/officeart/2018/5/layout/IconLeafLabelList"/>
    <dgm:cxn modelId="{A1E7E68C-DDE8-4367-9F64-20343BE6C295}" type="presParOf" srcId="{5E154A74-6706-49B0-8458-F8964E80C269}" destId="{B8B4119B-9483-4775-8F2F-88E02A3043F7}" srcOrd="4" destOrd="0" presId="urn:microsoft.com/office/officeart/2018/5/layout/IconLeafLabelList"/>
    <dgm:cxn modelId="{334030AC-0045-42E4-9C32-543B83BD2BD4}" type="presParOf" srcId="{B8B4119B-9483-4775-8F2F-88E02A3043F7}" destId="{6A87B2A7-E3F0-4E96-AF97-96BD850B7EDD}" srcOrd="0" destOrd="0" presId="urn:microsoft.com/office/officeart/2018/5/layout/IconLeafLabelList"/>
    <dgm:cxn modelId="{A6D74CC4-364A-4227-A05D-FBFE0581A5DF}" type="presParOf" srcId="{B8B4119B-9483-4775-8F2F-88E02A3043F7}" destId="{0B093373-FB12-4EB6-B78A-72DF5336EC30}" srcOrd="1" destOrd="0" presId="urn:microsoft.com/office/officeart/2018/5/layout/IconLeafLabelList"/>
    <dgm:cxn modelId="{94FDF486-C7EC-4383-8E1B-9C714E19F93B}" type="presParOf" srcId="{B8B4119B-9483-4775-8F2F-88E02A3043F7}" destId="{B4EDA345-568B-4479-968A-8BE17533B4B2}" srcOrd="2" destOrd="0" presId="urn:microsoft.com/office/officeart/2018/5/layout/IconLeafLabelList"/>
    <dgm:cxn modelId="{2DEABF77-1C4D-41B8-8D88-B81DD2BB6F4D}" type="presParOf" srcId="{B8B4119B-9483-4775-8F2F-88E02A3043F7}" destId="{F1BB827A-1159-4EBC-B3DA-B6584CE144C0}" srcOrd="3" destOrd="0" presId="urn:microsoft.com/office/officeart/2018/5/layout/IconLeafLabelList"/>
    <dgm:cxn modelId="{63799EAD-6488-4149-ADE6-9E3E5882C0C5}" type="presParOf" srcId="{5E154A74-6706-49B0-8458-F8964E80C269}" destId="{A5A719E1-173D-4549-9A40-65795B333FDF}" srcOrd="5" destOrd="0" presId="urn:microsoft.com/office/officeart/2018/5/layout/IconLeafLabelList"/>
    <dgm:cxn modelId="{53A4B1D6-DFA6-466D-9147-723388347850}" type="presParOf" srcId="{5E154A74-6706-49B0-8458-F8964E80C269}" destId="{3CF55EF8-866A-442E-8753-588288152A02}" srcOrd="6" destOrd="0" presId="urn:microsoft.com/office/officeart/2018/5/layout/IconLeafLabelList"/>
    <dgm:cxn modelId="{35D36951-767E-4204-BBF1-36A4016F1562}" type="presParOf" srcId="{3CF55EF8-866A-442E-8753-588288152A02}" destId="{9FFCF468-C5B2-4A7D-9CD8-E3A6E166ABC4}" srcOrd="0" destOrd="0" presId="urn:microsoft.com/office/officeart/2018/5/layout/IconLeafLabelList"/>
    <dgm:cxn modelId="{C4FC49A4-7C85-4739-93AF-8C48F808952E}" type="presParOf" srcId="{3CF55EF8-866A-442E-8753-588288152A02}" destId="{0A645814-AFE0-4032-A59B-D8692302B0E8}" srcOrd="1" destOrd="0" presId="urn:microsoft.com/office/officeart/2018/5/layout/IconLeafLabelList"/>
    <dgm:cxn modelId="{236C5A32-3D88-4859-9BD2-4A01119A74EF}" type="presParOf" srcId="{3CF55EF8-866A-442E-8753-588288152A02}" destId="{83B18408-E722-4F6C-B2DD-05654EFFA437}" srcOrd="2" destOrd="0" presId="urn:microsoft.com/office/officeart/2018/5/layout/IconLeafLabelList"/>
    <dgm:cxn modelId="{4629B7C1-6D9D-4191-B59A-8C5244384EEC}" type="presParOf" srcId="{3CF55EF8-866A-442E-8753-588288152A02}" destId="{AB4A43DE-6DF0-4958-AB08-66E00EF100E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6FE46-0233-4556-8B14-E9A02AA12C2D}">
      <dsp:nvSpPr>
        <dsp:cNvPr id="0" name=""/>
        <dsp:cNvSpPr/>
      </dsp:nvSpPr>
      <dsp:spPr>
        <a:xfrm>
          <a:off x="0" y="685"/>
          <a:ext cx="5849557" cy="16048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C5FC7-AB3A-47D4-969D-335D7E32D159}">
      <dsp:nvSpPr>
        <dsp:cNvPr id="0" name=""/>
        <dsp:cNvSpPr/>
      </dsp:nvSpPr>
      <dsp:spPr>
        <a:xfrm>
          <a:off x="485480" y="361787"/>
          <a:ext cx="882691" cy="8826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8CB21-913C-498E-A3C3-63476F94D1AC}">
      <dsp:nvSpPr>
        <dsp:cNvPr id="0" name=""/>
        <dsp:cNvSpPr/>
      </dsp:nvSpPr>
      <dsp:spPr>
        <a:xfrm>
          <a:off x="1853652" y="685"/>
          <a:ext cx="3995904" cy="160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51" tIns="169851" rIns="169851" bIns="1698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RADIUS</a:t>
          </a:r>
          <a:r>
            <a:rPr lang="en-US" sz="2200" kern="1200"/>
            <a:t> stands for </a:t>
          </a:r>
          <a:r>
            <a:rPr lang="en-US" sz="2200" b="1" kern="1200"/>
            <a:t>Remote Authentication Dial-In User Service</a:t>
          </a:r>
          <a:endParaRPr lang="en-US" sz="2200" kern="1200"/>
        </a:p>
      </dsp:txBody>
      <dsp:txXfrm>
        <a:off x="1853652" y="685"/>
        <a:ext cx="3995904" cy="1604894"/>
      </dsp:txXfrm>
    </dsp:sp>
    <dsp:sp modelId="{89DEC63D-4F4E-4BDC-95F9-19E36B2056C0}">
      <dsp:nvSpPr>
        <dsp:cNvPr id="0" name=""/>
        <dsp:cNvSpPr/>
      </dsp:nvSpPr>
      <dsp:spPr>
        <a:xfrm>
          <a:off x="0" y="2006803"/>
          <a:ext cx="5849557" cy="16048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051F1-001B-45DB-9EA1-21D90BA61752}">
      <dsp:nvSpPr>
        <dsp:cNvPr id="0" name=""/>
        <dsp:cNvSpPr/>
      </dsp:nvSpPr>
      <dsp:spPr>
        <a:xfrm>
          <a:off x="485480" y="2367904"/>
          <a:ext cx="882691" cy="8826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AAA09-DECC-47EE-B454-F6C1D64B1C10}">
      <dsp:nvSpPr>
        <dsp:cNvPr id="0" name=""/>
        <dsp:cNvSpPr/>
      </dsp:nvSpPr>
      <dsp:spPr>
        <a:xfrm>
          <a:off x="1853652" y="2006803"/>
          <a:ext cx="3995904" cy="160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51" tIns="169851" rIns="169851" bIns="1698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 </a:t>
          </a:r>
          <a:r>
            <a:rPr lang="en-US" sz="2200" b="1" kern="1200"/>
            <a:t>network protocol</a:t>
          </a:r>
          <a:r>
            <a:rPr lang="en-US" sz="2200" kern="1200"/>
            <a:t> for centralized Authentication, Authorization, and Accounting (AAA)</a:t>
          </a:r>
        </a:p>
      </dsp:txBody>
      <dsp:txXfrm>
        <a:off x="1853652" y="2006803"/>
        <a:ext cx="3995904" cy="1604894"/>
      </dsp:txXfrm>
    </dsp:sp>
    <dsp:sp modelId="{2345F328-3929-4CB1-9645-1D45D1C1BF99}">
      <dsp:nvSpPr>
        <dsp:cNvPr id="0" name=""/>
        <dsp:cNvSpPr/>
      </dsp:nvSpPr>
      <dsp:spPr>
        <a:xfrm>
          <a:off x="0" y="4012921"/>
          <a:ext cx="5849557" cy="16048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7E921-3971-4FFC-89F6-E4632866F17F}">
      <dsp:nvSpPr>
        <dsp:cNvPr id="0" name=""/>
        <dsp:cNvSpPr/>
      </dsp:nvSpPr>
      <dsp:spPr>
        <a:xfrm>
          <a:off x="485480" y="4374022"/>
          <a:ext cx="882691" cy="8826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84A85-88D8-4863-9777-756C8885B389}">
      <dsp:nvSpPr>
        <dsp:cNvPr id="0" name=""/>
        <dsp:cNvSpPr/>
      </dsp:nvSpPr>
      <dsp:spPr>
        <a:xfrm>
          <a:off x="1853652" y="4012921"/>
          <a:ext cx="3995904" cy="160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51" tIns="169851" rIns="169851" bIns="1698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Commonly used by ISPs and enterprises to manage access to internet or internal networks</a:t>
          </a:r>
        </a:p>
      </dsp:txBody>
      <dsp:txXfrm>
        <a:off x="1853652" y="4012921"/>
        <a:ext cx="3995904" cy="1604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F61A9-796F-46D0-AEC0-7AC219AE8CF4}">
      <dsp:nvSpPr>
        <dsp:cNvPr id="0" name=""/>
        <dsp:cNvSpPr/>
      </dsp:nvSpPr>
      <dsp:spPr>
        <a:xfrm>
          <a:off x="321424" y="1944"/>
          <a:ext cx="2598092" cy="15588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b="1" kern="1200"/>
            <a:t>Client</a:t>
          </a:r>
          <a:r>
            <a:rPr lang="en-US" sz="1000" kern="1200"/>
            <a:t> sends access request to </a:t>
          </a:r>
          <a:r>
            <a:rPr lang="en-US" sz="1000" b="1" kern="1200"/>
            <a:t>RADIUS Server</a:t>
          </a:r>
          <a:endParaRPr lang="en-US" sz="1000" kern="1200"/>
        </a:p>
      </dsp:txBody>
      <dsp:txXfrm>
        <a:off x="367081" y="47601"/>
        <a:ext cx="2506778" cy="1467541"/>
      </dsp:txXfrm>
    </dsp:sp>
    <dsp:sp modelId="{836D08F9-11D8-4448-B1FB-25372F1BE4EF}">
      <dsp:nvSpPr>
        <dsp:cNvPr id="0" name=""/>
        <dsp:cNvSpPr/>
      </dsp:nvSpPr>
      <dsp:spPr>
        <a:xfrm>
          <a:off x="3148148" y="459208"/>
          <a:ext cx="550795" cy="644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148148" y="588073"/>
        <a:ext cx="385557" cy="386596"/>
      </dsp:txXfrm>
    </dsp:sp>
    <dsp:sp modelId="{ABDB4900-8C1D-48A8-A540-369DB1C23E8B}">
      <dsp:nvSpPr>
        <dsp:cNvPr id="0" name=""/>
        <dsp:cNvSpPr/>
      </dsp:nvSpPr>
      <dsp:spPr>
        <a:xfrm>
          <a:off x="3958753" y="1944"/>
          <a:ext cx="2598092" cy="15588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/>
            <a:t>Server </a:t>
          </a:r>
          <a:r>
            <a:rPr lang="en-US" sz="1000" b="1" kern="1200"/>
            <a:t>authenticates</a:t>
          </a:r>
          <a:r>
            <a:rPr lang="en-US" sz="1000" kern="1200"/>
            <a:t> credentials and </a:t>
          </a:r>
          <a:r>
            <a:rPr lang="en-US" sz="1000" b="1" kern="1200"/>
            <a:t>authorizes</a:t>
          </a:r>
          <a:r>
            <a:rPr lang="en-US" sz="1000" kern="1200"/>
            <a:t> access</a:t>
          </a:r>
        </a:p>
      </dsp:txBody>
      <dsp:txXfrm>
        <a:off x="4004410" y="47601"/>
        <a:ext cx="2506778" cy="1467541"/>
      </dsp:txXfrm>
    </dsp:sp>
    <dsp:sp modelId="{042C36A7-3AD1-4893-AC2B-4427A542E7B2}">
      <dsp:nvSpPr>
        <dsp:cNvPr id="0" name=""/>
        <dsp:cNvSpPr/>
      </dsp:nvSpPr>
      <dsp:spPr>
        <a:xfrm>
          <a:off x="6785478" y="459208"/>
          <a:ext cx="550795" cy="644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99641"/>
            <a:satOff val="-29101"/>
            <a:lumOff val="245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785478" y="588073"/>
        <a:ext cx="385557" cy="386596"/>
      </dsp:txXfrm>
    </dsp:sp>
    <dsp:sp modelId="{7CED6FCF-5018-4EDD-B2D8-ED002F802CCB}">
      <dsp:nvSpPr>
        <dsp:cNvPr id="0" name=""/>
        <dsp:cNvSpPr/>
      </dsp:nvSpPr>
      <dsp:spPr>
        <a:xfrm>
          <a:off x="7596083" y="1944"/>
          <a:ext cx="2598092" cy="15588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/>
            <a:t>Logs user activity for </a:t>
          </a:r>
          <a:r>
            <a:rPr lang="en-US" sz="1000" b="1" kern="1200"/>
            <a:t>accounting</a:t>
          </a:r>
          <a:endParaRPr lang="en-US" sz="1000" kern="1200"/>
        </a:p>
      </dsp:txBody>
      <dsp:txXfrm>
        <a:off x="7641740" y="47601"/>
        <a:ext cx="2506778" cy="1467541"/>
      </dsp:txXfrm>
    </dsp:sp>
    <dsp:sp modelId="{C49E9B85-E5A5-4BA6-9430-5C9F21CD2598}">
      <dsp:nvSpPr>
        <dsp:cNvPr id="0" name=""/>
        <dsp:cNvSpPr/>
      </dsp:nvSpPr>
      <dsp:spPr>
        <a:xfrm rot="5400000">
          <a:off x="8619731" y="1742666"/>
          <a:ext cx="550795" cy="644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99282"/>
            <a:satOff val="-58201"/>
            <a:lumOff val="49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8701831" y="1789431"/>
        <a:ext cx="386596" cy="385557"/>
      </dsp:txXfrm>
    </dsp:sp>
    <dsp:sp modelId="{78D444F1-4413-45A8-8177-2D00FADBA3D2}">
      <dsp:nvSpPr>
        <dsp:cNvPr id="0" name=""/>
        <dsp:cNvSpPr/>
      </dsp:nvSpPr>
      <dsp:spPr>
        <a:xfrm>
          <a:off x="7596083" y="2600037"/>
          <a:ext cx="2598092" cy="15588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/>
            <a:t>Uses </a:t>
          </a:r>
          <a:r>
            <a:rPr lang="en-US" sz="1000" b="1" kern="1200"/>
            <a:t>UDP</a:t>
          </a:r>
          <a:r>
            <a:rPr lang="en-US" sz="1000" kern="1200"/>
            <a:t> ports 1812 (authentication) and 1813 (accounting)</a:t>
          </a:r>
        </a:p>
      </dsp:txBody>
      <dsp:txXfrm>
        <a:off x="7641740" y="2645694"/>
        <a:ext cx="2506778" cy="1467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E9550-E8B4-4840-B3AB-BBF781961A7F}">
      <dsp:nvSpPr>
        <dsp:cNvPr id="0" name=""/>
        <dsp:cNvSpPr/>
      </dsp:nvSpPr>
      <dsp:spPr>
        <a:xfrm>
          <a:off x="813044" y="25559"/>
          <a:ext cx="1620455" cy="16204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11C76-8056-4B6D-A0ED-DDD8EFEDE010}">
      <dsp:nvSpPr>
        <dsp:cNvPr id="0" name=""/>
        <dsp:cNvSpPr/>
      </dsp:nvSpPr>
      <dsp:spPr>
        <a:xfrm>
          <a:off x="1158387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C2FFF-D9FF-4D20-B16C-0D6BFF0280DB}">
      <dsp:nvSpPr>
        <dsp:cNvPr id="0" name=""/>
        <dsp:cNvSpPr/>
      </dsp:nvSpPr>
      <dsp:spPr>
        <a:xfrm>
          <a:off x="295030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GitHub</a:t>
          </a:r>
          <a:r>
            <a:rPr lang="en-US" sz="1300" kern="1200"/>
            <a:t> is a </a:t>
          </a:r>
          <a:r>
            <a:rPr lang="en-US" sz="1300" b="1" kern="1200"/>
            <a:t>web-based platform</a:t>
          </a:r>
          <a:r>
            <a:rPr lang="en-US" sz="1300" kern="1200"/>
            <a:t> for hosting Git repositories</a:t>
          </a:r>
        </a:p>
      </dsp:txBody>
      <dsp:txXfrm>
        <a:off x="295030" y="2150746"/>
        <a:ext cx="2656483" cy="720000"/>
      </dsp:txXfrm>
    </dsp:sp>
    <dsp:sp modelId="{6D8B3282-3A5E-4EC7-89A9-47A89E2F44B6}">
      <dsp:nvSpPr>
        <dsp:cNvPr id="0" name=""/>
        <dsp:cNvSpPr/>
      </dsp:nvSpPr>
      <dsp:spPr>
        <a:xfrm>
          <a:off x="3934413" y="25559"/>
          <a:ext cx="1620455" cy="16204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D7998-E526-4978-AFC0-4C90807414A8}">
      <dsp:nvSpPr>
        <dsp:cNvPr id="0" name=""/>
        <dsp:cNvSpPr/>
      </dsp:nvSpPr>
      <dsp:spPr>
        <a:xfrm>
          <a:off x="4279756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D599B-C731-45BA-AB77-8452BDD9CA80}">
      <dsp:nvSpPr>
        <dsp:cNvPr id="0" name=""/>
        <dsp:cNvSpPr/>
      </dsp:nvSpPr>
      <dsp:spPr>
        <a:xfrm>
          <a:off x="3416398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Provides </a:t>
          </a:r>
          <a:r>
            <a:rPr lang="en-US" sz="1300" b="1" kern="1200"/>
            <a:t>collaboration tools</a:t>
          </a:r>
          <a:r>
            <a:rPr lang="en-US" sz="1300" kern="1200"/>
            <a:t> like pull requests, issues, and wikis</a:t>
          </a:r>
        </a:p>
      </dsp:txBody>
      <dsp:txXfrm>
        <a:off x="3416398" y="2150746"/>
        <a:ext cx="2656483" cy="720000"/>
      </dsp:txXfrm>
    </dsp:sp>
    <dsp:sp modelId="{3DDF2CB6-83C4-47C5-87A2-22AED61A1072}">
      <dsp:nvSpPr>
        <dsp:cNvPr id="0" name=""/>
        <dsp:cNvSpPr/>
      </dsp:nvSpPr>
      <dsp:spPr>
        <a:xfrm>
          <a:off x="813044" y="3534866"/>
          <a:ext cx="1620455" cy="16204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45685-075A-4FAC-B871-96FD9ADE5549}">
      <dsp:nvSpPr>
        <dsp:cNvPr id="0" name=""/>
        <dsp:cNvSpPr/>
      </dsp:nvSpPr>
      <dsp:spPr>
        <a:xfrm>
          <a:off x="1158387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9BC05-DE68-4F96-B407-6D693894D83E}">
      <dsp:nvSpPr>
        <dsp:cNvPr id="0" name=""/>
        <dsp:cNvSpPr/>
      </dsp:nvSpPr>
      <dsp:spPr>
        <a:xfrm>
          <a:off x="295030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Offers </a:t>
          </a:r>
          <a:r>
            <a:rPr lang="en-US" sz="1300" b="1" kern="1200"/>
            <a:t>CI/CD integration</a:t>
          </a:r>
          <a:r>
            <a:rPr lang="en-US" sz="1300" kern="1200"/>
            <a:t>, </a:t>
          </a:r>
          <a:r>
            <a:rPr lang="en-US" sz="1300" b="1" kern="1200"/>
            <a:t>project management</a:t>
          </a:r>
          <a:r>
            <a:rPr lang="en-US" sz="1300" kern="1200"/>
            <a:t>, and </a:t>
          </a:r>
          <a:r>
            <a:rPr lang="en-US" sz="1300" b="1" kern="1200"/>
            <a:t>code review</a:t>
          </a:r>
          <a:endParaRPr lang="en-US" sz="1300" kern="1200"/>
        </a:p>
      </dsp:txBody>
      <dsp:txXfrm>
        <a:off x="295030" y="5660053"/>
        <a:ext cx="2656483" cy="720000"/>
      </dsp:txXfrm>
    </dsp:sp>
    <dsp:sp modelId="{080EE9F2-8B0E-42F3-8E64-49C38A2CD731}">
      <dsp:nvSpPr>
        <dsp:cNvPr id="0" name=""/>
        <dsp:cNvSpPr/>
      </dsp:nvSpPr>
      <dsp:spPr>
        <a:xfrm>
          <a:off x="3934413" y="3534866"/>
          <a:ext cx="1620455" cy="16204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60844-6265-4A0A-9267-D961C9496430}">
      <dsp:nvSpPr>
        <dsp:cNvPr id="0" name=""/>
        <dsp:cNvSpPr/>
      </dsp:nvSpPr>
      <dsp:spPr>
        <a:xfrm>
          <a:off x="4279756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09EBE-0034-4447-BF4D-E1AB298EC54B}">
      <dsp:nvSpPr>
        <dsp:cNvPr id="0" name=""/>
        <dsp:cNvSpPr/>
      </dsp:nvSpPr>
      <dsp:spPr>
        <a:xfrm>
          <a:off x="3416398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Owned by </a:t>
          </a:r>
          <a:r>
            <a:rPr lang="en-US" sz="1300" b="1" kern="1200"/>
            <a:t>Microsoft</a:t>
          </a:r>
          <a:endParaRPr lang="en-US" sz="1300" kern="1200"/>
        </a:p>
      </dsp:txBody>
      <dsp:txXfrm>
        <a:off x="3416398" y="5660053"/>
        <a:ext cx="265648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875CB-EC0D-49DC-9FAA-402DADCF8A84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C2EC3-B5C2-4373-A452-312812A0412C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4A835-6483-4621-B6FB-C2011079990E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RADIUS</a:t>
          </a:r>
          <a:r>
            <a:rPr lang="en-US" sz="1300" kern="1200"/>
            <a:t> ensures secure network access</a:t>
          </a:r>
        </a:p>
      </dsp:txBody>
      <dsp:txXfrm>
        <a:off x="569079" y="2644614"/>
        <a:ext cx="2072362" cy="720000"/>
      </dsp:txXfrm>
    </dsp:sp>
    <dsp:sp modelId="{17178CE4-C7E3-47AE-AD55-A785AF1998EE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EEE20-A899-4CB4-96B8-B4F6F0EE6474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F7CC5-D331-49D1-A5DA-77721858F424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Git</a:t>
          </a:r>
          <a:r>
            <a:rPr lang="en-US" sz="1300" kern="1200"/>
            <a:t> manages code versions efficiently</a:t>
          </a:r>
        </a:p>
      </dsp:txBody>
      <dsp:txXfrm>
        <a:off x="3004105" y="2644614"/>
        <a:ext cx="2072362" cy="720000"/>
      </dsp:txXfrm>
    </dsp:sp>
    <dsp:sp modelId="{6A87B2A7-E3F0-4E96-AF97-96BD850B7EDD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93373-FB12-4EB6-B78A-72DF5336EC30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B827A-1159-4EBC-B3DA-B6584CE144C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GitHub</a:t>
          </a:r>
          <a:r>
            <a:rPr lang="en-US" sz="1300" kern="1200"/>
            <a:t> enhances collaboration and project management</a:t>
          </a:r>
        </a:p>
      </dsp:txBody>
      <dsp:txXfrm>
        <a:off x="5439131" y="2644614"/>
        <a:ext cx="2072362" cy="720000"/>
      </dsp:txXfrm>
    </dsp:sp>
    <dsp:sp modelId="{9FFCF468-C5B2-4A7D-9CD8-E3A6E166ABC4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45814-AFE0-4032-A59B-D8692302B0E8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A43DE-6DF0-4958-AB08-66E00EF100E2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Together, they support secure and efficient software development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36599" y="4194287"/>
            <a:ext cx="8201790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RADIUS,GIT,GITHUB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699" y="5149325"/>
            <a:ext cx="3409110" cy="950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900" dirty="0">
                <a:solidFill>
                  <a:schemeClr val="bg1"/>
                </a:solidFill>
              </a:rPr>
              <a:t>Overview of Authentication and Version Control Tools</a:t>
            </a:r>
          </a:p>
        </p:txBody>
      </p:sp>
    </p:spTree>
    <p:extLst>
      <p:ext uri="{BB962C8B-B14F-4D97-AF65-F5344CB8AC3E}">
        <p14:creationId xmlns:p14="http://schemas.microsoft.com/office/powerpoint/2010/main" val="3595418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EFEF78-E57F-4609-47A7-E6C1FCB7D9EE}"/>
              </a:ext>
            </a:extLst>
          </p:cNvPr>
          <p:cNvSpPr txBox="1"/>
          <p:nvPr/>
        </p:nvSpPr>
        <p:spPr>
          <a:xfrm>
            <a:off x="8079978" y="741391"/>
            <a:ext cx="3369234" cy="161620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AGENDA</a:t>
            </a:r>
          </a:p>
        </p:txBody>
      </p:sp>
      <p:pic>
        <p:nvPicPr>
          <p:cNvPr id="6" name="Picture 5" descr="Multi-colored push pins connected by a black wire">
            <a:extLst>
              <a:ext uri="{FF2B5EF4-FFF2-40B4-BE49-F238E27FC236}">
                <a16:creationId xmlns:a16="http://schemas.microsoft.com/office/drawing/2014/main" id="{BC35364B-8455-1DFA-0353-0EB54F00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174" b="-3"/>
          <a:stretch>
            <a:fillRect/>
          </a:stretch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B52E4-3684-C153-2F37-D5895280ABD0}"/>
              </a:ext>
            </a:extLst>
          </p:cNvPr>
          <p:cNvSpPr txBox="1"/>
          <p:nvPr/>
        </p:nvSpPr>
        <p:spPr>
          <a:xfrm>
            <a:off x="8079978" y="2533476"/>
            <a:ext cx="3369234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WHAT IS RADIUS?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WORKING OF RADIUS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WHAT IS GIT?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FEATURES OF GIT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WHAT IS GITHUB?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GIT vs GITHUB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1917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EAFCB23-CCE2-F708-BE35-DA871A20BA1F}"/>
              </a:ext>
            </a:extLst>
          </p:cNvPr>
          <p:cNvSpPr txBox="1"/>
          <p:nvPr/>
        </p:nvSpPr>
        <p:spPr>
          <a:xfrm>
            <a:off x="761802" y="858982"/>
            <a:ext cx="3281146" cy="515293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WHAT IS RADIUS?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317500" dist="2286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extBox 1">
            <a:extLst>
              <a:ext uri="{FF2B5EF4-FFF2-40B4-BE49-F238E27FC236}">
                <a16:creationId xmlns:a16="http://schemas.microsoft.com/office/drawing/2014/main" id="{CEB677AC-0BF1-6E59-AB5A-DE343C938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684326"/>
              </p:ext>
            </p:extLst>
          </p:nvPr>
        </p:nvGraphicFramePr>
        <p:xfrm>
          <a:off x="5368169" y="601324"/>
          <a:ext cx="5849557" cy="561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7E42D-0869-CE60-4F20-42CDE78D0E3A}"/>
              </a:ext>
            </a:extLst>
          </p:cNvPr>
          <p:cNvSpPr txBox="1"/>
          <p:nvPr/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HOW RADIUS WORKS ?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63D3823-E4A7-48AD-A6A1-F80FF14BD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840477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90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n electronic circuit board in blue color">
            <a:extLst>
              <a:ext uri="{FF2B5EF4-FFF2-40B4-BE49-F238E27FC236}">
                <a16:creationId xmlns:a16="http://schemas.microsoft.com/office/drawing/2014/main" id="{6835BF24-B212-C71B-D778-C2458707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418" b="-4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44552-C1D3-260F-3961-35049A410DFD}"/>
              </a:ext>
            </a:extLst>
          </p:cNvPr>
          <p:cNvSpPr txBox="1"/>
          <p:nvPr/>
        </p:nvSpPr>
        <p:spPr>
          <a:xfrm>
            <a:off x="6115317" y="405685"/>
            <a:ext cx="5464968" cy="155930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WHAT IS GIT 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9382B-315F-B434-4217-F349AB129B38}"/>
              </a:ext>
            </a:extLst>
          </p:cNvPr>
          <p:cNvSpPr txBox="1"/>
          <p:nvPr/>
        </p:nvSpPr>
        <p:spPr>
          <a:xfrm>
            <a:off x="6115317" y="2743200"/>
            <a:ext cx="5247340" cy="34968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Git</a:t>
            </a:r>
            <a:r>
              <a:rPr lang="en-US" sz="2000"/>
              <a:t> is a </a:t>
            </a:r>
            <a:r>
              <a:rPr lang="en-US" sz="2000" b="1"/>
              <a:t>distributed version control system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Created by </a:t>
            </a:r>
            <a:r>
              <a:rPr lang="en-US" sz="2000" b="1"/>
              <a:t>Linus Torvalds</a:t>
            </a:r>
            <a:r>
              <a:rPr lang="en-US" sz="2000"/>
              <a:t> in 2005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Tracks changes in source code during software development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Enables </a:t>
            </a:r>
            <a:r>
              <a:rPr lang="en-US" sz="2000" b="1"/>
              <a:t>collaboration</a:t>
            </a:r>
            <a:r>
              <a:rPr lang="en-US" sz="2000"/>
              <a:t>, </a:t>
            </a:r>
            <a:r>
              <a:rPr lang="en-US" sz="2000" b="1"/>
              <a:t>branching</a:t>
            </a:r>
            <a:r>
              <a:rPr lang="en-US" sz="2000"/>
              <a:t>, and </a:t>
            </a:r>
            <a:r>
              <a:rPr lang="en-US" sz="2000" b="1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405720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65CB7-4BE9-244B-5021-0B9DEE64C193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Univers Condensed"/>
                <a:ea typeface="+mj-ea"/>
                <a:cs typeface="+mj-cs"/>
              </a:rPr>
              <a:t>KEY FEATURES OF GIT ?</a:t>
            </a:r>
            <a:endParaRPr lang="en-US"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BB4E58-8545-514B-6F4A-1016F973EE42}"/>
              </a:ext>
            </a:extLst>
          </p:cNvPr>
          <p:cNvSpPr txBox="1"/>
          <p:nvPr/>
        </p:nvSpPr>
        <p:spPr>
          <a:xfrm>
            <a:off x="5138928" y="1338729"/>
            <a:ext cx="4795584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Distributed</a:t>
            </a:r>
            <a:r>
              <a:rPr lang="en-US" sz="2400"/>
              <a:t>: Every developer has a full copy of the repository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Fast and efficient</a:t>
            </a:r>
            <a:r>
              <a:rPr lang="en-US" sz="2400"/>
              <a:t> performance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Supports </a:t>
            </a:r>
            <a:r>
              <a:rPr lang="en-US" sz="2400" b="1"/>
              <a:t>non-linear development</a:t>
            </a:r>
            <a:r>
              <a:rPr lang="en-US" sz="2400"/>
              <a:t> via branches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Staging area</a:t>
            </a:r>
            <a:r>
              <a:rPr lang="en-US" sz="2400"/>
              <a:t> for commits</a:t>
            </a:r>
          </a:p>
        </p:txBody>
      </p:sp>
    </p:spTree>
    <p:extLst>
      <p:ext uri="{BB962C8B-B14F-4D97-AF65-F5344CB8AC3E}">
        <p14:creationId xmlns:p14="http://schemas.microsoft.com/office/powerpoint/2010/main" val="313728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2B4BDD3-C648-F6F7-4B07-9F7B384A5807}"/>
              </a:ext>
            </a:extLst>
          </p:cNvPr>
          <p:cNvSpPr txBox="1"/>
          <p:nvPr/>
        </p:nvSpPr>
        <p:spPr>
          <a:xfrm>
            <a:off x="786385" y="841248"/>
            <a:ext cx="3515244" cy="5340097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GIT HUB?</a:t>
            </a:r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90002925-2489-5A99-3B29-550E60369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47993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6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0EC348-7469-723B-E160-92EC9FD45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07070"/>
              </p:ext>
            </p:extLst>
          </p:nvPr>
        </p:nvGraphicFramePr>
        <p:xfrm>
          <a:off x="643467" y="1572606"/>
          <a:ext cx="10905067" cy="434270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42307">
                  <a:extLst>
                    <a:ext uri="{9D8B030D-6E8A-4147-A177-3AD203B41FA5}">
                      <a16:colId xmlns:a16="http://schemas.microsoft.com/office/drawing/2014/main" val="2813640475"/>
                    </a:ext>
                  </a:extLst>
                </a:gridCol>
                <a:gridCol w="4147941">
                  <a:extLst>
                    <a:ext uri="{9D8B030D-6E8A-4147-A177-3AD203B41FA5}">
                      <a16:colId xmlns:a16="http://schemas.microsoft.com/office/drawing/2014/main" val="4258808447"/>
                    </a:ext>
                  </a:extLst>
                </a:gridCol>
                <a:gridCol w="4514819">
                  <a:extLst>
                    <a:ext uri="{9D8B030D-6E8A-4147-A177-3AD203B41FA5}">
                      <a16:colId xmlns:a16="http://schemas.microsoft.com/office/drawing/2014/main" val="2292449408"/>
                    </a:ext>
                  </a:extLst>
                </a:gridCol>
              </a:tblGrid>
              <a:tr h="97796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3600" b="1" cap="none" spc="0" dirty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143617" marR="170973" marT="41033" marB="307751" anchor="b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3600" b="1" cap="none" spc="0" dirty="0">
                          <a:solidFill>
                            <a:schemeClr val="tx1"/>
                          </a:solidFill>
                          <a:effectLst/>
                        </a:rPr>
                        <a:t>Git</a:t>
                      </a:r>
                    </a:p>
                  </a:txBody>
                  <a:tcPr marL="143617" marR="170973" marT="41033" marB="307751" anchor="b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3600" b="1" cap="none" spc="0" dirty="0">
                          <a:solidFill>
                            <a:schemeClr val="tx1"/>
                          </a:solidFill>
                          <a:effectLst/>
                        </a:rPr>
                        <a:t>GitHub</a:t>
                      </a:r>
                    </a:p>
                  </a:txBody>
                  <a:tcPr marL="143617" marR="170973" marT="41033" marB="307751" anchor="b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582931"/>
                  </a:ext>
                </a:extLst>
              </a:tr>
              <a:tr h="841186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</a:p>
                  </a:txBody>
                  <a:tcPr marL="143617" marR="170973" marT="41033" marB="3077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Version Control System</a:t>
                      </a:r>
                    </a:p>
                  </a:txBody>
                  <a:tcPr marL="143617" marR="170973" marT="41033" marB="30775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Hosting Platform for Git</a:t>
                      </a:r>
                    </a:p>
                  </a:txBody>
                  <a:tcPr marL="143617" marR="170973" marT="41033" marB="30775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661341"/>
                  </a:ext>
                </a:extLst>
              </a:tr>
              <a:tr h="841186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Usage</a:t>
                      </a:r>
                    </a:p>
                  </a:txBody>
                  <a:tcPr marL="143617" marR="170973" marT="41033" marB="3077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Local and distributed</a:t>
                      </a:r>
                    </a:p>
                  </a:txBody>
                  <a:tcPr marL="143617" marR="170973" marT="41033" marB="30775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Cloud-based collaboration</a:t>
                      </a:r>
                    </a:p>
                  </a:txBody>
                  <a:tcPr marL="143617" marR="170973" marT="41033" marB="30775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975530"/>
                  </a:ext>
                </a:extLst>
              </a:tr>
              <a:tr h="841186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Interface</a:t>
                      </a:r>
                    </a:p>
                  </a:txBody>
                  <a:tcPr marL="143617" marR="170973" marT="41033" marB="3077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Command-line</a:t>
                      </a:r>
                    </a:p>
                  </a:txBody>
                  <a:tcPr marL="143617" marR="170973" marT="41033" marB="30775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Web-based GUI</a:t>
                      </a:r>
                    </a:p>
                  </a:txBody>
                  <a:tcPr marL="143617" marR="170973" marT="41033" marB="30775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900126"/>
                  </a:ext>
                </a:extLst>
              </a:tr>
              <a:tr h="841186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Ownership</a:t>
                      </a:r>
                    </a:p>
                  </a:txBody>
                  <a:tcPr marL="143617" marR="170973" marT="41033" marB="3077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Open-source</a:t>
                      </a:r>
                    </a:p>
                  </a:txBody>
                  <a:tcPr marL="143617" marR="170973" marT="41033" marB="30775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  <a:effectLst/>
                        </a:rPr>
                        <a:t>Owned by Microsoft</a:t>
                      </a:r>
                    </a:p>
                  </a:txBody>
                  <a:tcPr marL="143617" marR="170973" marT="41033" marB="30775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1951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2D7F35-B829-42C2-9D67-2878504CD33F}"/>
              </a:ext>
            </a:extLst>
          </p:cNvPr>
          <p:cNvSpPr txBox="1"/>
          <p:nvPr/>
        </p:nvSpPr>
        <p:spPr>
          <a:xfrm>
            <a:off x="1675397" y="19605"/>
            <a:ext cx="5464968" cy="155930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GIT vs GITHUB</a:t>
            </a:r>
          </a:p>
        </p:txBody>
      </p:sp>
    </p:spTree>
    <p:extLst>
      <p:ext uri="{BB962C8B-B14F-4D97-AF65-F5344CB8AC3E}">
        <p14:creationId xmlns:p14="http://schemas.microsoft.com/office/powerpoint/2010/main" val="304326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F7F9FE13-0DB3-E95D-B6A0-812C6704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902" b="909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2A5E8-3F3C-5358-AEA6-D32CAA68D17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A6389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83F7E860-B948-F9C6-ADB2-807A69EE1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4962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449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RADIUS,GIT,GITHUB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128</cp:revision>
  <dcterms:created xsi:type="dcterms:W3CDTF">2013-07-15T20:26:40Z</dcterms:created>
  <dcterms:modified xsi:type="dcterms:W3CDTF">2025-06-09T13:35:43Z</dcterms:modified>
</cp:coreProperties>
</file>