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notesMasterIdLst>
    <p:notesMasterId r:id="rId11"/>
  </p:notesMasterIdLst>
  <p:sldIdLst>
    <p:sldId id="256" r:id="rId2"/>
    <p:sldId id="262" r:id="rId3"/>
    <p:sldId id="260" r:id="rId4"/>
    <p:sldId id="258" r:id="rId5"/>
    <p:sldId id="259" r:id="rId6"/>
    <p:sldId id="261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CC"/>
    <a:srgbClr val="F299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035D7D-582B-646A-DFF4-94CB356CFAAD}" v="874" dt="2025-06-09T12:46:42.1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7D28AB-0D7B-481E-AAE0-0921E34608B9}" type="doc">
      <dgm:prSet loTypeId="urn:microsoft.com/office/officeart/2008/layout/LinedList" loCatId="list" qsTypeId="urn:microsoft.com/office/officeart/2005/8/quickstyle/simple1" qsCatId="simple" csTypeId="urn:microsoft.com/office/officeart/2005/8/colors/accent3_5" csCatId="accent3"/>
      <dgm:spPr/>
      <dgm:t>
        <a:bodyPr/>
        <a:lstStyle/>
        <a:p>
          <a:endParaRPr lang="en-US"/>
        </a:p>
      </dgm:t>
    </dgm:pt>
    <dgm:pt modelId="{E0EAAAB1-8442-4418-8AF3-0D5E5E9D61BA}">
      <dgm:prSet/>
      <dgm:spPr/>
      <dgm:t>
        <a:bodyPr/>
        <a:lstStyle/>
        <a:p>
          <a:r>
            <a:rPr lang="en-US"/>
            <a:t>WHAT IS RFC?</a:t>
          </a:r>
        </a:p>
      </dgm:t>
    </dgm:pt>
    <dgm:pt modelId="{7BD3A956-B266-4097-9AE5-BDBDBC001C8F}" type="parTrans" cxnId="{7D87CBF9-8CCC-41E8-9F12-5437212BFBF3}">
      <dgm:prSet/>
      <dgm:spPr/>
      <dgm:t>
        <a:bodyPr/>
        <a:lstStyle/>
        <a:p>
          <a:endParaRPr lang="en-US"/>
        </a:p>
      </dgm:t>
    </dgm:pt>
    <dgm:pt modelId="{E21F2F3F-B709-494F-9F25-49F258E2EBDC}" type="sibTrans" cxnId="{7D87CBF9-8CCC-41E8-9F12-5437212BFBF3}">
      <dgm:prSet/>
      <dgm:spPr/>
      <dgm:t>
        <a:bodyPr/>
        <a:lstStyle/>
        <a:p>
          <a:endParaRPr lang="en-US"/>
        </a:p>
      </dgm:t>
    </dgm:pt>
    <dgm:pt modelId="{48468CE9-24C9-41A2-941F-9360F0A10824}">
      <dgm:prSet/>
      <dgm:spPr/>
      <dgm:t>
        <a:bodyPr/>
        <a:lstStyle/>
        <a:p>
          <a:r>
            <a:rPr lang="en-US"/>
            <a:t>PURPOSE OF RFC</a:t>
          </a:r>
        </a:p>
      </dgm:t>
    </dgm:pt>
    <dgm:pt modelId="{825D5CE4-56E4-4FCC-8A23-883191446C8F}" type="parTrans" cxnId="{4B2B018D-0113-4F58-A9A3-055568AA8F43}">
      <dgm:prSet/>
      <dgm:spPr/>
      <dgm:t>
        <a:bodyPr/>
        <a:lstStyle/>
        <a:p>
          <a:endParaRPr lang="en-US"/>
        </a:p>
      </dgm:t>
    </dgm:pt>
    <dgm:pt modelId="{1FB5B3FA-1D6D-4373-AC08-CDD1D21A3AC0}" type="sibTrans" cxnId="{4B2B018D-0113-4F58-A9A3-055568AA8F43}">
      <dgm:prSet/>
      <dgm:spPr/>
      <dgm:t>
        <a:bodyPr/>
        <a:lstStyle/>
        <a:p>
          <a:endParaRPr lang="en-US"/>
        </a:p>
      </dgm:t>
    </dgm:pt>
    <dgm:pt modelId="{4EA7066E-3ED0-49E5-9A8B-233866353920}">
      <dgm:prSet/>
      <dgm:spPr/>
      <dgm:t>
        <a:bodyPr/>
        <a:lstStyle/>
        <a:p>
          <a:r>
            <a:rPr lang="en-US"/>
            <a:t>TYPES OF RFC</a:t>
          </a:r>
        </a:p>
      </dgm:t>
    </dgm:pt>
    <dgm:pt modelId="{1D03E0CB-E2A2-407F-8FB1-888AFF2A4A47}" type="parTrans" cxnId="{A9B0EC78-28A6-4B37-B789-946A4CB4300A}">
      <dgm:prSet/>
      <dgm:spPr/>
      <dgm:t>
        <a:bodyPr/>
        <a:lstStyle/>
        <a:p>
          <a:endParaRPr lang="en-US"/>
        </a:p>
      </dgm:t>
    </dgm:pt>
    <dgm:pt modelId="{390C0A51-F210-4B91-96DA-E45881799FDD}" type="sibTrans" cxnId="{A9B0EC78-28A6-4B37-B789-946A4CB4300A}">
      <dgm:prSet/>
      <dgm:spPr/>
      <dgm:t>
        <a:bodyPr/>
        <a:lstStyle/>
        <a:p>
          <a:endParaRPr lang="en-US"/>
        </a:p>
      </dgm:t>
    </dgm:pt>
    <dgm:pt modelId="{8563A543-6E29-45DE-B9C3-984922DFF9EE}">
      <dgm:prSet/>
      <dgm:spPr/>
      <dgm:t>
        <a:bodyPr/>
        <a:lstStyle/>
        <a:p>
          <a:r>
            <a:rPr lang="en-US"/>
            <a:t>STRUCTURE OF RFC</a:t>
          </a:r>
        </a:p>
      </dgm:t>
    </dgm:pt>
    <dgm:pt modelId="{759BADBA-4C7D-4268-B1E8-CE06A4D8C5D4}" type="parTrans" cxnId="{11F71618-66F7-4DC3-8BEA-8CC8008F45CB}">
      <dgm:prSet/>
      <dgm:spPr/>
      <dgm:t>
        <a:bodyPr/>
        <a:lstStyle/>
        <a:p>
          <a:endParaRPr lang="en-US"/>
        </a:p>
      </dgm:t>
    </dgm:pt>
    <dgm:pt modelId="{2C129723-CA97-4843-A295-FF2CFFC2C548}" type="sibTrans" cxnId="{11F71618-66F7-4DC3-8BEA-8CC8008F45CB}">
      <dgm:prSet/>
      <dgm:spPr/>
      <dgm:t>
        <a:bodyPr/>
        <a:lstStyle/>
        <a:p>
          <a:endParaRPr lang="en-US"/>
        </a:p>
      </dgm:t>
    </dgm:pt>
    <dgm:pt modelId="{A8FA9BB9-C767-4C49-8648-F57F43FBF46D}">
      <dgm:prSet/>
      <dgm:spPr/>
      <dgm:t>
        <a:bodyPr/>
        <a:lstStyle/>
        <a:p>
          <a:r>
            <a:rPr lang="en-US"/>
            <a:t>EXAMPLES OF RFC</a:t>
          </a:r>
        </a:p>
      </dgm:t>
    </dgm:pt>
    <dgm:pt modelId="{14F50F0D-5686-43DA-921C-FDFAC195A134}" type="parTrans" cxnId="{C1E567C7-EEB0-4709-8AF7-A7C0A218318F}">
      <dgm:prSet/>
      <dgm:spPr/>
      <dgm:t>
        <a:bodyPr/>
        <a:lstStyle/>
        <a:p>
          <a:endParaRPr lang="en-US"/>
        </a:p>
      </dgm:t>
    </dgm:pt>
    <dgm:pt modelId="{080388DA-393B-44CA-8228-A6E3195943FD}" type="sibTrans" cxnId="{C1E567C7-EEB0-4709-8AF7-A7C0A218318F}">
      <dgm:prSet/>
      <dgm:spPr/>
      <dgm:t>
        <a:bodyPr/>
        <a:lstStyle/>
        <a:p>
          <a:endParaRPr lang="en-US"/>
        </a:p>
      </dgm:t>
    </dgm:pt>
    <dgm:pt modelId="{8F0360A6-5367-4623-B5A1-AB82F9740E1A}">
      <dgm:prSet/>
      <dgm:spPr/>
      <dgm:t>
        <a:bodyPr/>
        <a:lstStyle/>
        <a:p>
          <a:r>
            <a:rPr lang="en-US"/>
            <a:t>IMPORTANCE OF RFC</a:t>
          </a:r>
        </a:p>
      </dgm:t>
    </dgm:pt>
    <dgm:pt modelId="{01232267-1609-4D26-8949-EDE880742C5F}" type="parTrans" cxnId="{557B1C1A-74BE-4A5D-A6CB-54552AB9634F}">
      <dgm:prSet/>
      <dgm:spPr/>
      <dgm:t>
        <a:bodyPr/>
        <a:lstStyle/>
        <a:p>
          <a:endParaRPr lang="en-US"/>
        </a:p>
      </dgm:t>
    </dgm:pt>
    <dgm:pt modelId="{E2BE50CC-7F23-4B65-9038-CBC36A2282A4}" type="sibTrans" cxnId="{557B1C1A-74BE-4A5D-A6CB-54552AB9634F}">
      <dgm:prSet/>
      <dgm:spPr/>
      <dgm:t>
        <a:bodyPr/>
        <a:lstStyle/>
        <a:p>
          <a:endParaRPr lang="en-US"/>
        </a:p>
      </dgm:t>
    </dgm:pt>
    <dgm:pt modelId="{5E2B5E09-DF30-4761-881D-45F8E8162092}">
      <dgm:prSet/>
      <dgm:spPr/>
      <dgm:t>
        <a:bodyPr/>
        <a:lstStyle/>
        <a:p>
          <a:r>
            <a:rPr lang="en-US"/>
            <a:t>RFC SOURCES</a:t>
          </a:r>
        </a:p>
      </dgm:t>
    </dgm:pt>
    <dgm:pt modelId="{CE30E5F7-DA69-4001-8083-680159824EF8}" type="parTrans" cxnId="{600065BC-A185-48DE-B2E1-441D9DCE759B}">
      <dgm:prSet/>
      <dgm:spPr/>
      <dgm:t>
        <a:bodyPr/>
        <a:lstStyle/>
        <a:p>
          <a:endParaRPr lang="en-US"/>
        </a:p>
      </dgm:t>
    </dgm:pt>
    <dgm:pt modelId="{0748EFD9-9AF0-4F26-827A-79A90E0ACCB2}" type="sibTrans" cxnId="{600065BC-A185-48DE-B2E1-441D9DCE759B}">
      <dgm:prSet/>
      <dgm:spPr/>
      <dgm:t>
        <a:bodyPr/>
        <a:lstStyle/>
        <a:p>
          <a:endParaRPr lang="en-US"/>
        </a:p>
      </dgm:t>
    </dgm:pt>
    <dgm:pt modelId="{9C8D1C9B-A64F-4752-9268-CE16D5453FB6}">
      <dgm:prSet/>
      <dgm:spPr/>
      <dgm:t>
        <a:bodyPr/>
        <a:lstStyle/>
        <a:p>
          <a:r>
            <a:rPr lang="en-US"/>
            <a:t>CONCLUSION</a:t>
          </a:r>
        </a:p>
      </dgm:t>
    </dgm:pt>
    <dgm:pt modelId="{F1ED6EC7-6DA7-4607-842D-95F8E766D002}" type="parTrans" cxnId="{50B6B01B-66AC-4074-BEB8-563231A862DC}">
      <dgm:prSet/>
      <dgm:spPr/>
      <dgm:t>
        <a:bodyPr/>
        <a:lstStyle/>
        <a:p>
          <a:endParaRPr lang="en-US"/>
        </a:p>
      </dgm:t>
    </dgm:pt>
    <dgm:pt modelId="{816058B6-E957-4306-B9C6-AF914E15526A}" type="sibTrans" cxnId="{50B6B01B-66AC-4074-BEB8-563231A862DC}">
      <dgm:prSet/>
      <dgm:spPr/>
      <dgm:t>
        <a:bodyPr/>
        <a:lstStyle/>
        <a:p>
          <a:endParaRPr lang="en-US"/>
        </a:p>
      </dgm:t>
    </dgm:pt>
    <dgm:pt modelId="{1795DEFA-F6CC-43FB-9086-5078941C03F7}" type="pres">
      <dgm:prSet presAssocID="{747D28AB-0D7B-481E-AAE0-0921E34608B9}" presName="vert0" presStyleCnt="0">
        <dgm:presLayoutVars>
          <dgm:dir/>
          <dgm:animOne val="branch"/>
          <dgm:animLvl val="lvl"/>
        </dgm:presLayoutVars>
      </dgm:prSet>
      <dgm:spPr/>
    </dgm:pt>
    <dgm:pt modelId="{63502FBC-B1FD-4709-9E0E-9572BD8E4BC1}" type="pres">
      <dgm:prSet presAssocID="{E0EAAAB1-8442-4418-8AF3-0D5E5E9D61BA}" presName="thickLine" presStyleLbl="alignNode1" presStyleIdx="0" presStyleCnt="8"/>
      <dgm:spPr/>
    </dgm:pt>
    <dgm:pt modelId="{B1CA4C03-A723-4F59-A118-D7F8DCE3C29C}" type="pres">
      <dgm:prSet presAssocID="{E0EAAAB1-8442-4418-8AF3-0D5E5E9D61BA}" presName="horz1" presStyleCnt="0"/>
      <dgm:spPr/>
    </dgm:pt>
    <dgm:pt modelId="{8CA15481-AFCD-45FF-A2B7-71D654CAB3E0}" type="pres">
      <dgm:prSet presAssocID="{E0EAAAB1-8442-4418-8AF3-0D5E5E9D61BA}" presName="tx1" presStyleLbl="revTx" presStyleIdx="0" presStyleCnt="8"/>
      <dgm:spPr/>
    </dgm:pt>
    <dgm:pt modelId="{98178E5F-B8C9-4B09-ACB3-F88C0174FA21}" type="pres">
      <dgm:prSet presAssocID="{E0EAAAB1-8442-4418-8AF3-0D5E5E9D61BA}" presName="vert1" presStyleCnt="0"/>
      <dgm:spPr/>
    </dgm:pt>
    <dgm:pt modelId="{65EBB6C8-03DE-4FB9-85F9-DE755D8480A0}" type="pres">
      <dgm:prSet presAssocID="{48468CE9-24C9-41A2-941F-9360F0A10824}" presName="thickLine" presStyleLbl="alignNode1" presStyleIdx="1" presStyleCnt="8"/>
      <dgm:spPr/>
    </dgm:pt>
    <dgm:pt modelId="{2F027C8D-842E-4219-BC85-F790E2983D3D}" type="pres">
      <dgm:prSet presAssocID="{48468CE9-24C9-41A2-941F-9360F0A10824}" presName="horz1" presStyleCnt="0"/>
      <dgm:spPr/>
    </dgm:pt>
    <dgm:pt modelId="{0A375144-294B-4ADD-8114-8CDFF119CCFF}" type="pres">
      <dgm:prSet presAssocID="{48468CE9-24C9-41A2-941F-9360F0A10824}" presName="tx1" presStyleLbl="revTx" presStyleIdx="1" presStyleCnt="8"/>
      <dgm:spPr/>
    </dgm:pt>
    <dgm:pt modelId="{F4D0E5F0-A8FE-4A1C-A1E3-D996323A6A6A}" type="pres">
      <dgm:prSet presAssocID="{48468CE9-24C9-41A2-941F-9360F0A10824}" presName="vert1" presStyleCnt="0"/>
      <dgm:spPr/>
    </dgm:pt>
    <dgm:pt modelId="{6239790B-0EC4-47E0-BE7D-067F6A4658B9}" type="pres">
      <dgm:prSet presAssocID="{4EA7066E-3ED0-49E5-9A8B-233866353920}" presName="thickLine" presStyleLbl="alignNode1" presStyleIdx="2" presStyleCnt="8"/>
      <dgm:spPr/>
    </dgm:pt>
    <dgm:pt modelId="{5953A2B5-27D3-42AE-9514-762B017C3FF0}" type="pres">
      <dgm:prSet presAssocID="{4EA7066E-3ED0-49E5-9A8B-233866353920}" presName="horz1" presStyleCnt="0"/>
      <dgm:spPr/>
    </dgm:pt>
    <dgm:pt modelId="{6F2F282A-2E36-4BBA-A257-9718067930A0}" type="pres">
      <dgm:prSet presAssocID="{4EA7066E-3ED0-49E5-9A8B-233866353920}" presName="tx1" presStyleLbl="revTx" presStyleIdx="2" presStyleCnt="8"/>
      <dgm:spPr/>
    </dgm:pt>
    <dgm:pt modelId="{8161E671-3505-4593-A683-2555892D5F4E}" type="pres">
      <dgm:prSet presAssocID="{4EA7066E-3ED0-49E5-9A8B-233866353920}" presName="vert1" presStyleCnt="0"/>
      <dgm:spPr/>
    </dgm:pt>
    <dgm:pt modelId="{5CD3477C-AD78-4FFD-8B68-F370CBB63803}" type="pres">
      <dgm:prSet presAssocID="{8563A543-6E29-45DE-B9C3-984922DFF9EE}" presName="thickLine" presStyleLbl="alignNode1" presStyleIdx="3" presStyleCnt="8"/>
      <dgm:spPr/>
    </dgm:pt>
    <dgm:pt modelId="{F4C98B62-0402-4BDF-AE4B-F303602D6F38}" type="pres">
      <dgm:prSet presAssocID="{8563A543-6E29-45DE-B9C3-984922DFF9EE}" presName="horz1" presStyleCnt="0"/>
      <dgm:spPr/>
    </dgm:pt>
    <dgm:pt modelId="{41C68ACC-E70E-4AD6-A826-AC4A6EBCFA65}" type="pres">
      <dgm:prSet presAssocID="{8563A543-6E29-45DE-B9C3-984922DFF9EE}" presName="tx1" presStyleLbl="revTx" presStyleIdx="3" presStyleCnt="8"/>
      <dgm:spPr/>
    </dgm:pt>
    <dgm:pt modelId="{2D553B61-71D0-4B42-9973-1C3EFD92C612}" type="pres">
      <dgm:prSet presAssocID="{8563A543-6E29-45DE-B9C3-984922DFF9EE}" presName="vert1" presStyleCnt="0"/>
      <dgm:spPr/>
    </dgm:pt>
    <dgm:pt modelId="{F63D8701-6EF4-46DC-A1E2-257F095131F0}" type="pres">
      <dgm:prSet presAssocID="{A8FA9BB9-C767-4C49-8648-F57F43FBF46D}" presName="thickLine" presStyleLbl="alignNode1" presStyleIdx="4" presStyleCnt="8"/>
      <dgm:spPr/>
    </dgm:pt>
    <dgm:pt modelId="{9786DCFF-B06E-4C84-9170-16DFAAC2FFE3}" type="pres">
      <dgm:prSet presAssocID="{A8FA9BB9-C767-4C49-8648-F57F43FBF46D}" presName="horz1" presStyleCnt="0"/>
      <dgm:spPr/>
    </dgm:pt>
    <dgm:pt modelId="{BDA5780F-09AF-48B7-95C6-F77F60F22500}" type="pres">
      <dgm:prSet presAssocID="{A8FA9BB9-C767-4C49-8648-F57F43FBF46D}" presName="tx1" presStyleLbl="revTx" presStyleIdx="4" presStyleCnt="8"/>
      <dgm:spPr/>
    </dgm:pt>
    <dgm:pt modelId="{9AB0AD03-87CB-4BD6-979D-A5BC6ED72C57}" type="pres">
      <dgm:prSet presAssocID="{A8FA9BB9-C767-4C49-8648-F57F43FBF46D}" presName="vert1" presStyleCnt="0"/>
      <dgm:spPr/>
    </dgm:pt>
    <dgm:pt modelId="{DF5EBE1A-E86F-4067-811E-2DCBF5B1F5E4}" type="pres">
      <dgm:prSet presAssocID="{8F0360A6-5367-4623-B5A1-AB82F9740E1A}" presName="thickLine" presStyleLbl="alignNode1" presStyleIdx="5" presStyleCnt="8"/>
      <dgm:spPr/>
    </dgm:pt>
    <dgm:pt modelId="{D9E0C547-28B3-4440-A078-9D7F33569C1C}" type="pres">
      <dgm:prSet presAssocID="{8F0360A6-5367-4623-B5A1-AB82F9740E1A}" presName="horz1" presStyleCnt="0"/>
      <dgm:spPr/>
    </dgm:pt>
    <dgm:pt modelId="{382C9AC3-D77F-4E12-B561-D427B0A98D45}" type="pres">
      <dgm:prSet presAssocID="{8F0360A6-5367-4623-B5A1-AB82F9740E1A}" presName="tx1" presStyleLbl="revTx" presStyleIdx="5" presStyleCnt="8"/>
      <dgm:spPr/>
    </dgm:pt>
    <dgm:pt modelId="{08D6C518-A87F-4351-9558-C2A12CC53177}" type="pres">
      <dgm:prSet presAssocID="{8F0360A6-5367-4623-B5A1-AB82F9740E1A}" presName="vert1" presStyleCnt="0"/>
      <dgm:spPr/>
    </dgm:pt>
    <dgm:pt modelId="{EA73A2CE-520D-4CBE-AA28-AA67FB42F1B9}" type="pres">
      <dgm:prSet presAssocID="{5E2B5E09-DF30-4761-881D-45F8E8162092}" presName="thickLine" presStyleLbl="alignNode1" presStyleIdx="6" presStyleCnt="8"/>
      <dgm:spPr/>
    </dgm:pt>
    <dgm:pt modelId="{9073D68A-281D-4B7D-90FD-7150DFCDCAE6}" type="pres">
      <dgm:prSet presAssocID="{5E2B5E09-DF30-4761-881D-45F8E8162092}" presName="horz1" presStyleCnt="0"/>
      <dgm:spPr/>
    </dgm:pt>
    <dgm:pt modelId="{2D965A37-0C76-4B40-86A3-AAB6F6024E62}" type="pres">
      <dgm:prSet presAssocID="{5E2B5E09-DF30-4761-881D-45F8E8162092}" presName="tx1" presStyleLbl="revTx" presStyleIdx="6" presStyleCnt="8"/>
      <dgm:spPr/>
    </dgm:pt>
    <dgm:pt modelId="{D25E4BE9-7880-4411-ACFC-D606C2C279FB}" type="pres">
      <dgm:prSet presAssocID="{5E2B5E09-DF30-4761-881D-45F8E8162092}" presName="vert1" presStyleCnt="0"/>
      <dgm:spPr/>
    </dgm:pt>
    <dgm:pt modelId="{1E2561E5-4DEE-44A2-AD8B-191EAFD8FE62}" type="pres">
      <dgm:prSet presAssocID="{9C8D1C9B-A64F-4752-9268-CE16D5453FB6}" presName="thickLine" presStyleLbl="alignNode1" presStyleIdx="7" presStyleCnt="8"/>
      <dgm:spPr/>
    </dgm:pt>
    <dgm:pt modelId="{2D6BCF7A-2F03-41EE-8165-8D69519A711B}" type="pres">
      <dgm:prSet presAssocID="{9C8D1C9B-A64F-4752-9268-CE16D5453FB6}" presName="horz1" presStyleCnt="0"/>
      <dgm:spPr/>
    </dgm:pt>
    <dgm:pt modelId="{A286B68A-E04F-4198-B40A-04325194C413}" type="pres">
      <dgm:prSet presAssocID="{9C8D1C9B-A64F-4752-9268-CE16D5453FB6}" presName="tx1" presStyleLbl="revTx" presStyleIdx="7" presStyleCnt="8"/>
      <dgm:spPr/>
    </dgm:pt>
    <dgm:pt modelId="{E13CA043-D639-42EA-8E7C-C96EB3ADA7DF}" type="pres">
      <dgm:prSet presAssocID="{9C8D1C9B-A64F-4752-9268-CE16D5453FB6}" presName="vert1" presStyleCnt="0"/>
      <dgm:spPr/>
    </dgm:pt>
  </dgm:ptLst>
  <dgm:cxnLst>
    <dgm:cxn modelId="{6313AF05-E707-4070-8668-8AE50803CD98}" type="presOf" srcId="{A8FA9BB9-C767-4C49-8648-F57F43FBF46D}" destId="{BDA5780F-09AF-48B7-95C6-F77F60F22500}" srcOrd="0" destOrd="0" presId="urn:microsoft.com/office/officeart/2008/layout/LinedList"/>
    <dgm:cxn modelId="{11F71618-66F7-4DC3-8BEA-8CC8008F45CB}" srcId="{747D28AB-0D7B-481E-AAE0-0921E34608B9}" destId="{8563A543-6E29-45DE-B9C3-984922DFF9EE}" srcOrd="3" destOrd="0" parTransId="{759BADBA-4C7D-4268-B1E8-CE06A4D8C5D4}" sibTransId="{2C129723-CA97-4843-A295-FF2CFFC2C548}"/>
    <dgm:cxn modelId="{8E0D2F19-48A8-4417-A803-7A58A19C4798}" type="presOf" srcId="{5E2B5E09-DF30-4761-881D-45F8E8162092}" destId="{2D965A37-0C76-4B40-86A3-AAB6F6024E62}" srcOrd="0" destOrd="0" presId="urn:microsoft.com/office/officeart/2008/layout/LinedList"/>
    <dgm:cxn modelId="{557B1C1A-74BE-4A5D-A6CB-54552AB9634F}" srcId="{747D28AB-0D7B-481E-AAE0-0921E34608B9}" destId="{8F0360A6-5367-4623-B5A1-AB82F9740E1A}" srcOrd="5" destOrd="0" parTransId="{01232267-1609-4D26-8949-EDE880742C5F}" sibTransId="{E2BE50CC-7F23-4B65-9038-CBC36A2282A4}"/>
    <dgm:cxn modelId="{50B6B01B-66AC-4074-BEB8-563231A862DC}" srcId="{747D28AB-0D7B-481E-AAE0-0921E34608B9}" destId="{9C8D1C9B-A64F-4752-9268-CE16D5453FB6}" srcOrd="7" destOrd="0" parTransId="{F1ED6EC7-6DA7-4607-842D-95F8E766D002}" sibTransId="{816058B6-E957-4306-B9C6-AF914E15526A}"/>
    <dgm:cxn modelId="{69F5472D-A452-4D81-BCF7-35BB61508CC5}" type="presOf" srcId="{8F0360A6-5367-4623-B5A1-AB82F9740E1A}" destId="{382C9AC3-D77F-4E12-B561-D427B0A98D45}" srcOrd="0" destOrd="0" presId="urn:microsoft.com/office/officeart/2008/layout/LinedList"/>
    <dgm:cxn modelId="{A9B0EC78-28A6-4B37-B789-946A4CB4300A}" srcId="{747D28AB-0D7B-481E-AAE0-0921E34608B9}" destId="{4EA7066E-3ED0-49E5-9A8B-233866353920}" srcOrd="2" destOrd="0" parTransId="{1D03E0CB-E2A2-407F-8FB1-888AFF2A4A47}" sibTransId="{390C0A51-F210-4B91-96DA-E45881799FDD}"/>
    <dgm:cxn modelId="{4B2B018D-0113-4F58-A9A3-055568AA8F43}" srcId="{747D28AB-0D7B-481E-AAE0-0921E34608B9}" destId="{48468CE9-24C9-41A2-941F-9360F0A10824}" srcOrd="1" destOrd="0" parTransId="{825D5CE4-56E4-4FCC-8A23-883191446C8F}" sibTransId="{1FB5B3FA-1D6D-4373-AC08-CDD1D21A3AC0}"/>
    <dgm:cxn modelId="{DD64DE8E-D4A1-4195-B707-8295A4849867}" type="presOf" srcId="{4EA7066E-3ED0-49E5-9A8B-233866353920}" destId="{6F2F282A-2E36-4BBA-A257-9718067930A0}" srcOrd="0" destOrd="0" presId="urn:microsoft.com/office/officeart/2008/layout/LinedList"/>
    <dgm:cxn modelId="{600065BC-A185-48DE-B2E1-441D9DCE759B}" srcId="{747D28AB-0D7B-481E-AAE0-0921E34608B9}" destId="{5E2B5E09-DF30-4761-881D-45F8E8162092}" srcOrd="6" destOrd="0" parTransId="{CE30E5F7-DA69-4001-8083-680159824EF8}" sibTransId="{0748EFD9-9AF0-4F26-827A-79A90E0ACCB2}"/>
    <dgm:cxn modelId="{3F20CCC2-9421-44BC-A9F7-3DBFEB9EF863}" type="presOf" srcId="{E0EAAAB1-8442-4418-8AF3-0D5E5E9D61BA}" destId="{8CA15481-AFCD-45FF-A2B7-71D654CAB3E0}" srcOrd="0" destOrd="0" presId="urn:microsoft.com/office/officeart/2008/layout/LinedList"/>
    <dgm:cxn modelId="{C1E567C7-EEB0-4709-8AF7-A7C0A218318F}" srcId="{747D28AB-0D7B-481E-AAE0-0921E34608B9}" destId="{A8FA9BB9-C767-4C49-8648-F57F43FBF46D}" srcOrd="4" destOrd="0" parTransId="{14F50F0D-5686-43DA-921C-FDFAC195A134}" sibTransId="{080388DA-393B-44CA-8228-A6E3195943FD}"/>
    <dgm:cxn modelId="{8264AAD5-8817-40F1-BA11-E0C674D7C2F1}" type="presOf" srcId="{9C8D1C9B-A64F-4752-9268-CE16D5453FB6}" destId="{A286B68A-E04F-4198-B40A-04325194C413}" srcOrd="0" destOrd="0" presId="urn:microsoft.com/office/officeart/2008/layout/LinedList"/>
    <dgm:cxn modelId="{BAD23CD9-A48B-485B-B366-55F5C61FC1C7}" type="presOf" srcId="{747D28AB-0D7B-481E-AAE0-0921E34608B9}" destId="{1795DEFA-F6CC-43FB-9086-5078941C03F7}" srcOrd="0" destOrd="0" presId="urn:microsoft.com/office/officeart/2008/layout/LinedList"/>
    <dgm:cxn modelId="{AF5B2EEE-2755-4289-BAE8-BB2F79BAF64C}" type="presOf" srcId="{8563A543-6E29-45DE-B9C3-984922DFF9EE}" destId="{41C68ACC-E70E-4AD6-A826-AC4A6EBCFA65}" srcOrd="0" destOrd="0" presId="urn:microsoft.com/office/officeart/2008/layout/LinedList"/>
    <dgm:cxn modelId="{B3AA04F3-277E-4C7C-898D-2187232C1B0A}" type="presOf" srcId="{48468CE9-24C9-41A2-941F-9360F0A10824}" destId="{0A375144-294B-4ADD-8114-8CDFF119CCFF}" srcOrd="0" destOrd="0" presId="urn:microsoft.com/office/officeart/2008/layout/LinedList"/>
    <dgm:cxn modelId="{7D87CBF9-8CCC-41E8-9F12-5437212BFBF3}" srcId="{747D28AB-0D7B-481E-AAE0-0921E34608B9}" destId="{E0EAAAB1-8442-4418-8AF3-0D5E5E9D61BA}" srcOrd="0" destOrd="0" parTransId="{7BD3A956-B266-4097-9AE5-BDBDBC001C8F}" sibTransId="{E21F2F3F-B709-494F-9F25-49F258E2EBDC}"/>
    <dgm:cxn modelId="{5CA9B659-50F0-4CC4-A8EB-101AEBE4E5C2}" type="presParOf" srcId="{1795DEFA-F6CC-43FB-9086-5078941C03F7}" destId="{63502FBC-B1FD-4709-9E0E-9572BD8E4BC1}" srcOrd="0" destOrd="0" presId="urn:microsoft.com/office/officeart/2008/layout/LinedList"/>
    <dgm:cxn modelId="{3A5F0EBF-FE1C-4F9D-B481-EA98F293A149}" type="presParOf" srcId="{1795DEFA-F6CC-43FB-9086-5078941C03F7}" destId="{B1CA4C03-A723-4F59-A118-D7F8DCE3C29C}" srcOrd="1" destOrd="0" presId="urn:microsoft.com/office/officeart/2008/layout/LinedList"/>
    <dgm:cxn modelId="{AD048EE8-2143-494B-A3A1-3A2DBF8E46A7}" type="presParOf" srcId="{B1CA4C03-A723-4F59-A118-D7F8DCE3C29C}" destId="{8CA15481-AFCD-45FF-A2B7-71D654CAB3E0}" srcOrd="0" destOrd="0" presId="urn:microsoft.com/office/officeart/2008/layout/LinedList"/>
    <dgm:cxn modelId="{90E7A61B-E292-4734-B8E7-D1067E194A4A}" type="presParOf" srcId="{B1CA4C03-A723-4F59-A118-D7F8DCE3C29C}" destId="{98178E5F-B8C9-4B09-ACB3-F88C0174FA21}" srcOrd="1" destOrd="0" presId="urn:microsoft.com/office/officeart/2008/layout/LinedList"/>
    <dgm:cxn modelId="{97A40B0E-ACA0-4233-A6DB-4FC147BA2821}" type="presParOf" srcId="{1795DEFA-F6CC-43FB-9086-5078941C03F7}" destId="{65EBB6C8-03DE-4FB9-85F9-DE755D8480A0}" srcOrd="2" destOrd="0" presId="urn:microsoft.com/office/officeart/2008/layout/LinedList"/>
    <dgm:cxn modelId="{0F973246-1DFD-456E-98B3-790B3E41B259}" type="presParOf" srcId="{1795DEFA-F6CC-43FB-9086-5078941C03F7}" destId="{2F027C8D-842E-4219-BC85-F790E2983D3D}" srcOrd="3" destOrd="0" presId="urn:microsoft.com/office/officeart/2008/layout/LinedList"/>
    <dgm:cxn modelId="{F4A5639F-CE42-4DA3-AC01-DD7EE3E564DB}" type="presParOf" srcId="{2F027C8D-842E-4219-BC85-F790E2983D3D}" destId="{0A375144-294B-4ADD-8114-8CDFF119CCFF}" srcOrd="0" destOrd="0" presId="urn:microsoft.com/office/officeart/2008/layout/LinedList"/>
    <dgm:cxn modelId="{4F86C084-4A0C-4410-A1E6-CB54F6C11FE7}" type="presParOf" srcId="{2F027C8D-842E-4219-BC85-F790E2983D3D}" destId="{F4D0E5F0-A8FE-4A1C-A1E3-D996323A6A6A}" srcOrd="1" destOrd="0" presId="urn:microsoft.com/office/officeart/2008/layout/LinedList"/>
    <dgm:cxn modelId="{B865205F-B052-47DB-9A7A-CB3A4854DCF1}" type="presParOf" srcId="{1795DEFA-F6CC-43FB-9086-5078941C03F7}" destId="{6239790B-0EC4-47E0-BE7D-067F6A4658B9}" srcOrd="4" destOrd="0" presId="urn:microsoft.com/office/officeart/2008/layout/LinedList"/>
    <dgm:cxn modelId="{E98B070F-6D2A-4765-B442-6BB2C9080A24}" type="presParOf" srcId="{1795DEFA-F6CC-43FB-9086-5078941C03F7}" destId="{5953A2B5-27D3-42AE-9514-762B017C3FF0}" srcOrd="5" destOrd="0" presId="urn:microsoft.com/office/officeart/2008/layout/LinedList"/>
    <dgm:cxn modelId="{7FBBB2B8-90F2-42D9-A49E-E951D4F51858}" type="presParOf" srcId="{5953A2B5-27D3-42AE-9514-762B017C3FF0}" destId="{6F2F282A-2E36-4BBA-A257-9718067930A0}" srcOrd="0" destOrd="0" presId="urn:microsoft.com/office/officeart/2008/layout/LinedList"/>
    <dgm:cxn modelId="{23B0778F-254A-4BF1-B14C-8E1FAC1CDB25}" type="presParOf" srcId="{5953A2B5-27D3-42AE-9514-762B017C3FF0}" destId="{8161E671-3505-4593-A683-2555892D5F4E}" srcOrd="1" destOrd="0" presId="urn:microsoft.com/office/officeart/2008/layout/LinedList"/>
    <dgm:cxn modelId="{9D0FD359-38A1-4587-992E-C95FD00827A0}" type="presParOf" srcId="{1795DEFA-F6CC-43FB-9086-5078941C03F7}" destId="{5CD3477C-AD78-4FFD-8B68-F370CBB63803}" srcOrd="6" destOrd="0" presId="urn:microsoft.com/office/officeart/2008/layout/LinedList"/>
    <dgm:cxn modelId="{F663CC4B-B6BC-4112-8C17-66F8B0DF4780}" type="presParOf" srcId="{1795DEFA-F6CC-43FB-9086-5078941C03F7}" destId="{F4C98B62-0402-4BDF-AE4B-F303602D6F38}" srcOrd="7" destOrd="0" presId="urn:microsoft.com/office/officeart/2008/layout/LinedList"/>
    <dgm:cxn modelId="{489C13C5-E13E-49D5-87EB-05166645AC4C}" type="presParOf" srcId="{F4C98B62-0402-4BDF-AE4B-F303602D6F38}" destId="{41C68ACC-E70E-4AD6-A826-AC4A6EBCFA65}" srcOrd="0" destOrd="0" presId="urn:microsoft.com/office/officeart/2008/layout/LinedList"/>
    <dgm:cxn modelId="{D25496AD-8898-4E58-BDFC-7EA8AFA1FFF9}" type="presParOf" srcId="{F4C98B62-0402-4BDF-AE4B-F303602D6F38}" destId="{2D553B61-71D0-4B42-9973-1C3EFD92C612}" srcOrd="1" destOrd="0" presId="urn:microsoft.com/office/officeart/2008/layout/LinedList"/>
    <dgm:cxn modelId="{77550AD8-B250-40CF-9977-D253D1E45406}" type="presParOf" srcId="{1795DEFA-F6CC-43FB-9086-5078941C03F7}" destId="{F63D8701-6EF4-46DC-A1E2-257F095131F0}" srcOrd="8" destOrd="0" presId="urn:microsoft.com/office/officeart/2008/layout/LinedList"/>
    <dgm:cxn modelId="{364219A6-6A15-410E-8564-F2D05D177240}" type="presParOf" srcId="{1795DEFA-F6CC-43FB-9086-5078941C03F7}" destId="{9786DCFF-B06E-4C84-9170-16DFAAC2FFE3}" srcOrd="9" destOrd="0" presId="urn:microsoft.com/office/officeart/2008/layout/LinedList"/>
    <dgm:cxn modelId="{FEC371A8-02A6-458A-B9F1-D4A17DFD3DE5}" type="presParOf" srcId="{9786DCFF-B06E-4C84-9170-16DFAAC2FFE3}" destId="{BDA5780F-09AF-48B7-95C6-F77F60F22500}" srcOrd="0" destOrd="0" presId="urn:microsoft.com/office/officeart/2008/layout/LinedList"/>
    <dgm:cxn modelId="{604FB51F-168A-4296-BEF7-1646FD16B32B}" type="presParOf" srcId="{9786DCFF-B06E-4C84-9170-16DFAAC2FFE3}" destId="{9AB0AD03-87CB-4BD6-979D-A5BC6ED72C57}" srcOrd="1" destOrd="0" presId="urn:microsoft.com/office/officeart/2008/layout/LinedList"/>
    <dgm:cxn modelId="{D4CC66ED-8A87-47AD-A80A-94B30E2CE17F}" type="presParOf" srcId="{1795DEFA-F6CC-43FB-9086-5078941C03F7}" destId="{DF5EBE1A-E86F-4067-811E-2DCBF5B1F5E4}" srcOrd="10" destOrd="0" presId="urn:microsoft.com/office/officeart/2008/layout/LinedList"/>
    <dgm:cxn modelId="{2EF14D39-F9E0-4187-ADA4-4E45AEFDF3C3}" type="presParOf" srcId="{1795DEFA-F6CC-43FB-9086-5078941C03F7}" destId="{D9E0C547-28B3-4440-A078-9D7F33569C1C}" srcOrd="11" destOrd="0" presId="urn:microsoft.com/office/officeart/2008/layout/LinedList"/>
    <dgm:cxn modelId="{A434162D-DDA1-490F-B6FB-F0C836853C89}" type="presParOf" srcId="{D9E0C547-28B3-4440-A078-9D7F33569C1C}" destId="{382C9AC3-D77F-4E12-B561-D427B0A98D45}" srcOrd="0" destOrd="0" presId="urn:microsoft.com/office/officeart/2008/layout/LinedList"/>
    <dgm:cxn modelId="{39CD355E-37A4-49A2-9E46-290FD8D4ADA1}" type="presParOf" srcId="{D9E0C547-28B3-4440-A078-9D7F33569C1C}" destId="{08D6C518-A87F-4351-9558-C2A12CC53177}" srcOrd="1" destOrd="0" presId="urn:microsoft.com/office/officeart/2008/layout/LinedList"/>
    <dgm:cxn modelId="{2E90134A-F970-49AB-B4D9-4E5B11B3DCD8}" type="presParOf" srcId="{1795DEFA-F6CC-43FB-9086-5078941C03F7}" destId="{EA73A2CE-520D-4CBE-AA28-AA67FB42F1B9}" srcOrd="12" destOrd="0" presId="urn:microsoft.com/office/officeart/2008/layout/LinedList"/>
    <dgm:cxn modelId="{E2A03F22-3500-4FA7-9201-6CB3FCEE3112}" type="presParOf" srcId="{1795DEFA-F6CC-43FB-9086-5078941C03F7}" destId="{9073D68A-281D-4B7D-90FD-7150DFCDCAE6}" srcOrd="13" destOrd="0" presId="urn:microsoft.com/office/officeart/2008/layout/LinedList"/>
    <dgm:cxn modelId="{66784100-9EE1-4576-A1C7-7A7D6C0309DD}" type="presParOf" srcId="{9073D68A-281D-4B7D-90FD-7150DFCDCAE6}" destId="{2D965A37-0C76-4B40-86A3-AAB6F6024E62}" srcOrd="0" destOrd="0" presId="urn:microsoft.com/office/officeart/2008/layout/LinedList"/>
    <dgm:cxn modelId="{2452B330-7FBA-49A0-B8E6-FD660FF98C72}" type="presParOf" srcId="{9073D68A-281D-4B7D-90FD-7150DFCDCAE6}" destId="{D25E4BE9-7880-4411-ACFC-D606C2C279FB}" srcOrd="1" destOrd="0" presId="urn:microsoft.com/office/officeart/2008/layout/LinedList"/>
    <dgm:cxn modelId="{E924D8A7-8295-465E-8913-B76E1AE8A743}" type="presParOf" srcId="{1795DEFA-F6CC-43FB-9086-5078941C03F7}" destId="{1E2561E5-4DEE-44A2-AD8B-191EAFD8FE62}" srcOrd="14" destOrd="0" presId="urn:microsoft.com/office/officeart/2008/layout/LinedList"/>
    <dgm:cxn modelId="{9307279E-B2A5-4FEC-9B19-8AC022E052B7}" type="presParOf" srcId="{1795DEFA-F6CC-43FB-9086-5078941C03F7}" destId="{2D6BCF7A-2F03-41EE-8165-8D69519A711B}" srcOrd="15" destOrd="0" presId="urn:microsoft.com/office/officeart/2008/layout/LinedList"/>
    <dgm:cxn modelId="{855E089B-3628-4CE8-BE7C-F01B0B85C93F}" type="presParOf" srcId="{2D6BCF7A-2F03-41EE-8165-8D69519A711B}" destId="{A286B68A-E04F-4198-B40A-04325194C413}" srcOrd="0" destOrd="0" presId="urn:microsoft.com/office/officeart/2008/layout/LinedList"/>
    <dgm:cxn modelId="{46964921-5AAC-417C-B363-F43BB56A057B}" type="presParOf" srcId="{2D6BCF7A-2F03-41EE-8165-8D69519A711B}" destId="{E13CA043-D639-42EA-8E7C-C96EB3ADA7D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DFBE5A-1895-4797-8E8F-8AA0B0E5FE9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5_5" csCatId="accent5"/>
      <dgm:spPr/>
      <dgm:t>
        <a:bodyPr/>
        <a:lstStyle/>
        <a:p>
          <a:endParaRPr lang="en-US"/>
        </a:p>
      </dgm:t>
    </dgm:pt>
    <dgm:pt modelId="{B815C110-E55D-450D-9CF6-33C5CB2F82F4}">
      <dgm:prSet/>
      <dgm:spPr/>
      <dgm:t>
        <a:bodyPr/>
        <a:lstStyle/>
        <a:p>
          <a:r>
            <a:rPr lang="en-US" dirty="0"/>
            <a:t>RFC stands for Request for Comments​</a:t>
          </a:r>
        </a:p>
      </dgm:t>
    </dgm:pt>
    <dgm:pt modelId="{6AAFFC42-6CC9-4992-900A-B784B69BFCCD}" type="parTrans" cxnId="{BB1F22C0-6575-4BD9-B550-97AA0AB95411}">
      <dgm:prSet/>
      <dgm:spPr/>
      <dgm:t>
        <a:bodyPr/>
        <a:lstStyle/>
        <a:p>
          <a:endParaRPr lang="en-US"/>
        </a:p>
      </dgm:t>
    </dgm:pt>
    <dgm:pt modelId="{F6B73D10-CAFB-4027-8B55-64817880B6D7}" type="sibTrans" cxnId="{BB1F22C0-6575-4BD9-B550-97AA0AB95411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D0A95C87-337A-42B9-8AC1-B22120E72701}">
      <dgm:prSet/>
      <dgm:spPr/>
      <dgm:t>
        <a:bodyPr/>
        <a:lstStyle/>
        <a:p>
          <a:r>
            <a:rPr lang="en-US" dirty="0"/>
            <a:t>It is a formal document from the Internet Engineering Task Force (IETF)​</a:t>
          </a:r>
        </a:p>
      </dgm:t>
    </dgm:pt>
    <dgm:pt modelId="{4400E778-B4DD-46CD-9C33-612743A649AE}" type="parTrans" cxnId="{207C29C6-B9B1-4A25-87F3-922A8D57AA7F}">
      <dgm:prSet/>
      <dgm:spPr/>
      <dgm:t>
        <a:bodyPr/>
        <a:lstStyle/>
        <a:p>
          <a:endParaRPr lang="en-US"/>
        </a:p>
      </dgm:t>
    </dgm:pt>
    <dgm:pt modelId="{0AE68802-3C5F-48F9-8D6B-DF607643EF7A}" type="sibTrans" cxnId="{207C29C6-B9B1-4A25-87F3-922A8D57AA7F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18CC39A-45CB-4B0A-BEDF-DFD20704038A}">
      <dgm:prSet/>
      <dgm:spPr/>
      <dgm:t>
        <a:bodyPr/>
        <a:lstStyle/>
        <a:p>
          <a:r>
            <a:rPr lang="en-US" dirty="0"/>
            <a:t>Describes methods, behaviors, research, or innovations applicable to the working of the Internet​</a:t>
          </a:r>
        </a:p>
      </dgm:t>
    </dgm:pt>
    <dgm:pt modelId="{FB196041-7469-414B-AF01-B508C97A522A}" type="parTrans" cxnId="{C57D9FBC-EF98-476D-B41A-3261FC5C3FFC}">
      <dgm:prSet/>
      <dgm:spPr/>
      <dgm:t>
        <a:bodyPr/>
        <a:lstStyle/>
        <a:p>
          <a:endParaRPr lang="en-US"/>
        </a:p>
      </dgm:t>
    </dgm:pt>
    <dgm:pt modelId="{6AF9DDDD-A8CF-4E88-9B25-8855DFC60B07}" type="sibTrans" cxnId="{C57D9FBC-EF98-476D-B41A-3261FC5C3FF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33434D69-E681-4D39-8B04-B08D9F9E2A3D}">
      <dgm:prSet/>
      <dgm:spPr/>
      <dgm:t>
        <a:bodyPr/>
        <a:lstStyle/>
        <a:p>
          <a:r>
            <a:rPr lang="en-US" dirty="0"/>
            <a:t>Initially started in 1969 by Steve Crocker</a:t>
          </a:r>
        </a:p>
      </dgm:t>
    </dgm:pt>
    <dgm:pt modelId="{44DB1B29-F52B-4A05-A2CD-8CF632660AC1}" type="parTrans" cxnId="{4EEB04AE-5341-4015-AFFB-21275684198F}">
      <dgm:prSet/>
      <dgm:spPr/>
      <dgm:t>
        <a:bodyPr/>
        <a:lstStyle/>
        <a:p>
          <a:endParaRPr lang="en-US"/>
        </a:p>
      </dgm:t>
    </dgm:pt>
    <dgm:pt modelId="{869252E3-ED21-4978-BAD9-B7767E960547}" type="sibTrans" cxnId="{4EEB04AE-5341-4015-AFFB-21275684198F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BDBB0B4B-B2AF-4F22-BF03-D7E2240C312A}" type="pres">
      <dgm:prSet presAssocID="{1DDFBE5A-1895-4797-8E8F-8AA0B0E5FE91}" presName="Name0" presStyleCnt="0">
        <dgm:presLayoutVars>
          <dgm:animLvl val="lvl"/>
          <dgm:resizeHandles val="exact"/>
        </dgm:presLayoutVars>
      </dgm:prSet>
      <dgm:spPr/>
    </dgm:pt>
    <dgm:pt modelId="{5D5D9682-489B-4EA0-BA6A-323EAB81628C}" type="pres">
      <dgm:prSet presAssocID="{B815C110-E55D-450D-9CF6-33C5CB2F82F4}" presName="compositeNode" presStyleCnt="0">
        <dgm:presLayoutVars>
          <dgm:bulletEnabled val="1"/>
        </dgm:presLayoutVars>
      </dgm:prSet>
      <dgm:spPr/>
    </dgm:pt>
    <dgm:pt modelId="{0090DFB0-5666-470A-966C-3A9ABC605B29}" type="pres">
      <dgm:prSet presAssocID="{B815C110-E55D-450D-9CF6-33C5CB2F82F4}" presName="bgRect" presStyleLbl="alignNode1" presStyleIdx="0" presStyleCnt="4"/>
      <dgm:spPr/>
    </dgm:pt>
    <dgm:pt modelId="{3C388160-B6CF-4E15-ADD6-AEEBB78F9D8B}" type="pres">
      <dgm:prSet presAssocID="{F6B73D10-CAFB-4027-8B55-64817880B6D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8E9AFEB6-FE18-4208-8191-590CA365F9DA}" type="pres">
      <dgm:prSet presAssocID="{B815C110-E55D-450D-9CF6-33C5CB2F82F4}" presName="nodeRect" presStyleLbl="alignNode1" presStyleIdx="0" presStyleCnt="4">
        <dgm:presLayoutVars>
          <dgm:bulletEnabled val="1"/>
        </dgm:presLayoutVars>
      </dgm:prSet>
      <dgm:spPr/>
    </dgm:pt>
    <dgm:pt modelId="{F0140EEA-B4B9-4DB4-8440-31861D008873}" type="pres">
      <dgm:prSet presAssocID="{F6B73D10-CAFB-4027-8B55-64817880B6D7}" presName="sibTrans" presStyleCnt="0"/>
      <dgm:spPr/>
    </dgm:pt>
    <dgm:pt modelId="{458905EE-E226-4E41-8E8D-05C1E708027A}" type="pres">
      <dgm:prSet presAssocID="{D0A95C87-337A-42B9-8AC1-B22120E72701}" presName="compositeNode" presStyleCnt="0">
        <dgm:presLayoutVars>
          <dgm:bulletEnabled val="1"/>
        </dgm:presLayoutVars>
      </dgm:prSet>
      <dgm:spPr/>
    </dgm:pt>
    <dgm:pt modelId="{D23FE97E-8F84-4340-93D1-B8CA024D9EFE}" type="pres">
      <dgm:prSet presAssocID="{D0A95C87-337A-42B9-8AC1-B22120E72701}" presName="bgRect" presStyleLbl="alignNode1" presStyleIdx="1" presStyleCnt="4"/>
      <dgm:spPr/>
    </dgm:pt>
    <dgm:pt modelId="{D38F48AC-CBD4-426E-A258-61FCD79E7082}" type="pres">
      <dgm:prSet presAssocID="{0AE68802-3C5F-48F9-8D6B-DF607643EF7A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283E0761-E0B2-4C9D-ABDD-2BCE58EDB33D}" type="pres">
      <dgm:prSet presAssocID="{D0A95C87-337A-42B9-8AC1-B22120E72701}" presName="nodeRect" presStyleLbl="alignNode1" presStyleIdx="1" presStyleCnt="4">
        <dgm:presLayoutVars>
          <dgm:bulletEnabled val="1"/>
        </dgm:presLayoutVars>
      </dgm:prSet>
      <dgm:spPr/>
    </dgm:pt>
    <dgm:pt modelId="{392013AE-CAA0-4248-87B8-2D90B5227A27}" type="pres">
      <dgm:prSet presAssocID="{0AE68802-3C5F-48F9-8D6B-DF607643EF7A}" presName="sibTrans" presStyleCnt="0"/>
      <dgm:spPr/>
    </dgm:pt>
    <dgm:pt modelId="{C42EE7D5-623C-4215-B8B0-3FECF86E2FEE}" type="pres">
      <dgm:prSet presAssocID="{018CC39A-45CB-4B0A-BEDF-DFD20704038A}" presName="compositeNode" presStyleCnt="0">
        <dgm:presLayoutVars>
          <dgm:bulletEnabled val="1"/>
        </dgm:presLayoutVars>
      </dgm:prSet>
      <dgm:spPr/>
    </dgm:pt>
    <dgm:pt modelId="{E107DFF6-770D-44F6-A55D-16DC998292E2}" type="pres">
      <dgm:prSet presAssocID="{018CC39A-45CB-4B0A-BEDF-DFD20704038A}" presName="bgRect" presStyleLbl="alignNode1" presStyleIdx="2" presStyleCnt="4"/>
      <dgm:spPr/>
    </dgm:pt>
    <dgm:pt modelId="{1859C5F9-2957-4357-8AB9-946A79DB1530}" type="pres">
      <dgm:prSet presAssocID="{6AF9DDDD-A8CF-4E88-9B25-8855DFC60B0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A31B9BD-3E21-4EC7-A291-5AFAC0FA9D04}" type="pres">
      <dgm:prSet presAssocID="{018CC39A-45CB-4B0A-BEDF-DFD20704038A}" presName="nodeRect" presStyleLbl="alignNode1" presStyleIdx="2" presStyleCnt="4">
        <dgm:presLayoutVars>
          <dgm:bulletEnabled val="1"/>
        </dgm:presLayoutVars>
      </dgm:prSet>
      <dgm:spPr/>
    </dgm:pt>
    <dgm:pt modelId="{EABA2F4C-FE73-4382-89C4-1118712E85DA}" type="pres">
      <dgm:prSet presAssocID="{6AF9DDDD-A8CF-4E88-9B25-8855DFC60B07}" presName="sibTrans" presStyleCnt="0"/>
      <dgm:spPr/>
    </dgm:pt>
    <dgm:pt modelId="{67113D37-32E5-4A7E-9B95-582796F5181B}" type="pres">
      <dgm:prSet presAssocID="{33434D69-E681-4D39-8B04-B08D9F9E2A3D}" presName="compositeNode" presStyleCnt="0">
        <dgm:presLayoutVars>
          <dgm:bulletEnabled val="1"/>
        </dgm:presLayoutVars>
      </dgm:prSet>
      <dgm:spPr/>
    </dgm:pt>
    <dgm:pt modelId="{8DD78FAE-CCD3-4B6F-BDBB-E0EDC24CD80E}" type="pres">
      <dgm:prSet presAssocID="{33434D69-E681-4D39-8B04-B08D9F9E2A3D}" presName="bgRect" presStyleLbl="alignNode1" presStyleIdx="3" presStyleCnt="4"/>
      <dgm:spPr/>
    </dgm:pt>
    <dgm:pt modelId="{5F555867-FC93-4E1B-ABA9-6F354942F174}" type="pres">
      <dgm:prSet presAssocID="{869252E3-ED21-4978-BAD9-B7767E96054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ED2BC57F-E591-4363-969A-D774C4EBBD9D}" type="pres">
      <dgm:prSet presAssocID="{33434D69-E681-4D39-8B04-B08D9F9E2A3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8900B16-5CB3-467D-8CC9-3010F27EBA7D}" type="presOf" srcId="{018CC39A-45CB-4B0A-BEDF-DFD20704038A}" destId="{E107DFF6-770D-44F6-A55D-16DC998292E2}" srcOrd="0" destOrd="0" presId="urn:microsoft.com/office/officeart/2016/7/layout/LinearBlockProcessNumbered"/>
    <dgm:cxn modelId="{BE68371A-CA4F-4213-8029-B23D463B33E4}" type="presOf" srcId="{6AF9DDDD-A8CF-4E88-9B25-8855DFC60B07}" destId="{1859C5F9-2957-4357-8AB9-946A79DB1530}" srcOrd="0" destOrd="0" presId="urn:microsoft.com/office/officeart/2016/7/layout/LinearBlockProcessNumbered"/>
    <dgm:cxn modelId="{62EED920-9DF6-4C21-9101-EA54A65E1880}" type="presOf" srcId="{B815C110-E55D-450D-9CF6-33C5CB2F82F4}" destId="{8E9AFEB6-FE18-4208-8191-590CA365F9DA}" srcOrd="1" destOrd="0" presId="urn:microsoft.com/office/officeart/2016/7/layout/LinearBlockProcessNumbered"/>
    <dgm:cxn modelId="{4EEB04AE-5341-4015-AFFB-21275684198F}" srcId="{1DDFBE5A-1895-4797-8E8F-8AA0B0E5FE91}" destId="{33434D69-E681-4D39-8B04-B08D9F9E2A3D}" srcOrd="3" destOrd="0" parTransId="{44DB1B29-F52B-4A05-A2CD-8CF632660AC1}" sibTransId="{869252E3-ED21-4978-BAD9-B7767E960547}"/>
    <dgm:cxn modelId="{609A3BB2-334F-49FC-A248-0E623221664A}" type="presOf" srcId="{0AE68802-3C5F-48F9-8D6B-DF607643EF7A}" destId="{D38F48AC-CBD4-426E-A258-61FCD79E7082}" srcOrd="0" destOrd="0" presId="urn:microsoft.com/office/officeart/2016/7/layout/LinearBlockProcessNumbered"/>
    <dgm:cxn modelId="{3FF754B8-E031-48A4-906E-D1D8F4886871}" type="presOf" srcId="{33434D69-E681-4D39-8B04-B08D9F9E2A3D}" destId="{8DD78FAE-CCD3-4B6F-BDBB-E0EDC24CD80E}" srcOrd="0" destOrd="0" presId="urn:microsoft.com/office/officeart/2016/7/layout/LinearBlockProcessNumbered"/>
    <dgm:cxn modelId="{C57D9FBC-EF98-476D-B41A-3261FC5C3FFC}" srcId="{1DDFBE5A-1895-4797-8E8F-8AA0B0E5FE91}" destId="{018CC39A-45CB-4B0A-BEDF-DFD20704038A}" srcOrd="2" destOrd="0" parTransId="{FB196041-7469-414B-AF01-B508C97A522A}" sibTransId="{6AF9DDDD-A8CF-4E88-9B25-8855DFC60B07}"/>
    <dgm:cxn modelId="{D9D56FBD-C195-4596-A321-9471B37225B1}" type="presOf" srcId="{33434D69-E681-4D39-8B04-B08D9F9E2A3D}" destId="{ED2BC57F-E591-4363-969A-D774C4EBBD9D}" srcOrd="1" destOrd="0" presId="urn:microsoft.com/office/officeart/2016/7/layout/LinearBlockProcessNumbered"/>
    <dgm:cxn modelId="{BB1F22C0-6575-4BD9-B550-97AA0AB95411}" srcId="{1DDFBE5A-1895-4797-8E8F-8AA0B0E5FE91}" destId="{B815C110-E55D-450D-9CF6-33C5CB2F82F4}" srcOrd="0" destOrd="0" parTransId="{6AAFFC42-6CC9-4992-900A-B784B69BFCCD}" sibTransId="{F6B73D10-CAFB-4027-8B55-64817880B6D7}"/>
    <dgm:cxn modelId="{207C29C6-B9B1-4A25-87F3-922A8D57AA7F}" srcId="{1DDFBE5A-1895-4797-8E8F-8AA0B0E5FE91}" destId="{D0A95C87-337A-42B9-8AC1-B22120E72701}" srcOrd="1" destOrd="0" parTransId="{4400E778-B4DD-46CD-9C33-612743A649AE}" sibTransId="{0AE68802-3C5F-48F9-8D6B-DF607643EF7A}"/>
    <dgm:cxn modelId="{99AFE0CB-A772-4BE3-ABB5-25CEFCB41981}" type="presOf" srcId="{869252E3-ED21-4978-BAD9-B7767E960547}" destId="{5F555867-FC93-4E1B-ABA9-6F354942F174}" srcOrd="0" destOrd="0" presId="urn:microsoft.com/office/officeart/2016/7/layout/LinearBlockProcessNumbered"/>
    <dgm:cxn modelId="{36F237E3-C18E-4138-B7F0-9E7E94D6080D}" type="presOf" srcId="{1DDFBE5A-1895-4797-8E8F-8AA0B0E5FE91}" destId="{BDBB0B4B-B2AF-4F22-BF03-D7E2240C312A}" srcOrd="0" destOrd="0" presId="urn:microsoft.com/office/officeart/2016/7/layout/LinearBlockProcessNumbered"/>
    <dgm:cxn modelId="{A0F9BAE6-4E64-400E-B2A7-4536FEDA115A}" type="presOf" srcId="{D0A95C87-337A-42B9-8AC1-B22120E72701}" destId="{D23FE97E-8F84-4340-93D1-B8CA024D9EFE}" srcOrd="0" destOrd="0" presId="urn:microsoft.com/office/officeart/2016/7/layout/LinearBlockProcessNumbered"/>
    <dgm:cxn modelId="{BCC2FCE8-217D-429E-A735-369288EC0BA9}" type="presOf" srcId="{F6B73D10-CAFB-4027-8B55-64817880B6D7}" destId="{3C388160-B6CF-4E15-ADD6-AEEBB78F9D8B}" srcOrd="0" destOrd="0" presId="urn:microsoft.com/office/officeart/2016/7/layout/LinearBlockProcessNumbered"/>
    <dgm:cxn modelId="{860467E9-7686-4860-8163-E352E7D78DF7}" type="presOf" srcId="{D0A95C87-337A-42B9-8AC1-B22120E72701}" destId="{283E0761-E0B2-4C9D-ABDD-2BCE58EDB33D}" srcOrd="1" destOrd="0" presId="urn:microsoft.com/office/officeart/2016/7/layout/LinearBlockProcessNumbered"/>
    <dgm:cxn modelId="{16127BF7-DB48-4E32-BEF5-0614B8743EDF}" type="presOf" srcId="{B815C110-E55D-450D-9CF6-33C5CB2F82F4}" destId="{0090DFB0-5666-470A-966C-3A9ABC605B29}" srcOrd="0" destOrd="0" presId="urn:microsoft.com/office/officeart/2016/7/layout/LinearBlockProcessNumbered"/>
    <dgm:cxn modelId="{6217B6F9-C7C9-4585-87B2-CA259C06CEDE}" type="presOf" srcId="{018CC39A-45CB-4B0A-BEDF-DFD20704038A}" destId="{0A31B9BD-3E21-4EC7-A291-5AFAC0FA9D04}" srcOrd="1" destOrd="0" presId="urn:microsoft.com/office/officeart/2016/7/layout/LinearBlockProcessNumbered"/>
    <dgm:cxn modelId="{54DED9F5-F2D5-4683-A622-0FB4DA236EB9}" type="presParOf" srcId="{BDBB0B4B-B2AF-4F22-BF03-D7E2240C312A}" destId="{5D5D9682-489B-4EA0-BA6A-323EAB81628C}" srcOrd="0" destOrd="0" presId="urn:microsoft.com/office/officeart/2016/7/layout/LinearBlockProcessNumbered"/>
    <dgm:cxn modelId="{DFAF5997-DD7A-4B67-9001-5FCFB11C01F7}" type="presParOf" srcId="{5D5D9682-489B-4EA0-BA6A-323EAB81628C}" destId="{0090DFB0-5666-470A-966C-3A9ABC605B29}" srcOrd="0" destOrd="0" presId="urn:microsoft.com/office/officeart/2016/7/layout/LinearBlockProcessNumbered"/>
    <dgm:cxn modelId="{D2FA32C2-33FB-4836-AF67-990DA694DE71}" type="presParOf" srcId="{5D5D9682-489B-4EA0-BA6A-323EAB81628C}" destId="{3C388160-B6CF-4E15-ADD6-AEEBB78F9D8B}" srcOrd="1" destOrd="0" presId="urn:microsoft.com/office/officeart/2016/7/layout/LinearBlockProcessNumbered"/>
    <dgm:cxn modelId="{D5B81D06-D0FB-427E-880F-1BB402279C55}" type="presParOf" srcId="{5D5D9682-489B-4EA0-BA6A-323EAB81628C}" destId="{8E9AFEB6-FE18-4208-8191-590CA365F9DA}" srcOrd="2" destOrd="0" presId="urn:microsoft.com/office/officeart/2016/7/layout/LinearBlockProcessNumbered"/>
    <dgm:cxn modelId="{DF4082C6-D01F-4A4A-A87B-49C021E368D7}" type="presParOf" srcId="{BDBB0B4B-B2AF-4F22-BF03-D7E2240C312A}" destId="{F0140EEA-B4B9-4DB4-8440-31861D008873}" srcOrd="1" destOrd="0" presId="urn:microsoft.com/office/officeart/2016/7/layout/LinearBlockProcessNumbered"/>
    <dgm:cxn modelId="{7190562E-F832-44DA-8297-593604E86E01}" type="presParOf" srcId="{BDBB0B4B-B2AF-4F22-BF03-D7E2240C312A}" destId="{458905EE-E226-4E41-8E8D-05C1E708027A}" srcOrd="2" destOrd="0" presId="urn:microsoft.com/office/officeart/2016/7/layout/LinearBlockProcessNumbered"/>
    <dgm:cxn modelId="{84BC49C7-F980-4AEA-A77A-E66E0647B65A}" type="presParOf" srcId="{458905EE-E226-4E41-8E8D-05C1E708027A}" destId="{D23FE97E-8F84-4340-93D1-B8CA024D9EFE}" srcOrd="0" destOrd="0" presId="urn:microsoft.com/office/officeart/2016/7/layout/LinearBlockProcessNumbered"/>
    <dgm:cxn modelId="{7E67F59E-15A0-44B0-9041-918065F51890}" type="presParOf" srcId="{458905EE-E226-4E41-8E8D-05C1E708027A}" destId="{D38F48AC-CBD4-426E-A258-61FCD79E7082}" srcOrd="1" destOrd="0" presId="urn:microsoft.com/office/officeart/2016/7/layout/LinearBlockProcessNumbered"/>
    <dgm:cxn modelId="{96BF1732-8351-487A-ADAE-AE868723384A}" type="presParOf" srcId="{458905EE-E226-4E41-8E8D-05C1E708027A}" destId="{283E0761-E0B2-4C9D-ABDD-2BCE58EDB33D}" srcOrd="2" destOrd="0" presId="urn:microsoft.com/office/officeart/2016/7/layout/LinearBlockProcessNumbered"/>
    <dgm:cxn modelId="{BA04CD4F-6823-457A-B492-C1E7940C8BC0}" type="presParOf" srcId="{BDBB0B4B-B2AF-4F22-BF03-D7E2240C312A}" destId="{392013AE-CAA0-4248-87B8-2D90B5227A27}" srcOrd="3" destOrd="0" presId="urn:microsoft.com/office/officeart/2016/7/layout/LinearBlockProcessNumbered"/>
    <dgm:cxn modelId="{04473BFC-88AA-4E85-B89F-73E98B2FA39B}" type="presParOf" srcId="{BDBB0B4B-B2AF-4F22-BF03-D7E2240C312A}" destId="{C42EE7D5-623C-4215-B8B0-3FECF86E2FEE}" srcOrd="4" destOrd="0" presId="urn:microsoft.com/office/officeart/2016/7/layout/LinearBlockProcessNumbered"/>
    <dgm:cxn modelId="{5FEBF0B3-2384-48E9-97B4-42F440310D07}" type="presParOf" srcId="{C42EE7D5-623C-4215-B8B0-3FECF86E2FEE}" destId="{E107DFF6-770D-44F6-A55D-16DC998292E2}" srcOrd="0" destOrd="0" presId="urn:microsoft.com/office/officeart/2016/7/layout/LinearBlockProcessNumbered"/>
    <dgm:cxn modelId="{C15420D2-8CAD-4288-97AD-CC71B04A12A3}" type="presParOf" srcId="{C42EE7D5-623C-4215-B8B0-3FECF86E2FEE}" destId="{1859C5F9-2957-4357-8AB9-946A79DB1530}" srcOrd="1" destOrd="0" presId="urn:microsoft.com/office/officeart/2016/7/layout/LinearBlockProcessNumbered"/>
    <dgm:cxn modelId="{3A233902-DDE0-4DF6-AA6C-91DF4F1A4736}" type="presParOf" srcId="{C42EE7D5-623C-4215-B8B0-3FECF86E2FEE}" destId="{0A31B9BD-3E21-4EC7-A291-5AFAC0FA9D04}" srcOrd="2" destOrd="0" presId="urn:microsoft.com/office/officeart/2016/7/layout/LinearBlockProcessNumbered"/>
    <dgm:cxn modelId="{3A6A04A9-FCA7-459D-9B2F-D839E0B71823}" type="presParOf" srcId="{BDBB0B4B-B2AF-4F22-BF03-D7E2240C312A}" destId="{EABA2F4C-FE73-4382-89C4-1118712E85DA}" srcOrd="5" destOrd="0" presId="urn:microsoft.com/office/officeart/2016/7/layout/LinearBlockProcessNumbered"/>
    <dgm:cxn modelId="{F59D6327-FE5A-4BCD-9EF2-988B040B0A28}" type="presParOf" srcId="{BDBB0B4B-B2AF-4F22-BF03-D7E2240C312A}" destId="{67113D37-32E5-4A7E-9B95-582796F5181B}" srcOrd="6" destOrd="0" presId="urn:microsoft.com/office/officeart/2016/7/layout/LinearBlockProcessNumbered"/>
    <dgm:cxn modelId="{5C015F13-04DA-4C2B-BA18-B2675E4090B3}" type="presParOf" srcId="{67113D37-32E5-4A7E-9B95-582796F5181B}" destId="{8DD78FAE-CCD3-4B6F-BDBB-E0EDC24CD80E}" srcOrd="0" destOrd="0" presId="urn:microsoft.com/office/officeart/2016/7/layout/LinearBlockProcessNumbered"/>
    <dgm:cxn modelId="{89FCF1BD-F7F5-46D4-AA86-F871B860667C}" type="presParOf" srcId="{67113D37-32E5-4A7E-9B95-582796F5181B}" destId="{5F555867-FC93-4E1B-ABA9-6F354942F174}" srcOrd="1" destOrd="0" presId="urn:microsoft.com/office/officeart/2016/7/layout/LinearBlockProcessNumbered"/>
    <dgm:cxn modelId="{36D23A13-83F6-4A1F-86E6-818CC65FDC37}" type="presParOf" srcId="{67113D37-32E5-4A7E-9B95-582796F5181B}" destId="{ED2BC57F-E591-4363-969A-D774C4EBBD9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EA5539A-E0DF-4D76-A8AF-BFDA13A179C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9D16AE3-912F-4A7A-B9C4-C98818EDEC9B}">
      <dgm:prSet/>
      <dgm:spPr/>
      <dgm:t>
        <a:bodyPr/>
        <a:lstStyle/>
        <a:p>
          <a:r>
            <a:rPr lang="en-US" dirty="0"/>
            <a:t>To propose new standards or protocols</a:t>
          </a:r>
        </a:p>
      </dgm:t>
    </dgm:pt>
    <dgm:pt modelId="{D2FAD374-F7B3-4C84-A24F-66D4A52F9534}" type="parTrans" cxnId="{F544190F-E9CE-434F-8600-80B1AF359002}">
      <dgm:prSet/>
      <dgm:spPr/>
      <dgm:t>
        <a:bodyPr/>
        <a:lstStyle/>
        <a:p>
          <a:endParaRPr lang="en-US"/>
        </a:p>
      </dgm:t>
    </dgm:pt>
    <dgm:pt modelId="{2345012A-9AC7-4316-8BEE-77602B817427}" type="sibTrans" cxnId="{F544190F-E9CE-434F-8600-80B1AF359002}">
      <dgm:prSet/>
      <dgm:spPr/>
      <dgm:t>
        <a:bodyPr/>
        <a:lstStyle/>
        <a:p>
          <a:endParaRPr lang="en-US"/>
        </a:p>
      </dgm:t>
    </dgm:pt>
    <dgm:pt modelId="{B7C71402-E3DE-4346-AD59-7930C6C9BE59}">
      <dgm:prSet/>
      <dgm:spPr/>
      <dgm:t>
        <a:bodyPr/>
        <a:lstStyle/>
        <a:p>
          <a:r>
            <a:rPr lang="en-US" dirty="0"/>
            <a:t>To document existing practices</a:t>
          </a:r>
        </a:p>
      </dgm:t>
    </dgm:pt>
    <dgm:pt modelId="{4366352A-EC9C-459B-8982-171A434E8F7E}" type="parTrans" cxnId="{5CA26BBD-A00D-4C40-9A61-49161B3B1E6B}">
      <dgm:prSet/>
      <dgm:spPr/>
      <dgm:t>
        <a:bodyPr/>
        <a:lstStyle/>
        <a:p>
          <a:endParaRPr lang="en-US"/>
        </a:p>
      </dgm:t>
    </dgm:pt>
    <dgm:pt modelId="{5EB8DDED-8AAD-4B0D-9E5D-A241F974E823}" type="sibTrans" cxnId="{5CA26BBD-A00D-4C40-9A61-49161B3B1E6B}">
      <dgm:prSet/>
      <dgm:spPr/>
      <dgm:t>
        <a:bodyPr/>
        <a:lstStyle/>
        <a:p>
          <a:endParaRPr lang="en-US"/>
        </a:p>
      </dgm:t>
    </dgm:pt>
    <dgm:pt modelId="{AC692B3E-F242-48C0-828C-4EA871929B5B}">
      <dgm:prSet/>
      <dgm:spPr/>
      <dgm:t>
        <a:bodyPr/>
        <a:lstStyle/>
        <a:p>
          <a:r>
            <a:rPr lang="en-US" dirty="0"/>
            <a:t>To encourage discussion and improvement</a:t>
          </a:r>
        </a:p>
      </dgm:t>
    </dgm:pt>
    <dgm:pt modelId="{90CB1002-EED6-4EE2-8296-D4A264698E7D}" type="parTrans" cxnId="{CD9232EB-4A52-47EE-A754-532E4DD9C39A}">
      <dgm:prSet/>
      <dgm:spPr/>
      <dgm:t>
        <a:bodyPr/>
        <a:lstStyle/>
        <a:p>
          <a:endParaRPr lang="en-US"/>
        </a:p>
      </dgm:t>
    </dgm:pt>
    <dgm:pt modelId="{E558FDF9-B144-48A8-9C2B-C254F40DECD1}" type="sibTrans" cxnId="{CD9232EB-4A52-47EE-A754-532E4DD9C39A}">
      <dgm:prSet/>
      <dgm:spPr/>
      <dgm:t>
        <a:bodyPr/>
        <a:lstStyle/>
        <a:p>
          <a:endParaRPr lang="en-US"/>
        </a:p>
      </dgm:t>
    </dgm:pt>
    <dgm:pt modelId="{D8889B8B-07F3-4743-90EE-3C1A689E7C4E}">
      <dgm:prSet/>
      <dgm:spPr/>
      <dgm:t>
        <a:bodyPr/>
        <a:lstStyle/>
        <a:p>
          <a:r>
            <a:rPr lang="en-US" dirty="0"/>
            <a:t>To serve as official specifications for internet technologies</a:t>
          </a:r>
        </a:p>
      </dgm:t>
    </dgm:pt>
    <dgm:pt modelId="{1B98D90D-C9E7-47B2-B2A1-8B36611F40F7}" type="parTrans" cxnId="{C5CC9596-E109-4DFF-A5E8-B2D25748D0A6}">
      <dgm:prSet/>
      <dgm:spPr/>
      <dgm:t>
        <a:bodyPr/>
        <a:lstStyle/>
        <a:p>
          <a:endParaRPr lang="en-US"/>
        </a:p>
      </dgm:t>
    </dgm:pt>
    <dgm:pt modelId="{BC3D2708-942F-4B80-BEDB-31B9EC42D1B6}" type="sibTrans" cxnId="{C5CC9596-E109-4DFF-A5E8-B2D25748D0A6}">
      <dgm:prSet/>
      <dgm:spPr/>
      <dgm:t>
        <a:bodyPr/>
        <a:lstStyle/>
        <a:p>
          <a:endParaRPr lang="en-US"/>
        </a:p>
      </dgm:t>
    </dgm:pt>
    <dgm:pt modelId="{3BAB8FEF-5A20-495A-A33F-AC078CA1193D}" type="pres">
      <dgm:prSet presAssocID="{1EA5539A-E0DF-4D76-A8AF-BFDA13A179C5}" presName="root" presStyleCnt="0">
        <dgm:presLayoutVars>
          <dgm:dir/>
          <dgm:resizeHandles val="exact"/>
        </dgm:presLayoutVars>
      </dgm:prSet>
      <dgm:spPr/>
    </dgm:pt>
    <dgm:pt modelId="{A63AB038-417C-438C-B08D-D2F8881B1959}" type="pres">
      <dgm:prSet presAssocID="{D9D16AE3-912F-4A7A-B9C4-C98818EDEC9B}" presName="compNode" presStyleCnt="0"/>
      <dgm:spPr/>
    </dgm:pt>
    <dgm:pt modelId="{A9021FF4-AE4E-447D-986F-757D69652F35}" type="pres">
      <dgm:prSet presAssocID="{D9D16AE3-912F-4A7A-B9C4-C98818EDEC9B}" presName="bgRect" presStyleLbl="bgShp" presStyleIdx="0" presStyleCnt="4"/>
      <dgm:spPr/>
    </dgm:pt>
    <dgm:pt modelId="{A0DB982E-0290-4332-9407-1A4C86CFF9C1}" type="pres">
      <dgm:prSet presAssocID="{D9D16AE3-912F-4A7A-B9C4-C98818EDEC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D8CF227-08D1-4826-B30A-9A57351ED046}" type="pres">
      <dgm:prSet presAssocID="{D9D16AE3-912F-4A7A-B9C4-C98818EDEC9B}" presName="spaceRect" presStyleCnt="0"/>
      <dgm:spPr/>
    </dgm:pt>
    <dgm:pt modelId="{6B9AEFA8-5C25-4C8C-A3C7-61B868C0717C}" type="pres">
      <dgm:prSet presAssocID="{D9D16AE3-912F-4A7A-B9C4-C98818EDEC9B}" presName="parTx" presStyleLbl="revTx" presStyleIdx="0" presStyleCnt="4">
        <dgm:presLayoutVars>
          <dgm:chMax val="0"/>
          <dgm:chPref val="0"/>
        </dgm:presLayoutVars>
      </dgm:prSet>
      <dgm:spPr/>
    </dgm:pt>
    <dgm:pt modelId="{312666E6-67F6-45AC-83CE-5C6E79A83194}" type="pres">
      <dgm:prSet presAssocID="{2345012A-9AC7-4316-8BEE-77602B817427}" presName="sibTrans" presStyleCnt="0"/>
      <dgm:spPr/>
    </dgm:pt>
    <dgm:pt modelId="{41FF4273-077F-49CD-83B8-0BBBBE3769EC}" type="pres">
      <dgm:prSet presAssocID="{B7C71402-E3DE-4346-AD59-7930C6C9BE59}" presName="compNode" presStyleCnt="0"/>
      <dgm:spPr/>
    </dgm:pt>
    <dgm:pt modelId="{3BC17F35-3FDF-4AF7-8CAF-C5B7187CBA4C}" type="pres">
      <dgm:prSet presAssocID="{B7C71402-E3DE-4346-AD59-7930C6C9BE59}" presName="bgRect" presStyleLbl="bgShp" presStyleIdx="1" presStyleCnt="4"/>
      <dgm:spPr/>
    </dgm:pt>
    <dgm:pt modelId="{5D45C511-5813-40CC-BEE3-A27DFA4F058E}" type="pres">
      <dgm:prSet presAssocID="{B7C71402-E3DE-4346-AD59-7930C6C9BE5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D0C5B75-B7E0-46CA-988F-657E61B9BCA2}" type="pres">
      <dgm:prSet presAssocID="{B7C71402-E3DE-4346-AD59-7930C6C9BE59}" presName="spaceRect" presStyleCnt="0"/>
      <dgm:spPr/>
    </dgm:pt>
    <dgm:pt modelId="{EC1F10D5-5AAD-4E8D-A56E-776E784DCFA9}" type="pres">
      <dgm:prSet presAssocID="{B7C71402-E3DE-4346-AD59-7930C6C9BE59}" presName="parTx" presStyleLbl="revTx" presStyleIdx="1" presStyleCnt="4">
        <dgm:presLayoutVars>
          <dgm:chMax val="0"/>
          <dgm:chPref val="0"/>
        </dgm:presLayoutVars>
      </dgm:prSet>
      <dgm:spPr/>
    </dgm:pt>
    <dgm:pt modelId="{34D22974-D380-4B64-856D-9650A4D02243}" type="pres">
      <dgm:prSet presAssocID="{5EB8DDED-8AAD-4B0D-9E5D-A241F974E823}" presName="sibTrans" presStyleCnt="0"/>
      <dgm:spPr/>
    </dgm:pt>
    <dgm:pt modelId="{6C0CFB93-8513-489D-A846-EEA487976824}" type="pres">
      <dgm:prSet presAssocID="{AC692B3E-F242-48C0-828C-4EA871929B5B}" presName="compNode" presStyleCnt="0"/>
      <dgm:spPr/>
    </dgm:pt>
    <dgm:pt modelId="{20AE3E89-007D-4045-9061-E2CE1C7A918E}" type="pres">
      <dgm:prSet presAssocID="{AC692B3E-F242-48C0-828C-4EA871929B5B}" presName="bgRect" presStyleLbl="bgShp" presStyleIdx="2" presStyleCnt="4"/>
      <dgm:spPr/>
    </dgm:pt>
    <dgm:pt modelId="{D2DBEE05-7A98-4E2A-881F-1FC655556898}" type="pres">
      <dgm:prSet presAssocID="{AC692B3E-F242-48C0-828C-4EA871929B5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9CBD37EA-EEE6-4069-B4F5-337209C94B56}" type="pres">
      <dgm:prSet presAssocID="{AC692B3E-F242-48C0-828C-4EA871929B5B}" presName="spaceRect" presStyleCnt="0"/>
      <dgm:spPr/>
    </dgm:pt>
    <dgm:pt modelId="{E2EF680C-1B07-4D55-961A-4630CB014994}" type="pres">
      <dgm:prSet presAssocID="{AC692B3E-F242-48C0-828C-4EA871929B5B}" presName="parTx" presStyleLbl="revTx" presStyleIdx="2" presStyleCnt="4">
        <dgm:presLayoutVars>
          <dgm:chMax val="0"/>
          <dgm:chPref val="0"/>
        </dgm:presLayoutVars>
      </dgm:prSet>
      <dgm:spPr/>
    </dgm:pt>
    <dgm:pt modelId="{FDB9875E-5212-4579-BDAD-10F5E45A1C2C}" type="pres">
      <dgm:prSet presAssocID="{E558FDF9-B144-48A8-9C2B-C254F40DECD1}" presName="sibTrans" presStyleCnt="0"/>
      <dgm:spPr/>
    </dgm:pt>
    <dgm:pt modelId="{B503742F-4FA0-422F-8722-0B95156A0B7C}" type="pres">
      <dgm:prSet presAssocID="{D8889B8B-07F3-4743-90EE-3C1A689E7C4E}" presName="compNode" presStyleCnt="0"/>
      <dgm:spPr/>
    </dgm:pt>
    <dgm:pt modelId="{C43EBF99-557F-437A-B289-93C74E4DD659}" type="pres">
      <dgm:prSet presAssocID="{D8889B8B-07F3-4743-90EE-3C1A689E7C4E}" presName="bgRect" presStyleLbl="bgShp" presStyleIdx="3" presStyleCnt="4"/>
      <dgm:spPr/>
    </dgm:pt>
    <dgm:pt modelId="{0A1ACE82-43EB-429A-A52D-F1739B503A13}" type="pres">
      <dgm:prSet presAssocID="{D8889B8B-07F3-4743-90EE-3C1A689E7C4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3CD88BBA-5AEC-4990-8238-5D4D56F90263}" type="pres">
      <dgm:prSet presAssocID="{D8889B8B-07F3-4743-90EE-3C1A689E7C4E}" presName="spaceRect" presStyleCnt="0"/>
      <dgm:spPr/>
    </dgm:pt>
    <dgm:pt modelId="{B67DD76B-E1C7-4D40-B587-6B75FC61CF8C}" type="pres">
      <dgm:prSet presAssocID="{D8889B8B-07F3-4743-90EE-3C1A689E7C4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EBC2B09-2033-479F-AADD-881534BDFDB2}" type="presOf" srcId="{D8889B8B-07F3-4743-90EE-3C1A689E7C4E}" destId="{B67DD76B-E1C7-4D40-B587-6B75FC61CF8C}" srcOrd="0" destOrd="0" presId="urn:microsoft.com/office/officeart/2018/2/layout/IconVerticalSolidList"/>
    <dgm:cxn modelId="{F544190F-E9CE-434F-8600-80B1AF359002}" srcId="{1EA5539A-E0DF-4D76-A8AF-BFDA13A179C5}" destId="{D9D16AE3-912F-4A7A-B9C4-C98818EDEC9B}" srcOrd="0" destOrd="0" parTransId="{D2FAD374-F7B3-4C84-A24F-66D4A52F9534}" sibTransId="{2345012A-9AC7-4316-8BEE-77602B817427}"/>
    <dgm:cxn modelId="{FA74C612-0054-44FD-BA3F-E86A01EA7A0C}" type="presOf" srcId="{D9D16AE3-912F-4A7A-B9C4-C98818EDEC9B}" destId="{6B9AEFA8-5C25-4C8C-A3C7-61B868C0717C}" srcOrd="0" destOrd="0" presId="urn:microsoft.com/office/officeart/2018/2/layout/IconVerticalSolidList"/>
    <dgm:cxn modelId="{A3DE3339-6073-4DBF-9E77-1BDC896029AA}" type="presOf" srcId="{AC692B3E-F242-48C0-828C-4EA871929B5B}" destId="{E2EF680C-1B07-4D55-961A-4630CB014994}" srcOrd="0" destOrd="0" presId="urn:microsoft.com/office/officeart/2018/2/layout/IconVerticalSolidList"/>
    <dgm:cxn modelId="{C5CC9596-E109-4DFF-A5E8-B2D25748D0A6}" srcId="{1EA5539A-E0DF-4D76-A8AF-BFDA13A179C5}" destId="{D8889B8B-07F3-4743-90EE-3C1A689E7C4E}" srcOrd="3" destOrd="0" parTransId="{1B98D90D-C9E7-47B2-B2A1-8B36611F40F7}" sibTransId="{BC3D2708-942F-4B80-BEDB-31B9EC42D1B6}"/>
    <dgm:cxn modelId="{092B34A6-7259-48B3-AB5A-22461B574B12}" type="presOf" srcId="{B7C71402-E3DE-4346-AD59-7930C6C9BE59}" destId="{EC1F10D5-5AAD-4E8D-A56E-776E784DCFA9}" srcOrd="0" destOrd="0" presId="urn:microsoft.com/office/officeart/2018/2/layout/IconVerticalSolidList"/>
    <dgm:cxn modelId="{5CA26BBD-A00D-4C40-9A61-49161B3B1E6B}" srcId="{1EA5539A-E0DF-4D76-A8AF-BFDA13A179C5}" destId="{B7C71402-E3DE-4346-AD59-7930C6C9BE59}" srcOrd="1" destOrd="0" parTransId="{4366352A-EC9C-459B-8982-171A434E8F7E}" sibTransId="{5EB8DDED-8AAD-4B0D-9E5D-A241F974E823}"/>
    <dgm:cxn modelId="{F77DF9C2-DCFA-4678-B449-D39A3CE53746}" type="presOf" srcId="{1EA5539A-E0DF-4D76-A8AF-BFDA13A179C5}" destId="{3BAB8FEF-5A20-495A-A33F-AC078CA1193D}" srcOrd="0" destOrd="0" presId="urn:microsoft.com/office/officeart/2018/2/layout/IconVerticalSolidList"/>
    <dgm:cxn modelId="{CD9232EB-4A52-47EE-A754-532E4DD9C39A}" srcId="{1EA5539A-E0DF-4D76-A8AF-BFDA13A179C5}" destId="{AC692B3E-F242-48C0-828C-4EA871929B5B}" srcOrd="2" destOrd="0" parTransId="{90CB1002-EED6-4EE2-8296-D4A264698E7D}" sibTransId="{E558FDF9-B144-48A8-9C2B-C254F40DECD1}"/>
    <dgm:cxn modelId="{FCC3FED6-4365-4E74-92F5-C529F484451F}" type="presParOf" srcId="{3BAB8FEF-5A20-495A-A33F-AC078CA1193D}" destId="{A63AB038-417C-438C-B08D-D2F8881B1959}" srcOrd="0" destOrd="0" presId="urn:microsoft.com/office/officeart/2018/2/layout/IconVerticalSolidList"/>
    <dgm:cxn modelId="{9B8F06C8-B575-4742-99B6-84C333D122C1}" type="presParOf" srcId="{A63AB038-417C-438C-B08D-D2F8881B1959}" destId="{A9021FF4-AE4E-447D-986F-757D69652F35}" srcOrd="0" destOrd="0" presId="urn:microsoft.com/office/officeart/2018/2/layout/IconVerticalSolidList"/>
    <dgm:cxn modelId="{5811E14A-6796-42DA-8696-D27A6A70B28C}" type="presParOf" srcId="{A63AB038-417C-438C-B08D-D2F8881B1959}" destId="{A0DB982E-0290-4332-9407-1A4C86CFF9C1}" srcOrd="1" destOrd="0" presId="urn:microsoft.com/office/officeart/2018/2/layout/IconVerticalSolidList"/>
    <dgm:cxn modelId="{F342C61E-B62A-4AF2-AF46-356778F65848}" type="presParOf" srcId="{A63AB038-417C-438C-B08D-D2F8881B1959}" destId="{7D8CF227-08D1-4826-B30A-9A57351ED046}" srcOrd="2" destOrd="0" presId="urn:microsoft.com/office/officeart/2018/2/layout/IconVerticalSolidList"/>
    <dgm:cxn modelId="{381C193E-A718-432B-A68E-A69F844CD0E5}" type="presParOf" srcId="{A63AB038-417C-438C-B08D-D2F8881B1959}" destId="{6B9AEFA8-5C25-4C8C-A3C7-61B868C0717C}" srcOrd="3" destOrd="0" presId="urn:microsoft.com/office/officeart/2018/2/layout/IconVerticalSolidList"/>
    <dgm:cxn modelId="{0D62434B-6884-4C89-B3D9-58418E0337C1}" type="presParOf" srcId="{3BAB8FEF-5A20-495A-A33F-AC078CA1193D}" destId="{312666E6-67F6-45AC-83CE-5C6E79A83194}" srcOrd="1" destOrd="0" presId="urn:microsoft.com/office/officeart/2018/2/layout/IconVerticalSolidList"/>
    <dgm:cxn modelId="{C900CE38-65B6-4076-800B-D71C2467AF26}" type="presParOf" srcId="{3BAB8FEF-5A20-495A-A33F-AC078CA1193D}" destId="{41FF4273-077F-49CD-83B8-0BBBBE3769EC}" srcOrd="2" destOrd="0" presId="urn:microsoft.com/office/officeart/2018/2/layout/IconVerticalSolidList"/>
    <dgm:cxn modelId="{D966307D-7296-4402-B39F-35AF6832C2AF}" type="presParOf" srcId="{41FF4273-077F-49CD-83B8-0BBBBE3769EC}" destId="{3BC17F35-3FDF-4AF7-8CAF-C5B7187CBA4C}" srcOrd="0" destOrd="0" presId="urn:microsoft.com/office/officeart/2018/2/layout/IconVerticalSolidList"/>
    <dgm:cxn modelId="{61C71C96-34CA-4804-A4BE-A5B0B7D52FAF}" type="presParOf" srcId="{41FF4273-077F-49CD-83B8-0BBBBE3769EC}" destId="{5D45C511-5813-40CC-BEE3-A27DFA4F058E}" srcOrd="1" destOrd="0" presId="urn:microsoft.com/office/officeart/2018/2/layout/IconVerticalSolidList"/>
    <dgm:cxn modelId="{112C5AD1-D32D-4E2C-A2B7-90FB76BB86A6}" type="presParOf" srcId="{41FF4273-077F-49CD-83B8-0BBBBE3769EC}" destId="{9D0C5B75-B7E0-46CA-988F-657E61B9BCA2}" srcOrd="2" destOrd="0" presId="urn:microsoft.com/office/officeart/2018/2/layout/IconVerticalSolidList"/>
    <dgm:cxn modelId="{49835C13-A5E5-4B3B-99D3-FC117F6DBF52}" type="presParOf" srcId="{41FF4273-077F-49CD-83B8-0BBBBE3769EC}" destId="{EC1F10D5-5AAD-4E8D-A56E-776E784DCFA9}" srcOrd="3" destOrd="0" presId="urn:microsoft.com/office/officeart/2018/2/layout/IconVerticalSolidList"/>
    <dgm:cxn modelId="{CEF9A739-AD5D-4DF2-9A76-4934083F3158}" type="presParOf" srcId="{3BAB8FEF-5A20-495A-A33F-AC078CA1193D}" destId="{34D22974-D380-4B64-856D-9650A4D02243}" srcOrd="3" destOrd="0" presId="urn:microsoft.com/office/officeart/2018/2/layout/IconVerticalSolidList"/>
    <dgm:cxn modelId="{FA44EB77-2740-4A9F-A424-6D90BDC906E3}" type="presParOf" srcId="{3BAB8FEF-5A20-495A-A33F-AC078CA1193D}" destId="{6C0CFB93-8513-489D-A846-EEA487976824}" srcOrd="4" destOrd="0" presId="urn:microsoft.com/office/officeart/2018/2/layout/IconVerticalSolidList"/>
    <dgm:cxn modelId="{A627C792-D939-41FA-B28B-8859BE3BC0D4}" type="presParOf" srcId="{6C0CFB93-8513-489D-A846-EEA487976824}" destId="{20AE3E89-007D-4045-9061-E2CE1C7A918E}" srcOrd="0" destOrd="0" presId="urn:microsoft.com/office/officeart/2018/2/layout/IconVerticalSolidList"/>
    <dgm:cxn modelId="{4E015245-4677-4EF1-8308-E0306D344A70}" type="presParOf" srcId="{6C0CFB93-8513-489D-A846-EEA487976824}" destId="{D2DBEE05-7A98-4E2A-881F-1FC655556898}" srcOrd="1" destOrd="0" presId="urn:microsoft.com/office/officeart/2018/2/layout/IconVerticalSolidList"/>
    <dgm:cxn modelId="{FD8CAF1A-28AD-44A1-A8C3-07F756154216}" type="presParOf" srcId="{6C0CFB93-8513-489D-A846-EEA487976824}" destId="{9CBD37EA-EEE6-4069-B4F5-337209C94B56}" srcOrd="2" destOrd="0" presId="urn:microsoft.com/office/officeart/2018/2/layout/IconVerticalSolidList"/>
    <dgm:cxn modelId="{A141712F-2E0F-484B-8F1C-BC7CFC1529DA}" type="presParOf" srcId="{6C0CFB93-8513-489D-A846-EEA487976824}" destId="{E2EF680C-1B07-4D55-961A-4630CB014994}" srcOrd="3" destOrd="0" presId="urn:microsoft.com/office/officeart/2018/2/layout/IconVerticalSolidList"/>
    <dgm:cxn modelId="{30EF4C36-A8FE-4347-8F47-27CD026F0EAE}" type="presParOf" srcId="{3BAB8FEF-5A20-495A-A33F-AC078CA1193D}" destId="{FDB9875E-5212-4579-BDAD-10F5E45A1C2C}" srcOrd="5" destOrd="0" presId="urn:microsoft.com/office/officeart/2018/2/layout/IconVerticalSolidList"/>
    <dgm:cxn modelId="{385CABCF-4627-479A-BA95-A99A37F92D7F}" type="presParOf" srcId="{3BAB8FEF-5A20-495A-A33F-AC078CA1193D}" destId="{B503742F-4FA0-422F-8722-0B95156A0B7C}" srcOrd="6" destOrd="0" presId="urn:microsoft.com/office/officeart/2018/2/layout/IconVerticalSolidList"/>
    <dgm:cxn modelId="{318B8DBE-71A8-4941-AF64-2E4181BBE6C4}" type="presParOf" srcId="{B503742F-4FA0-422F-8722-0B95156A0B7C}" destId="{C43EBF99-557F-437A-B289-93C74E4DD659}" srcOrd="0" destOrd="0" presId="urn:microsoft.com/office/officeart/2018/2/layout/IconVerticalSolidList"/>
    <dgm:cxn modelId="{45ED674E-AA2C-4B60-A800-0A8482776D0C}" type="presParOf" srcId="{B503742F-4FA0-422F-8722-0B95156A0B7C}" destId="{0A1ACE82-43EB-429A-A52D-F1739B503A13}" srcOrd="1" destOrd="0" presId="urn:microsoft.com/office/officeart/2018/2/layout/IconVerticalSolidList"/>
    <dgm:cxn modelId="{A47D583F-0987-4056-AFFF-456952E037E7}" type="presParOf" srcId="{B503742F-4FA0-422F-8722-0B95156A0B7C}" destId="{3CD88BBA-5AEC-4990-8238-5D4D56F90263}" srcOrd="2" destOrd="0" presId="urn:microsoft.com/office/officeart/2018/2/layout/IconVerticalSolidList"/>
    <dgm:cxn modelId="{626F16B8-1360-421F-AFA0-F29DF48A2604}" type="presParOf" srcId="{B503742F-4FA0-422F-8722-0B95156A0B7C}" destId="{B67DD76B-E1C7-4D40-B587-6B75FC61CF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498BE3-D514-4D95-86AC-7CABED65F7B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053B186-63A3-469F-A2DB-B18012CB2C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Informational – For general information</a:t>
          </a:r>
        </a:p>
      </dgm:t>
    </dgm:pt>
    <dgm:pt modelId="{5C69977F-B7F7-4B3D-A48D-1BD7E172AC37}" type="parTrans" cxnId="{680A9E41-9B56-46FC-9C4C-F224173D134E}">
      <dgm:prSet/>
      <dgm:spPr/>
      <dgm:t>
        <a:bodyPr/>
        <a:lstStyle/>
        <a:p>
          <a:endParaRPr lang="en-US"/>
        </a:p>
      </dgm:t>
    </dgm:pt>
    <dgm:pt modelId="{2520CCD3-D073-4D6B-8EAE-7BC7081FC81C}" type="sibTrans" cxnId="{680A9E41-9B56-46FC-9C4C-F224173D134E}">
      <dgm:prSet/>
      <dgm:spPr/>
      <dgm:t>
        <a:bodyPr/>
        <a:lstStyle/>
        <a:p>
          <a:endParaRPr lang="en-US"/>
        </a:p>
      </dgm:t>
    </dgm:pt>
    <dgm:pt modelId="{81FA8607-42B3-4288-AF95-34137D7118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Experimental – For testing new ideas</a:t>
          </a:r>
        </a:p>
      </dgm:t>
    </dgm:pt>
    <dgm:pt modelId="{BAB72637-5F82-4D37-9AB5-4140D67018AE}" type="parTrans" cxnId="{397BD101-1A2D-4A0A-84A0-066EA96628E2}">
      <dgm:prSet/>
      <dgm:spPr/>
      <dgm:t>
        <a:bodyPr/>
        <a:lstStyle/>
        <a:p>
          <a:endParaRPr lang="en-US"/>
        </a:p>
      </dgm:t>
    </dgm:pt>
    <dgm:pt modelId="{664839C9-6C60-4FE5-9D33-19A81AFFFF8C}" type="sibTrans" cxnId="{397BD101-1A2D-4A0A-84A0-066EA96628E2}">
      <dgm:prSet/>
      <dgm:spPr/>
      <dgm:t>
        <a:bodyPr/>
        <a:lstStyle/>
        <a:p>
          <a:endParaRPr lang="en-US"/>
        </a:p>
      </dgm:t>
    </dgm:pt>
    <dgm:pt modelId="{32CA9E28-9406-49DA-8E9E-6E47236E8E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Best Current Practice (BCP) – For operational guidelines</a:t>
          </a:r>
        </a:p>
      </dgm:t>
    </dgm:pt>
    <dgm:pt modelId="{E01AA1EE-2629-4BE5-8FDA-440A14CCC8D5}" type="parTrans" cxnId="{4FED50EA-1EC4-40A3-804D-A05F3273878B}">
      <dgm:prSet/>
      <dgm:spPr/>
      <dgm:t>
        <a:bodyPr/>
        <a:lstStyle/>
        <a:p>
          <a:endParaRPr lang="en-US"/>
        </a:p>
      </dgm:t>
    </dgm:pt>
    <dgm:pt modelId="{AD414733-526F-42F6-9323-4E9E0BF93F46}" type="sibTrans" cxnId="{4FED50EA-1EC4-40A3-804D-A05F3273878B}">
      <dgm:prSet/>
      <dgm:spPr/>
      <dgm:t>
        <a:bodyPr/>
        <a:lstStyle/>
        <a:p>
          <a:endParaRPr lang="en-US"/>
        </a:p>
      </dgm:t>
    </dgm:pt>
    <dgm:pt modelId="{22B2E5B1-681D-4DEF-AD03-A3623DEF211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Standards Track – For protocols and procedures (Proposed, Draft, Internet Standard)</a:t>
          </a:r>
        </a:p>
      </dgm:t>
    </dgm:pt>
    <dgm:pt modelId="{350934B2-26A5-424B-A467-27C65F2C66E7}" type="parTrans" cxnId="{4ECE23F5-ED7A-428F-BD1F-A453E700D043}">
      <dgm:prSet/>
      <dgm:spPr/>
      <dgm:t>
        <a:bodyPr/>
        <a:lstStyle/>
        <a:p>
          <a:endParaRPr lang="en-US"/>
        </a:p>
      </dgm:t>
    </dgm:pt>
    <dgm:pt modelId="{A2BC19A2-7DC3-4216-ADDF-82F8CC042353}" type="sibTrans" cxnId="{4ECE23F5-ED7A-428F-BD1F-A453E700D043}">
      <dgm:prSet/>
      <dgm:spPr/>
      <dgm:t>
        <a:bodyPr/>
        <a:lstStyle/>
        <a:p>
          <a:endParaRPr lang="en-US"/>
        </a:p>
      </dgm:t>
    </dgm:pt>
    <dgm:pt modelId="{B8597F82-1C0D-4349-B401-D0BF003DE8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Historic – Outdated or replaced documents</a:t>
          </a:r>
        </a:p>
      </dgm:t>
    </dgm:pt>
    <dgm:pt modelId="{2CFC8E5A-3434-468A-99E1-EAF6954EE7C9}" type="parTrans" cxnId="{5147D32A-5E8C-4347-938A-CEE356A7E03A}">
      <dgm:prSet/>
      <dgm:spPr/>
      <dgm:t>
        <a:bodyPr/>
        <a:lstStyle/>
        <a:p>
          <a:endParaRPr lang="en-US"/>
        </a:p>
      </dgm:t>
    </dgm:pt>
    <dgm:pt modelId="{6B4B7B94-A6C3-4D1D-B6DC-069D26B07F11}" type="sibTrans" cxnId="{5147D32A-5E8C-4347-938A-CEE356A7E03A}">
      <dgm:prSet/>
      <dgm:spPr/>
      <dgm:t>
        <a:bodyPr/>
        <a:lstStyle/>
        <a:p>
          <a:endParaRPr lang="en-US"/>
        </a:p>
      </dgm:t>
    </dgm:pt>
    <dgm:pt modelId="{8591C7D1-FF72-4B3F-B0D2-DE5BEE9B7AF7}" type="pres">
      <dgm:prSet presAssocID="{31498BE3-D514-4D95-86AC-7CABED65F7BA}" presName="root" presStyleCnt="0">
        <dgm:presLayoutVars>
          <dgm:dir/>
          <dgm:resizeHandles val="exact"/>
        </dgm:presLayoutVars>
      </dgm:prSet>
      <dgm:spPr/>
    </dgm:pt>
    <dgm:pt modelId="{A646F501-430A-437E-9F75-C41FB51CC931}" type="pres">
      <dgm:prSet presAssocID="{5053B186-63A3-469F-A2DB-B18012CB2C03}" presName="compNode" presStyleCnt="0"/>
      <dgm:spPr/>
    </dgm:pt>
    <dgm:pt modelId="{1B7174A6-DA7E-4A78-BD54-89CFCCC21EBD}" type="pres">
      <dgm:prSet presAssocID="{5053B186-63A3-469F-A2DB-B18012CB2C03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67A91A8-1306-45C1-9985-A07E9B48CADD}" type="pres">
      <dgm:prSet presAssocID="{5053B186-63A3-469F-A2DB-B18012CB2C0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BEEC9F2-1589-43C0-9443-1D97524CD58A}" type="pres">
      <dgm:prSet presAssocID="{5053B186-63A3-469F-A2DB-B18012CB2C03}" presName="spaceRect" presStyleCnt="0"/>
      <dgm:spPr/>
    </dgm:pt>
    <dgm:pt modelId="{80C5974A-3531-4935-B309-7AE63A7AEBD3}" type="pres">
      <dgm:prSet presAssocID="{5053B186-63A3-469F-A2DB-B18012CB2C03}" presName="textRect" presStyleLbl="revTx" presStyleIdx="0" presStyleCnt="5">
        <dgm:presLayoutVars>
          <dgm:chMax val="1"/>
          <dgm:chPref val="1"/>
        </dgm:presLayoutVars>
      </dgm:prSet>
      <dgm:spPr/>
    </dgm:pt>
    <dgm:pt modelId="{DFCA6BFB-00F7-479F-8C67-27A92FA2DDFC}" type="pres">
      <dgm:prSet presAssocID="{2520CCD3-D073-4D6B-8EAE-7BC7081FC81C}" presName="sibTrans" presStyleCnt="0"/>
      <dgm:spPr/>
    </dgm:pt>
    <dgm:pt modelId="{950DEC2B-D656-4DD0-949E-BA4D55F7ACE9}" type="pres">
      <dgm:prSet presAssocID="{81FA8607-42B3-4288-AF95-34137D711894}" presName="compNode" presStyleCnt="0"/>
      <dgm:spPr/>
    </dgm:pt>
    <dgm:pt modelId="{D6AC1E5A-8556-45CF-96AF-2843B1C73819}" type="pres">
      <dgm:prSet presAssocID="{81FA8607-42B3-4288-AF95-34137D711894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D42F6B1F-5400-41F1-AD5E-DDF08CE7CFC3}" type="pres">
      <dgm:prSet presAssocID="{81FA8607-42B3-4288-AF95-34137D71189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EB3D9EB-9620-4792-9376-65E60550F89D}" type="pres">
      <dgm:prSet presAssocID="{81FA8607-42B3-4288-AF95-34137D711894}" presName="spaceRect" presStyleCnt="0"/>
      <dgm:spPr/>
    </dgm:pt>
    <dgm:pt modelId="{BE39187C-E169-4EDC-B87D-5F9A0161A1F8}" type="pres">
      <dgm:prSet presAssocID="{81FA8607-42B3-4288-AF95-34137D711894}" presName="textRect" presStyleLbl="revTx" presStyleIdx="1" presStyleCnt="5">
        <dgm:presLayoutVars>
          <dgm:chMax val="1"/>
          <dgm:chPref val="1"/>
        </dgm:presLayoutVars>
      </dgm:prSet>
      <dgm:spPr/>
    </dgm:pt>
    <dgm:pt modelId="{DE7E2FF9-EDE1-459C-98C5-FFFE84772595}" type="pres">
      <dgm:prSet presAssocID="{664839C9-6C60-4FE5-9D33-19A81AFFFF8C}" presName="sibTrans" presStyleCnt="0"/>
      <dgm:spPr/>
    </dgm:pt>
    <dgm:pt modelId="{FB2A9571-BB04-4724-A2DD-16C51589B54B}" type="pres">
      <dgm:prSet presAssocID="{32CA9E28-9406-49DA-8E9E-6E47236E8E12}" presName="compNode" presStyleCnt="0"/>
      <dgm:spPr/>
    </dgm:pt>
    <dgm:pt modelId="{D9DB5063-3949-46CA-B133-91542C4F7CBF}" type="pres">
      <dgm:prSet presAssocID="{32CA9E28-9406-49DA-8E9E-6E47236E8E12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635398EE-3A1D-41C9-B186-6562B5F4E569}" type="pres">
      <dgm:prSet presAssocID="{32CA9E28-9406-49DA-8E9E-6E47236E8E1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reath"/>
        </a:ext>
      </dgm:extLst>
    </dgm:pt>
    <dgm:pt modelId="{FF8DB087-C4BE-40AD-B6E1-AE40AF6D7B39}" type="pres">
      <dgm:prSet presAssocID="{32CA9E28-9406-49DA-8E9E-6E47236E8E12}" presName="spaceRect" presStyleCnt="0"/>
      <dgm:spPr/>
    </dgm:pt>
    <dgm:pt modelId="{E669F74C-766B-42D6-8FB9-C9CF3677C3F6}" type="pres">
      <dgm:prSet presAssocID="{32CA9E28-9406-49DA-8E9E-6E47236E8E12}" presName="textRect" presStyleLbl="revTx" presStyleIdx="2" presStyleCnt="5">
        <dgm:presLayoutVars>
          <dgm:chMax val="1"/>
          <dgm:chPref val="1"/>
        </dgm:presLayoutVars>
      </dgm:prSet>
      <dgm:spPr/>
    </dgm:pt>
    <dgm:pt modelId="{F2D46CC3-272F-4F76-A896-17316D6641D2}" type="pres">
      <dgm:prSet presAssocID="{AD414733-526F-42F6-9323-4E9E0BF93F46}" presName="sibTrans" presStyleCnt="0"/>
      <dgm:spPr/>
    </dgm:pt>
    <dgm:pt modelId="{2A78C187-A4ED-497C-A45D-DAB1DAA830DC}" type="pres">
      <dgm:prSet presAssocID="{22B2E5B1-681D-4DEF-AD03-A3623DEF2116}" presName="compNode" presStyleCnt="0"/>
      <dgm:spPr/>
    </dgm:pt>
    <dgm:pt modelId="{1EE29ABC-3F2D-4EE3-9994-D08BC00EA6AB}" type="pres">
      <dgm:prSet presAssocID="{22B2E5B1-681D-4DEF-AD03-A3623DEF2116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DD3B233-F8A0-4D00-97D9-C8AA935131DB}" type="pres">
      <dgm:prSet presAssocID="{22B2E5B1-681D-4DEF-AD03-A3623DEF211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8624384-7A43-4983-945F-743AEB2907EF}" type="pres">
      <dgm:prSet presAssocID="{22B2E5B1-681D-4DEF-AD03-A3623DEF2116}" presName="spaceRect" presStyleCnt="0"/>
      <dgm:spPr/>
    </dgm:pt>
    <dgm:pt modelId="{9847D4E6-F257-4396-8A2A-9958BD223F68}" type="pres">
      <dgm:prSet presAssocID="{22B2E5B1-681D-4DEF-AD03-A3623DEF2116}" presName="textRect" presStyleLbl="revTx" presStyleIdx="3" presStyleCnt="5">
        <dgm:presLayoutVars>
          <dgm:chMax val="1"/>
          <dgm:chPref val="1"/>
        </dgm:presLayoutVars>
      </dgm:prSet>
      <dgm:spPr/>
    </dgm:pt>
    <dgm:pt modelId="{16C04810-6991-4AEA-A0D2-506E917625A8}" type="pres">
      <dgm:prSet presAssocID="{A2BC19A2-7DC3-4216-ADDF-82F8CC042353}" presName="sibTrans" presStyleCnt="0"/>
      <dgm:spPr/>
    </dgm:pt>
    <dgm:pt modelId="{B66027E1-0C52-439E-93D8-B7863185123B}" type="pres">
      <dgm:prSet presAssocID="{B8597F82-1C0D-4349-B401-D0BF003DE8CA}" presName="compNode" presStyleCnt="0"/>
      <dgm:spPr/>
    </dgm:pt>
    <dgm:pt modelId="{1E279902-49F6-4C17-A3A5-1DFFEC9050A9}" type="pres">
      <dgm:prSet presAssocID="{B8597F82-1C0D-4349-B401-D0BF003DE8CA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B34878A-21F2-4322-8349-80781D6FD892}" type="pres">
      <dgm:prSet presAssocID="{B8597F82-1C0D-4349-B401-D0BF003DE8C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E0C449E3-3ACC-4A06-8D6E-139AAAB46822}" type="pres">
      <dgm:prSet presAssocID="{B8597F82-1C0D-4349-B401-D0BF003DE8CA}" presName="spaceRect" presStyleCnt="0"/>
      <dgm:spPr/>
    </dgm:pt>
    <dgm:pt modelId="{045F7E56-C75D-4A10-BFA8-B3692895A31C}" type="pres">
      <dgm:prSet presAssocID="{B8597F82-1C0D-4349-B401-D0BF003DE8C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97BD101-1A2D-4A0A-84A0-066EA96628E2}" srcId="{31498BE3-D514-4D95-86AC-7CABED65F7BA}" destId="{81FA8607-42B3-4288-AF95-34137D711894}" srcOrd="1" destOrd="0" parTransId="{BAB72637-5F82-4D37-9AB5-4140D67018AE}" sibTransId="{664839C9-6C60-4FE5-9D33-19A81AFFFF8C}"/>
    <dgm:cxn modelId="{EB85D90E-4339-4071-86B7-9C4E9C422D3F}" type="presOf" srcId="{81FA8607-42B3-4288-AF95-34137D711894}" destId="{BE39187C-E169-4EDC-B87D-5F9A0161A1F8}" srcOrd="0" destOrd="0" presId="urn:microsoft.com/office/officeart/2018/5/layout/IconLeafLabelList"/>
    <dgm:cxn modelId="{5147D32A-5E8C-4347-938A-CEE356A7E03A}" srcId="{31498BE3-D514-4D95-86AC-7CABED65F7BA}" destId="{B8597F82-1C0D-4349-B401-D0BF003DE8CA}" srcOrd="4" destOrd="0" parTransId="{2CFC8E5A-3434-468A-99E1-EAF6954EE7C9}" sibTransId="{6B4B7B94-A6C3-4D1D-B6DC-069D26B07F11}"/>
    <dgm:cxn modelId="{51D69840-F9F8-4FE4-83C9-BB3966EB7D0F}" type="presOf" srcId="{32CA9E28-9406-49DA-8E9E-6E47236E8E12}" destId="{E669F74C-766B-42D6-8FB9-C9CF3677C3F6}" srcOrd="0" destOrd="0" presId="urn:microsoft.com/office/officeart/2018/5/layout/IconLeafLabelList"/>
    <dgm:cxn modelId="{680A9E41-9B56-46FC-9C4C-F224173D134E}" srcId="{31498BE3-D514-4D95-86AC-7CABED65F7BA}" destId="{5053B186-63A3-469F-A2DB-B18012CB2C03}" srcOrd="0" destOrd="0" parTransId="{5C69977F-B7F7-4B3D-A48D-1BD7E172AC37}" sibTransId="{2520CCD3-D073-4D6B-8EAE-7BC7081FC81C}"/>
    <dgm:cxn modelId="{09D68F4F-0F85-4055-BE94-BB41E15A7A3F}" type="presOf" srcId="{5053B186-63A3-469F-A2DB-B18012CB2C03}" destId="{80C5974A-3531-4935-B309-7AE63A7AEBD3}" srcOrd="0" destOrd="0" presId="urn:microsoft.com/office/officeart/2018/5/layout/IconLeafLabelList"/>
    <dgm:cxn modelId="{953E908A-0E74-4DFB-A705-2C41B5FD169D}" type="presOf" srcId="{B8597F82-1C0D-4349-B401-D0BF003DE8CA}" destId="{045F7E56-C75D-4A10-BFA8-B3692895A31C}" srcOrd="0" destOrd="0" presId="urn:microsoft.com/office/officeart/2018/5/layout/IconLeafLabelList"/>
    <dgm:cxn modelId="{B0378FA8-FBAB-486F-95CB-F94F644C22CB}" type="presOf" srcId="{22B2E5B1-681D-4DEF-AD03-A3623DEF2116}" destId="{9847D4E6-F257-4396-8A2A-9958BD223F68}" srcOrd="0" destOrd="0" presId="urn:microsoft.com/office/officeart/2018/5/layout/IconLeafLabelList"/>
    <dgm:cxn modelId="{4FED50EA-1EC4-40A3-804D-A05F3273878B}" srcId="{31498BE3-D514-4D95-86AC-7CABED65F7BA}" destId="{32CA9E28-9406-49DA-8E9E-6E47236E8E12}" srcOrd="2" destOrd="0" parTransId="{E01AA1EE-2629-4BE5-8FDA-440A14CCC8D5}" sibTransId="{AD414733-526F-42F6-9323-4E9E0BF93F46}"/>
    <dgm:cxn modelId="{F681EEEE-24FA-42DF-AB99-C3C77BDBAA3F}" type="presOf" srcId="{31498BE3-D514-4D95-86AC-7CABED65F7BA}" destId="{8591C7D1-FF72-4B3F-B0D2-DE5BEE9B7AF7}" srcOrd="0" destOrd="0" presId="urn:microsoft.com/office/officeart/2018/5/layout/IconLeafLabelList"/>
    <dgm:cxn modelId="{4ECE23F5-ED7A-428F-BD1F-A453E700D043}" srcId="{31498BE3-D514-4D95-86AC-7CABED65F7BA}" destId="{22B2E5B1-681D-4DEF-AD03-A3623DEF2116}" srcOrd="3" destOrd="0" parTransId="{350934B2-26A5-424B-A467-27C65F2C66E7}" sibTransId="{A2BC19A2-7DC3-4216-ADDF-82F8CC042353}"/>
    <dgm:cxn modelId="{958D1E49-63D5-4E3F-8BB6-B6329B97FBD2}" type="presParOf" srcId="{8591C7D1-FF72-4B3F-B0D2-DE5BEE9B7AF7}" destId="{A646F501-430A-437E-9F75-C41FB51CC931}" srcOrd="0" destOrd="0" presId="urn:microsoft.com/office/officeart/2018/5/layout/IconLeafLabelList"/>
    <dgm:cxn modelId="{2D2D8E96-40CB-42C0-BC41-EBD3CD367348}" type="presParOf" srcId="{A646F501-430A-437E-9F75-C41FB51CC931}" destId="{1B7174A6-DA7E-4A78-BD54-89CFCCC21EBD}" srcOrd="0" destOrd="0" presId="urn:microsoft.com/office/officeart/2018/5/layout/IconLeafLabelList"/>
    <dgm:cxn modelId="{725A94BA-1DE3-4D1C-9C51-D4A073EFDC3E}" type="presParOf" srcId="{A646F501-430A-437E-9F75-C41FB51CC931}" destId="{667A91A8-1306-45C1-9985-A07E9B48CADD}" srcOrd="1" destOrd="0" presId="urn:microsoft.com/office/officeart/2018/5/layout/IconLeafLabelList"/>
    <dgm:cxn modelId="{AA41DC37-700B-4187-8F98-87A1ED3960AD}" type="presParOf" srcId="{A646F501-430A-437E-9F75-C41FB51CC931}" destId="{2BEEC9F2-1589-43C0-9443-1D97524CD58A}" srcOrd="2" destOrd="0" presId="urn:microsoft.com/office/officeart/2018/5/layout/IconLeafLabelList"/>
    <dgm:cxn modelId="{6B9A56B9-13A2-4F4B-ACDC-B5FC96B47C08}" type="presParOf" srcId="{A646F501-430A-437E-9F75-C41FB51CC931}" destId="{80C5974A-3531-4935-B309-7AE63A7AEBD3}" srcOrd="3" destOrd="0" presId="urn:microsoft.com/office/officeart/2018/5/layout/IconLeafLabelList"/>
    <dgm:cxn modelId="{A8D8D869-FEC0-4A90-90BF-57843C8661A2}" type="presParOf" srcId="{8591C7D1-FF72-4B3F-B0D2-DE5BEE9B7AF7}" destId="{DFCA6BFB-00F7-479F-8C67-27A92FA2DDFC}" srcOrd="1" destOrd="0" presId="urn:microsoft.com/office/officeart/2018/5/layout/IconLeafLabelList"/>
    <dgm:cxn modelId="{E7A30654-EDA5-478B-B15E-5869C300ABBB}" type="presParOf" srcId="{8591C7D1-FF72-4B3F-B0D2-DE5BEE9B7AF7}" destId="{950DEC2B-D656-4DD0-949E-BA4D55F7ACE9}" srcOrd="2" destOrd="0" presId="urn:microsoft.com/office/officeart/2018/5/layout/IconLeafLabelList"/>
    <dgm:cxn modelId="{A254043D-7779-433B-B740-38FB45AFB62B}" type="presParOf" srcId="{950DEC2B-D656-4DD0-949E-BA4D55F7ACE9}" destId="{D6AC1E5A-8556-45CF-96AF-2843B1C73819}" srcOrd="0" destOrd="0" presId="urn:microsoft.com/office/officeart/2018/5/layout/IconLeafLabelList"/>
    <dgm:cxn modelId="{05871F58-9236-470D-9DD2-B9D3440C60AF}" type="presParOf" srcId="{950DEC2B-D656-4DD0-949E-BA4D55F7ACE9}" destId="{D42F6B1F-5400-41F1-AD5E-DDF08CE7CFC3}" srcOrd="1" destOrd="0" presId="urn:microsoft.com/office/officeart/2018/5/layout/IconLeafLabelList"/>
    <dgm:cxn modelId="{85266FA5-C2E4-4F40-A216-83304833C02F}" type="presParOf" srcId="{950DEC2B-D656-4DD0-949E-BA4D55F7ACE9}" destId="{AEB3D9EB-9620-4792-9376-65E60550F89D}" srcOrd="2" destOrd="0" presId="urn:microsoft.com/office/officeart/2018/5/layout/IconLeafLabelList"/>
    <dgm:cxn modelId="{529E2643-B041-4BAC-871C-C54FC4A416AD}" type="presParOf" srcId="{950DEC2B-D656-4DD0-949E-BA4D55F7ACE9}" destId="{BE39187C-E169-4EDC-B87D-5F9A0161A1F8}" srcOrd="3" destOrd="0" presId="urn:microsoft.com/office/officeart/2018/5/layout/IconLeafLabelList"/>
    <dgm:cxn modelId="{FF651FEC-5F73-476C-81B8-2FEE60D1D269}" type="presParOf" srcId="{8591C7D1-FF72-4B3F-B0D2-DE5BEE9B7AF7}" destId="{DE7E2FF9-EDE1-459C-98C5-FFFE84772595}" srcOrd="3" destOrd="0" presId="urn:microsoft.com/office/officeart/2018/5/layout/IconLeafLabelList"/>
    <dgm:cxn modelId="{0B106435-17C9-4F40-A020-01F68AD71FBF}" type="presParOf" srcId="{8591C7D1-FF72-4B3F-B0D2-DE5BEE9B7AF7}" destId="{FB2A9571-BB04-4724-A2DD-16C51589B54B}" srcOrd="4" destOrd="0" presId="urn:microsoft.com/office/officeart/2018/5/layout/IconLeafLabelList"/>
    <dgm:cxn modelId="{F83622F3-C0AB-4F60-88C8-B8039AA8FA4A}" type="presParOf" srcId="{FB2A9571-BB04-4724-A2DD-16C51589B54B}" destId="{D9DB5063-3949-46CA-B133-91542C4F7CBF}" srcOrd="0" destOrd="0" presId="urn:microsoft.com/office/officeart/2018/5/layout/IconLeafLabelList"/>
    <dgm:cxn modelId="{1B80411E-4B44-4557-A473-A84F904D03FA}" type="presParOf" srcId="{FB2A9571-BB04-4724-A2DD-16C51589B54B}" destId="{635398EE-3A1D-41C9-B186-6562B5F4E569}" srcOrd="1" destOrd="0" presId="urn:microsoft.com/office/officeart/2018/5/layout/IconLeafLabelList"/>
    <dgm:cxn modelId="{F0266521-7F51-49DC-A21B-A64EAB526CDA}" type="presParOf" srcId="{FB2A9571-BB04-4724-A2DD-16C51589B54B}" destId="{FF8DB087-C4BE-40AD-B6E1-AE40AF6D7B39}" srcOrd="2" destOrd="0" presId="urn:microsoft.com/office/officeart/2018/5/layout/IconLeafLabelList"/>
    <dgm:cxn modelId="{7863D137-0F61-4196-A8F9-4CCED3EA893C}" type="presParOf" srcId="{FB2A9571-BB04-4724-A2DD-16C51589B54B}" destId="{E669F74C-766B-42D6-8FB9-C9CF3677C3F6}" srcOrd="3" destOrd="0" presId="urn:microsoft.com/office/officeart/2018/5/layout/IconLeafLabelList"/>
    <dgm:cxn modelId="{96A18A42-DF76-434D-830B-841B3E54C047}" type="presParOf" srcId="{8591C7D1-FF72-4B3F-B0D2-DE5BEE9B7AF7}" destId="{F2D46CC3-272F-4F76-A896-17316D6641D2}" srcOrd="5" destOrd="0" presId="urn:microsoft.com/office/officeart/2018/5/layout/IconLeafLabelList"/>
    <dgm:cxn modelId="{4010E8DF-05E2-422F-BB2E-11F49607E368}" type="presParOf" srcId="{8591C7D1-FF72-4B3F-B0D2-DE5BEE9B7AF7}" destId="{2A78C187-A4ED-497C-A45D-DAB1DAA830DC}" srcOrd="6" destOrd="0" presId="urn:microsoft.com/office/officeart/2018/5/layout/IconLeafLabelList"/>
    <dgm:cxn modelId="{10BC41E6-4B47-4D64-B128-E674A723285D}" type="presParOf" srcId="{2A78C187-A4ED-497C-A45D-DAB1DAA830DC}" destId="{1EE29ABC-3F2D-4EE3-9994-D08BC00EA6AB}" srcOrd="0" destOrd="0" presId="urn:microsoft.com/office/officeart/2018/5/layout/IconLeafLabelList"/>
    <dgm:cxn modelId="{E564DD7B-1E1C-479D-A77D-527FED8C09CA}" type="presParOf" srcId="{2A78C187-A4ED-497C-A45D-DAB1DAA830DC}" destId="{BDD3B233-F8A0-4D00-97D9-C8AA935131DB}" srcOrd="1" destOrd="0" presId="urn:microsoft.com/office/officeart/2018/5/layout/IconLeafLabelList"/>
    <dgm:cxn modelId="{47A50E56-E760-4EA3-9B85-F0FEBDBCE7EE}" type="presParOf" srcId="{2A78C187-A4ED-497C-A45D-DAB1DAA830DC}" destId="{08624384-7A43-4983-945F-743AEB2907EF}" srcOrd="2" destOrd="0" presId="urn:microsoft.com/office/officeart/2018/5/layout/IconLeafLabelList"/>
    <dgm:cxn modelId="{005881F7-01CC-40CA-B6A6-9141B56AC219}" type="presParOf" srcId="{2A78C187-A4ED-497C-A45D-DAB1DAA830DC}" destId="{9847D4E6-F257-4396-8A2A-9958BD223F68}" srcOrd="3" destOrd="0" presId="urn:microsoft.com/office/officeart/2018/5/layout/IconLeafLabelList"/>
    <dgm:cxn modelId="{58A67EC8-30BE-486F-8ED5-88517AE4DFFE}" type="presParOf" srcId="{8591C7D1-FF72-4B3F-B0D2-DE5BEE9B7AF7}" destId="{16C04810-6991-4AEA-A0D2-506E917625A8}" srcOrd="7" destOrd="0" presId="urn:microsoft.com/office/officeart/2018/5/layout/IconLeafLabelList"/>
    <dgm:cxn modelId="{8D06C374-E3BC-4026-B5A3-C3050752AEC4}" type="presParOf" srcId="{8591C7D1-FF72-4B3F-B0D2-DE5BEE9B7AF7}" destId="{B66027E1-0C52-439E-93D8-B7863185123B}" srcOrd="8" destOrd="0" presId="urn:microsoft.com/office/officeart/2018/5/layout/IconLeafLabelList"/>
    <dgm:cxn modelId="{1B079501-43BA-4CE8-9F38-77C4E665F095}" type="presParOf" srcId="{B66027E1-0C52-439E-93D8-B7863185123B}" destId="{1E279902-49F6-4C17-A3A5-1DFFEC9050A9}" srcOrd="0" destOrd="0" presId="urn:microsoft.com/office/officeart/2018/5/layout/IconLeafLabelList"/>
    <dgm:cxn modelId="{48C800D7-527C-4A27-B00C-BAB1A73ADA06}" type="presParOf" srcId="{B66027E1-0C52-439E-93D8-B7863185123B}" destId="{3B34878A-21F2-4322-8349-80781D6FD892}" srcOrd="1" destOrd="0" presId="urn:microsoft.com/office/officeart/2018/5/layout/IconLeafLabelList"/>
    <dgm:cxn modelId="{18A30257-88D4-4AD2-AA95-D3CC3EA8D982}" type="presParOf" srcId="{B66027E1-0C52-439E-93D8-B7863185123B}" destId="{E0C449E3-3ACC-4A06-8D6E-139AAAB46822}" srcOrd="2" destOrd="0" presId="urn:microsoft.com/office/officeart/2018/5/layout/IconLeafLabelList"/>
    <dgm:cxn modelId="{EF82DD62-F1DF-4110-BD08-BB841095DEED}" type="presParOf" srcId="{B66027E1-0C52-439E-93D8-B7863185123B}" destId="{045F7E56-C75D-4A10-BFA8-B3692895A31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EF3F12-54D8-4FB6-9622-A05CE0EC8F96}" type="doc">
      <dgm:prSet loTypeId="urn:microsoft.com/office/officeart/2005/8/layout/hierarchy1" loCatId="hierarchy" qsTypeId="urn:microsoft.com/office/officeart/2005/8/quickstyle/simple1" qsCatId="simple" csTypeId="urn:microsoft.com/office/officeart/2005/8/colors/accent2_5" csCatId="accent2" phldr="1"/>
      <dgm:spPr/>
    </dgm:pt>
    <dgm:pt modelId="{CBF5C234-27BB-44BE-BFEF-0CBF57B924E4}">
      <dgm:prSet phldrT="[Text]" phldr="0"/>
      <dgm:spPr/>
      <dgm:t>
        <a:bodyPr/>
        <a:lstStyle/>
        <a:p>
          <a:r>
            <a:rPr lang="en-US">
              <a:latin typeface="Univers"/>
            </a:rPr>
            <a:t>References</a:t>
          </a:r>
          <a:endParaRPr lang="en-US"/>
        </a:p>
      </dgm:t>
    </dgm:pt>
    <dgm:pt modelId="{AA097DED-13BD-4113-A54D-43EB48A78AA6}" type="parTrans" cxnId="{14F672A1-1242-47BA-B1FA-5A7D15BB0FE8}">
      <dgm:prSet/>
      <dgm:spPr/>
    </dgm:pt>
    <dgm:pt modelId="{A0309FEF-4C3A-440C-A6CD-67D7CF0A3D46}" type="sibTrans" cxnId="{14F672A1-1242-47BA-B1FA-5A7D15BB0FE8}">
      <dgm:prSet/>
      <dgm:spPr/>
      <dgm:t>
        <a:bodyPr/>
        <a:lstStyle/>
        <a:p>
          <a:endParaRPr lang="en-US"/>
        </a:p>
      </dgm:t>
    </dgm:pt>
    <dgm:pt modelId="{7D580B95-6388-4F33-B923-D41153BB7C38}">
      <dgm:prSet phldr="0"/>
      <dgm:spPr/>
      <dgm:t>
        <a:bodyPr/>
        <a:lstStyle/>
        <a:p>
          <a:pPr rtl="0"/>
          <a:r>
            <a:rPr lang="en-US">
              <a:latin typeface="Univers"/>
            </a:rPr>
            <a:t>Title and Number</a:t>
          </a:r>
        </a:p>
      </dgm:t>
    </dgm:pt>
    <dgm:pt modelId="{4D53C57E-CA26-4A61-80B9-C1829D64209B}" type="parTrans" cxnId="{FE4E8509-1E6F-4EE1-AC71-66F62FB97E74}">
      <dgm:prSet/>
      <dgm:spPr/>
    </dgm:pt>
    <dgm:pt modelId="{007FDB79-F02E-45CA-95EB-BC2F5D829EDA}" type="sibTrans" cxnId="{FE4E8509-1E6F-4EE1-AC71-66F62FB97E74}">
      <dgm:prSet/>
      <dgm:spPr/>
      <dgm:t>
        <a:bodyPr/>
        <a:lstStyle/>
        <a:p>
          <a:endParaRPr lang="en-US"/>
        </a:p>
      </dgm:t>
    </dgm:pt>
    <dgm:pt modelId="{BDC2DF40-99CA-499D-B9F7-F4F2458A42DD}">
      <dgm:prSet phldr="0"/>
      <dgm:spPr/>
      <dgm:t>
        <a:bodyPr/>
        <a:lstStyle/>
        <a:p>
          <a:r>
            <a:rPr lang="en-US">
              <a:latin typeface="Univers"/>
            </a:rPr>
            <a:t>Author(s)</a:t>
          </a:r>
        </a:p>
      </dgm:t>
    </dgm:pt>
    <dgm:pt modelId="{0E4BFDA1-BC9D-409D-B9CF-F16F8EF004EF}" type="parTrans" cxnId="{988E9692-8A35-4548-ABF5-8660C7D12726}">
      <dgm:prSet/>
      <dgm:spPr/>
    </dgm:pt>
    <dgm:pt modelId="{81A9AEDB-8AFF-4B8E-9041-E6DB5C53BED5}" type="sibTrans" cxnId="{988E9692-8A35-4548-ABF5-8660C7D12726}">
      <dgm:prSet/>
      <dgm:spPr/>
      <dgm:t>
        <a:bodyPr/>
        <a:lstStyle/>
        <a:p>
          <a:endParaRPr lang="en-US"/>
        </a:p>
      </dgm:t>
    </dgm:pt>
    <dgm:pt modelId="{3A1EA6E1-2907-4407-98C1-2D4B63CCE1F8}">
      <dgm:prSet phldr="0"/>
      <dgm:spPr/>
      <dgm:t>
        <a:bodyPr/>
        <a:lstStyle/>
        <a:p>
          <a:r>
            <a:rPr lang="en-US">
              <a:latin typeface="Univers"/>
            </a:rPr>
            <a:t>Status (e.g., Proposed Standard)</a:t>
          </a:r>
        </a:p>
      </dgm:t>
    </dgm:pt>
    <dgm:pt modelId="{E5E8D436-4893-4BB0-9B7E-040EC032F385}" type="parTrans" cxnId="{F91D0FF0-182B-4519-91D9-5C2D742EBE7F}">
      <dgm:prSet/>
      <dgm:spPr/>
    </dgm:pt>
    <dgm:pt modelId="{638E040D-CDF2-473F-813C-B094E1296F87}" type="sibTrans" cxnId="{F91D0FF0-182B-4519-91D9-5C2D742EBE7F}">
      <dgm:prSet/>
      <dgm:spPr/>
      <dgm:t>
        <a:bodyPr/>
        <a:lstStyle/>
        <a:p>
          <a:endParaRPr lang="en-US"/>
        </a:p>
      </dgm:t>
    </dgm:pt>
    <dgm:pt modelId="{D2B1AE0D-717E-49D3-8173-840537263D56}">
      <dgm:prSet phldr="0"/>
      <dgm:spPr/>
      <dgm:t>
        <a:bodyPr/>
        <a:lstStyle/>
        <a:p>
          <a:r>
            <a:rPr lang="en-US">
              <a:latin typeface="Univers"/>
            </a:rPr>
            <a:t>Abstract</a:t>
          </a:r>
        </a:p>
      </dgm:t>
    </dgm:pt>
    <dgm:pt modelId="{6EC350AD-7B70-4C82-9E0F-974883842C85}" type="parTrans" cxnId="{936B36D4-C157-4F27-912C-533F8EC7A5C3}">
      <dgm:prSet/>
      <dgm:spPr/>
    </dgm:pt>
    <dgm:pt modelId="{A5716B67-DEA1-45FD-8B3C-9765BC7D94B6}" type="sibTrans" cxnId="{936B36D4-C157-4F27-912C-533F8EC7A5C3}">
      <dgm:prSet/>
      <dgm:spPr/>
      <dgm:t>
        <a:bodyPr/>
        <a:lstStyle/>
        <a:p>
          <a:endParaRPr lang="en-US"/>
        </a:p>
      </dgm:t>
    </dgm:pt>
    <dgm:pt modelId="{19E93693-9D19-49DA-AD4F-B666EB21793D}">
      <dgm:prSet phldr="0"/>
      <dgm:spPr/>
      <dgm:t>
        <a:bodyPr/>
        <a:lstStyle/>
        <a:p>
          <a:r>
            <a:rPr lang="en-US">
              <a:latin typeface="Univers"/>
            </a:rPr>
            <a:t>Introduction</a:t>
          </a:r>
        </a:p>
      </dgm:t>
    </dgm:pt>
    <dgm:pt modelId="{6F4B5AE3-F5D8-4FB5-BD76-B6175BEBE859}" type="parTrans" cxnId="{4C3B99CE-760C-4962-AF54-C9346EB05324}">
      <dgm:prSet/>
      <dgm:spPr/>
    </dgm:pt>
    <dgm:pt modelId="{1C843802-A4B0-47BD-854E-4F0367CD0A2A}" type="sibTrans" cxnId="{4C3B99CE-760C-4962-AF54-C9346EB05324}">
      <dgm:prSet/>
      <dgm:spPr/>
      <dgm:t>
        <a:bodyPr/>
        <a:lstStyle/>
        <a:p>
          <a:endParaRPr lang="en-US"/>
        </a:p>
      </dgm:t>
    </dgm:pt>
    <dgm:pt modelId="{FAC67336-CA49-443E-B110-E37D803B103B}">
      <dgm:prSet phldr="0"/>
      <dgm:spPr/>
      <dgm:t>
        <a:bodyPr/>
        <a:lstStyle/>
        <a:p>
          <a:r>
            <a:rPr lang="en-US">
              <a:latin typeface="Univers"/>
            </a:rPr>
            <a:t>Technical Content</a:t>
          </a:r>
        </a:p>
      </dgm:t>
    </dgm:pt>
    <dgm:pt modelId="{2F7B009A-0444-4FB9-9C51-606DF9FC1890}" type="parTrans" cxnId="{A3508BFF-9B74-4112-9F3E-08DC9CA6A404}">
      <dgm:prSet/>
      <dgm:spPr/>
    </dgm:pt>
    <dgm:pt modelId="{3E21272A-8AE8-48C7-BE4C-C7308A202CEB}" type="sibTrans" cxnId="{A3508BFF-9B74-4112-9F3E-08DC9CA6A404}">
      <dgm:prSet/>
      <dgm:spPr/>
      <dgm:t>
        <a:bodyPr/>
        <a:lstStyle/>
        <a:p>
          <a:endParaRPr lang="en-US"/>
        </a:p>
      </dgm:t>
    </dgm:pt>
    <dgm:pt modelId="{9B47EE74-7140-4F92-861C-3A9E6E76FBD0}" type="pres">
      <dgm:prSet presAssocID="{60EF3F12-54D8-4FB6-9622-A05CE0EC8F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B9FCCEB-5906-4F23-A908-53C8D26399C9}" type="pres">
      <dgm:prSet presAssocID="{7D580B95-6388-4F33-B923-D41153BB7C38}" presName="hierRoot1" presStyleCnt="0"/>
      <dgm:spPr/>
    </dgm:pt>
    <dgm:pt modelId="{58FF794D-322B-4CFA-AC3D-B629AB2D185B}" type="pres">
      <dgm:prSet presAssocID="{7D580B95-6388-4F33-B923-D41153BB7C38}" presName="composite" presStyleCnt="0"/>
      <dgm:spPr/>
    </dgm:pt>
    <dgm:pt modelId="{054F21F5-624D-46E4-A7E3-DB2C951EF40E}" type="pres">
      <dgm:prSet presAssocID="{7D580B95-6388-4F33-B923-D41153BB7C38}" presName="background" presStyleLbl="node0" presStyleIdx="0" presStyleCnt="7"/>
      <dgm:spPr/>
    </dgm:pt>
    <dgm:pt modelId="{77C0C6AC-9098-4A9A-9FBC-3F1F6C65DD78}" type="pres">
      <dgm:prSet presAssocID="{7D580B95-6388-4F33-B923-D41153BB7C38}" presName="text" presStyleLbl="fgAcc0" presStyleIdx="0" presStyleCnt="7">
        <dgm:presLayoutVars>
          <dgm:chPref val="3"/>
        </dgm:presLayoutVars>
      </dgm:prSet>
      <dgm:spPr/>
    </dgm:pt>
    <dgm:pt modelId="{A2EB47BA-F17A-450D-A059-045FA5103A86}" type="pres">
      <dgm:prSet presAssocID="{7D580B95-6388-4F33-B923-D41153BB7C38}" presName="hierChild2" presStyleCnt="0"/>
      <dgm:spPr/>
    </dgm:pt>
    <dgm:pt modelId="{DCDD16E6-14AB-432E-B112-02B8D1C749E1}" type="pres">
      <dgm:prSet presAssocID="{BDC2DF40-99CA-499D-B9F7-F4F2458A42DD}" presName="hierRoot1" presStyleCnt="0"/>
      <dgm:spPr/>
    </dgm:pt>
    <dgm:pt modelId="{BD9B1430-BC32-430F-90B1-B46A1E51AA75}" type="pres">
      <dgm:prSet presAssocID="{BDC2DF40-99CA-499D-B9F7-F4F2458A42DD}" presName="composite" presStyleCnt="0"/>
      <dgm:spPr/>
    </dgm:pt>
    <dgm:pt modelId="{08B94339-A5AA-40EB-87F5-B803DD37FA0F}" type="pres">
      <dgm:prSet presAssocID="{BDC2DF40-99CA-499D-B9F7-F4F2458A42DD}" presName="background" presStyleLbl="node0" presStyleIdx="1" presStyleCnt="7"/>
      <dgm:spPr/>
    </dgm:pt>
    <dgm:pt modelId="{0ABD7D40-1AEC-42CF-9FC4-3E3C71F9AE94}" type="pres">
      <dgm:prSet presAssocID="{BDC2DF40-99CA-499D-B9F7-F4F2458A42DD}" presName="text" presStyleLbl="fgAcc0" presStyleIdx="1" presStyleCnt="7">
        <dgm:presLayoutVars>
          <dgm:chPref val="3"/>
        </dgm:presLayoutVars>
      </dgm:prSet>
      <dgm:spPr/>
    </dgm:pt>
    <dgm:pt modelId="{A8F03AAE-78ED-440F-B942-4807781C82A6}" type="pres">
      <dgm:prSet presAssocID="{BDC2DF40-99CA-499D-B9F7-F4F2458A42DD}" presName="hierChild2" presStyleCnt="0"/>
      <dgm:spPr/>
    </dgm:pt>
    <dgm:pt modelId="{E8C96ED4-B8A2-4505-85B1-458E5DF6A8E8}" type="pres">
      <dgm:prSet presAssocID="{3A1EA6E1-2907-4407-98C1-2D4B63CCE1F8}" presName="hierRoot1" presStyleCnt="0"/>
      <dgm:spPr/>
    </dgm:pt>
    <dgm:pt modelId="{BE3EC327-0605-4C79-AB5B-40E95439FF90}" type="pres">
      <dgm:prSet presAssocID="{3A1EA6E1-2907-4407-98C1-2D4B63CCE1F8}" presName="composite" presStyleCnt="0"/>
      <dgm:spPr/>
    </dgm:pt>
    <dgm:pt modelId="{AEF8127C-6E37-4110-B4AB-6F2210DEA132}" type="pres">
      <dgm:prSet presAssocID="{3A1EA6E1-2907-4407-98C1-2D4B63CCE1F8}" presName="background" presStyleLbl="node0" presStyleIdx="2" presStyleCnt="7"/>
      <dgm:spPr/>
    </dgm:pt>
    <dgm:pt modelId="{C283FA00-246A-4E8E-928B-1F5874074852}" type="pres">
      <dgm:prSet presAssocID="{3A1EA6E1-2907-4407-98C1-2D4B63CCE1F8}" presName="text" presStyleLbl="fgAcc0" presStyleIdx="2" presStyleCnt="7">
        <dgm:presLayoutVars>
          <dgm:chPref val="3"/>
        </dgm:presLayoutVars>
      </dgm:prSet>
      <dgm:spPr/>
    </dgm:pt>
    <dgm:pt modelId="{4A194D74-1936-482C-8259-2B93F4FF7A4C}" type="pres">
      <dgm:prSet presAssocID="{3A1EA6E1-2907-4407-98C1-2D4B63CCE1F8}" presName="hierChild2" presStyleCnt="0"/>
      <dgm:spPr/>
    </dgm:pt>
    <dgm:pt modelId="{C1BB104C-A3C8-4949-A9C0-4D5E865B03F6}" type="pres">
      <dgm:prSet presAssocID="{D2B1AE0D-717E-49D3-8173-840537263D56}" presName="hierRoot1" presStyleCnt="0"/>
      <dgm:spPr/>
    </dgm:pt>
    <dgm:pt modelId="{04C20B5B-D1A1-4CDD-86DF-757FDACBFB4A}" type="pres">
      <dgm:prSet presAssocID="{D2B1AE0D-717E-49D3-8173-840537263D56}" presName="composite" presStyleCnt="0"/>
      <dgm:spPr/>
    </dgm:pt>
    <dgm:pt modelId="{BEAEC9A0-F3D0-47B8-B16F-0485D66D7F13}" type="pres">
      <dgm:prSet presAssocID="{D2B1AE0D-717E-49D3-8173-840537263D56}" presName="background" presStyleLbl="node0" presStyleIdx="3" presStyleCnt="7"/>
      <dgm:spPr/>
    </dgm:pt>
    <dgm:pt modelId="{1D06D85D-F18A-479F-96C8-3F075D1D7EFF}" type="pres">
      <dgm:prSet presAssocID="{D2B1AE0D-717E-49D3-8173-840537263D56}" presName="text" presStyleLbl="fgAcc0" presStyleIdx="3" presStyleCnt="7">
        <dgm:presLayoutVars>
          <dgm:chPref val="3"/>
        </dgm:presLayoutVars>
      </dgm:prSet>
      <dgm:spPr/>
    </dgm:pt>
    <dgm:pt modelId="{5AB3974D-D315-4F4F-BA34-0504AF366AEF}" type="pres">
      <dgm:prSet presAssocID="{D2B1AE0D-717E-49D3-8173-840537263D56}" presName="hierChild2" presStyleCnt="0"/>
      <dgm:spPr/>
    </dgm:pt>
    <dgm:pt modelId="{F2960E33-3A08-4A03-B9A9-E8BD2BA42636}" type="pres">
      <dgm:prSet presAssocID="{19E93693-9D19-49DA-AD4F-B666EB21793D}" presName="hierRoot1" presStyleCnt="0"/>
      <dgm:spPr/>
    </dgm:pt>
    <dgm:pt modelId="{2FC0F59C-679E-4613-BC8A-4DF81217019B}" type="pres">
      <dgm:prSet presAssocID="{19E93693-9D19-49DA-AD4F-B666EB21793D}" presName="composite" presStyleCnt="0"/>
      <dgm:spPr/>
    </dgm:pt>
    <dgm:pt modelId="{6072F897-0693-4E59-A16D-EF3B3E9D7E03}" type="pres">
      <dgm:prSet presAssocID="{19E93693-9D19-49DA-AD4F-B666EB21793D}" presName="background" presStyleLbl="node0" presStyleIdx="4" presStyleCnt="7"/>
      <dgm:spPr/>
    </dgm:pt>
    <dgm:pt modelId="{92A28679-1B1B-4004-9BBE-6EC4B403AF20}" type="pres">
      <dgm:prSet presAssocID="{19E93693-9D19-49DA-AD4F-B666EB21793D}" presName="text" presStyleLbl="fgAcc0" presStyleIdx="4" presStyleCnt="7">
        <dgm:presLayoutVars>
          <dgm:chPref val="3"/>
        </dgm:presLayoutVars>
      </dgm:prSet>
      <dgm:spPr/>
    </dgm:pt>
    <dgm:pt modelId="{2D2E7D3F-60B3-448F-A78D-AA9563AAAB0F}" type="pres">
      <dgm:prSet presAssocID="{19E93693-9D19-49DA-AD4F-B666EB21793D}" presName="hierChild2" presStyleCnt="0"/>
      <dgm:spPr/>
    </dgm:pt>
    <dgm:pt modelId="{4CBFB5B0-73F6-4B9C-BF95-15FE751F7958}" type="pres">
      <dgm:prSet presAssocID="{FAC67336-CA49-443E-B110-E37D803B103B}" presName="hierRoot1" presStyleCnt="0"/>
      <dgm:spPr/>
    </dgm:pt>
    <dgm:pt modelId="{88740ADB-15ED-4A11-AF93-81955DB4A158}" type="pres">
      <dgm:prSet presAssocID="{FAC67336-CA49-443E-B110-E37D803B103B}" presName="composite" presStyleCnt="0"/>
      <dgm:spPr/>
    </dgm:pt>
    <dgm:pt modelId="{4055E422-C932-4A53-87A3-DD28FD90F42D}" type="pres">
      <dgm:prSet presAssocID="{FAC67336-CA49-443E-B110-E37D803B103B}" presName="background" presStyleLbl="node0" presStyleIdx="5" presStyleCnt="7"/>
      <dgm:spPr/>
    </dgm:pt>
    <dgm:pt modelId="{783C886E-8383-4BCC-B815-97CB2AD41B41}" type="pres">
      <dgm:prSet presAssocID="{FAC67336-CA49-443E-B110-E37D803B103B}" presName="text" presStyleLbl="fgAcc0" presStyleIdx="5" presStyleCnt="7">
        <dgm:presLayoutVars>
          <dgm:chPref val="3"/>
        </dgm:presLayoutVars>
      </dgm:prSet>
      <dgm:spPr/>
    </dgm:pt>
    <dgm:pt modelId="{0F84CE3F-4D27-46DE-9BB0-6E0656C2EC24}" type="pres">
      <dgm:prSet presAssocID="{FAC67336-CA49-443E-B110-E37D803B103B}" presName="hierChild2" presStyleCnt="0"/>
      <dgm:spPr/>
    </dgm:pt>
    <dgm:pt modelId="{644F9656-58ED-4B7F-848C-822E703E787E}" type="pres">
      <dgm:prSet presAssocID="{CBF5C234-27BB-44BE-BFEF-0CBF57B924E4}" presName="hierRoot1" presStyleCnt="0"/>
      <dgm:spPr/>
    </dgm:pt>
    <dgm:pt modelId="{F812B161-09F9-4A5A-973D-48F8DA7E21C6}" type="pres">
      <dgm:prSet presAssocID="{CBF5C234-27BB-44BE-BFEF-0CBF57B924E4}" presName="composite" presStyleCnt="0"/>
      <dgm:spPr/>
    </dgm:pt>
    <dgm:pt modelId="{72B6574C-2403-4889-86D5-CD853E570A87}" type="pres">
      <dgm:prSet presAssocID="{CBF5C234-27BB-44BE-BFEF-0CBF57B924E4}" presName="background" presStyleLbl="node0" presStyleIdx="6" presStyleCnt="7"/>
      <dgm:spPr/>
    </dgm:pt>
    <dgm:pt modelId="{EA6BE56E-5B02-4B94-8BD6-190C900BF6AD}" type="pres">
      <dgm:prSet presAssocID="{CBF5C234-27BB-44BE-BFEF-0CBF57B924E4}" presName="text" presStyleLbl="fgAcc0" presStyleIdx="6" presStyleCnt="7">
        <dgm:presLayoutVars>
          <dgm:chPref val="3"/>
        </dgm:presLayoutVars>
      </dgm:prSet>
      <dgm:spPr/>
    </dgm:pt>
    <dgm:pt modelId="{7C30B031-B328-4540-AD6C-E0F7F8AA87EB}" type="pres">
      <dgm:prSet presAssocID="{CBF5C234-27BB-44BE-BFEF-0CBF57B924E4}" presName="hierChild2" presStyleCnt="0"/>
      <dgm:spPr/>
    </dgm:pt>
  </dgm:ptLst>
  <dgm:cxnLst>
    <dgm:cxn modelId="{FE4E8509-1E6F-4EE1-AC71-66F62FB97E74}" srcId="{60EF3F12-54D8-4FB6-9622-A05CE0EC8F96}" destId="{7D580B95-6388-4F33-B923-D41153BB7C38}" srcOrd="0" destOrd="0" parTransId="{4D53C57E-CA26-4A61-80B9-C1829D64209B}" sibTransId="{007FDB79-F02E-45CA-95EB-BC2F5D829EDA}"/>
    <dgm:cxn modelId="{EA913F30-28CD-4725-9EB0-876351DF3FCA}" type="presOf" srcId="{BDC2DF40-99CA-499D-B9F7-F4F2458A42DD}" destId="{0ABD7D40-1AEC-42CF-9FC4-3E3C71F9AE94}" srcOrd="0" destOrd="0" presId="urn:microsoft.com/office/officeart/2005/8/layout/hierarchy1"/>
    <dgm:cxn modelId="{D8AFDA30-6638-408A-B01A-BB13BF90EA7B}" type="presOf" srcId="{19E93693-9D19-49DA-AD4F-B666EB21793D}" destId="{92A28679-1B1B-4004-9BBE-6EC4B403AF20}" srcOrd="0" destOrd="0" presId="urn:microsoft.com/office/officeart/2005/8/layout/hierarchy1"/>
    <dgm:cxn modelId="{BE07B35B-9F8D-4AC9-BC40-023790D0947F}" type="presOf" srcId="{60EF3F12-54D8-4FB6-9622-A05CE0EC8F96}" destId="{9B47EE74-7140-4F92-861C-3A9E6E76FBD0}" srcOrd="0" destOrd="0" presId="urn:microsoft.com/office/officeart/2005/8/layout/hierarchy1"/>
    <dgm:cxn modelId="{77604346-4621-4E51-B06B-B557E423EA05}" type="presOf" srcId="{D2B1AE0D-717E-49D3-8173-840537263D56}" destId="{1D06D85D-F18A-479F-96C8-3F075D1D7EFF}" srcOrd="0" destOrd="0" presId="urn:microsoft.com/office/officeart/2005/8/layout/hierarchy1"/>
    <dgm:cxn modelId="{988E9692-8A35-4548-ABF5-8660C7D12726}" srcId="{60EF3F12-54D8-4FB6-9622-A05CE0EC8F96}" destId="{BDC2DF40-99CA-499D-B9F7-F4F2458A42DD}" srcOrd="1" destOrd="0" parTransId="{0E4BFDA1-BC9D-409D-B9CF-F16F8EF004EF}" sibTransId="{81A9AEDB-8AFF-4B8E-9041-E6DB5C53BED5}"/>
    <dgm:cxn modelId="{14F672A1-1242-47BA-B1FA-5A7D15BB0FE8}" srcId="{60EF3F12-54D8-4FB6-9622-A05CE0EC8F96}" destId="{CBF5C234-27BB-44BE-BFEF-0CBF57B924E4}" srcOrd="6" destOrd="0" parTransId="{AA097DED-13BD-4113-A54D-43EB48A78AA6}" sibTransId="{A0309FEF-4C3A-440C-A6CD-67D7CF0A3D46}"/>
    <dgm:cxn modelId="{DC87ABB5-F937-46EB-AB4B-660B1FB58BEE}" type="presOf" srcId="{3A1EA6E1-2907-4407-98C1-2D4B63CCE1F8}" destId="{C283FA00-246A-4E8E-928B-1F5874074852}" srcOrd="0" destOrd="0" presId="urn:microsoft.com/office/officeart/2005/8/layout/hierarchy1"/>
    <dgm:cxn modelId="{DBCCFBCA-EFDD-4633-AB44-03FEF9170D48}" type="presOf" srcId="{FAC67336-CA49-443E-B110-E37D803B103B}" destId="{783C886E-8383-4BCC-B815-97CB2AD41B41}" srcOrd="0" destOrd="0" presId="urn:microsoft.com/office/officeart/2005/8/layout/hierarchy1"/>
    <dgm:cxn modelId="{4C3B99CE-760C-4962-AF54-C9346EB05324}" srcId="{60EF3F12-54D8-4FB6-9622-A05CE0EC8F96}" destId="{19E93693-9D19-49DA-AD4F-B666EB21793D}" srcOrd="4" destOrd="0" parTransId="{6F4B5AE3-F5D8-4FB5-BD76-B6175BEBE859}" sibTransId="{1C843802-A4B0-47BD-854E-4F0367CD0A2A}"/>
    <dgm:cxn modelId="{936B36D4-C157-4F27-912C-533F8EC7A5C3}" srcId="{60EF3F12-54D8-4FB6-9622-A05CE0EC8F96}" destId="{D2B1AE0D-717E-49D3-8173-840537263D56}" srcOrd="3" destOrd="0" parTransId="{6EC350AD-7B70-4C82-9E0F-974883842C85}" sibTransId="{A5716B67-DEA1-45FD-8B3C-9765BC7D94B6}"/>
    <dgm:cxn modelId="{0206E6DF-B409-42ED-B1F7-BA8BDAB20DBA}" type="presOf" srcId="{7D580B95-6388-4F33-B923-D41153BB7C38}" destId="{77C0C6AC-9098-4A9A-9FBC-3F1F6C65DD78}" srcOrd="0" destOrd="0" presId="urn:microsoft.com/office/officeart/2005/8/layout/hierarchy1"/>
    <dgm:cxn modelId="{F91D0FF0-182B-4519-91D9-5C2D742EBE7F}" srcId="{60EF3F12-54D8-4FB6-9622-A05CE0EC8F96}" destId="{3A1EA6E1-2907-4407-98C1-2D4B63CCE1F8}" srcOrd="2" destOrd="0" parTransId="{E5E8D436-4893-4BB0-9B7E-040EC032F385}" sibTransId="{638E040D-CDF2-473F-813C-B094E1296F87}"/>
    <dgm:cxn modelId="{210373F0-0B15-4223-B9E3-8A18286606C4}" type="presOf" srcId="{CBF5C234-27BB-44BE-BFEF-0CBF57B924E4}" destId="{EA6BE56E-5B02-4B94-8BD6-190C900BF6AD}" srcOrd="0" destOrd="0" presId="urn:microsoft.com/office/officeart/2005/8/layout/hierarchy1"/>
    <dgm:cxn modelId="{A3508BFF-9B74-4112-9F3E-08DC9CA6A404}" srcId="{60EF3F12-54D8-4FB6-9622-A05CE0EC8F96}" destId="{FAC67336-CA49-443E-B110-E37D803B103B}" srcOrd="5" destOrd="0" parTransId="{2F7B009A-0444-4FB9-9C51-606DF9FC1890}" sibTransId="{3E21272A-8AE8-48C7-BE4C-C7308A202CEB}"/>
    <dgm:cxn modelId="{1571F845-4552-48DA-962E-18CDFA0EE567}" type="presParOf" srcId="{9B47EE74-7140-4F92-861C-3A9E6E76FBD0}" destId="{1B9FCCEB-5906-4F23-A908-53C8D26399C9}" srcOrd="0" destOrd="0" presId="urn:microsoft.com/office/officeart/2005/8/layout/hierarchy1"/>
    <dgm:cxn modelId="{D7A306BC-9312-4699-99BD-B73F2D72A869}" type="presParOf" srcId="{1B9FCCEB-5906-4F23-A908-53C8D26399C9}" destId="{58FF794D-322B-4CFA-AC3D-B629AB2D185B}" srcOrd="0" destOrd="0" presId="urn:microsoft.com/office/officeart/2005/8/layout/hierarchy1"/>
    <dgm:cxn modelId="{65DC1B7D-DF96-4AE1-98D4-8CAA01901DD4}" type="presParOf" srcId="{58FF794D-322B-4CFA-AC3D-B629AB2D185B}" destId="{054F21F5-624D-46E4-A7E3-DB2C951EF40E}" srcOrd="0" destOrd="0" presId="urn:microsoft.com/office/officeart/2005/8/layout/hierarchy1"/>
    <dgm:cxn modelId="{D527F722-E6B4-4DA2-A317-3C6D8969265B}" type="presParOf" srcId="{58FF794D-322B-4CFA-AC3D-B629AB2D185B}" destId="{77C0C6AC-9098-4A9A-9FBC-3F1F6C65DD78}" srcOrd="1" destOrd="0" presId="urn:microsoft.com/office/officeart/2005/8/layout/hierarchy1"/>
    <dgm:cxn modelId="{87308B74-8A84-4141-A1D0-66F673FDD934}" type="presParOf" srcId="{1B9FCCEB-5906-4F23-A908-53C8D26399C9}" destId="{A2EB47BA-F17A-450D-A059-045FA5103A86}" srcOrd="1" destOrd="0" presId="urn:microsoft.com/office/officeart/2005/8/layout/hierarchy1"/>
    <dgm:cxn modelId="{319C4EB9-20A3-47D2-ABAB-2CAA8B6502D0}" type="presParOf" srcId="{9B47EE74-7140-4F92-861C-3A9E6E76FBD0}" destId="{DCDD16E6-14AB-432E-B112-02B8D1C749E1}" srcOrd="1" destOrd="0" presId="urn:microsoft.com/office/officeart/2005/8/layout/hierarchy1"/>
    <dgm:cxn modelId="{88A37BFD-274E-428C-94D3-2812DEBA663B}" type="presParOf" srcId="{DCDD16E6-14AB-432E-B112-02B8D1C749E1}" destId="{BD9B1430-BC32-430F-90B1-B46A1E51AA75}" srcOrd="0" destOrd="0" presId="urn:microsoft.com/office/officeart/2005/8/layout/hierarchy1"/>
    <dgm:cxn modelId="{4C2F4F0A-1DFF-4364-B8B2-F924E88E19E5}" type="presParOf" srcId="{BD9B1430-BC32-430F-90B1-B46A1E51AA75}" destId="{08B94339-A5AA-40EB-87F5-B803DD37FA0F}" srcOrd="0" destOrd="0" presId="urn:microsoft.com/office/officeart/2005/8/layout/hierarchy1"/>
    <dgm:cxn modelId="{061BAF35-846D-417A-999F-F89758449699}" type="presParOf" srcId="{BD9B1430-BC32-430F-90B1-B46A1E51AA75}" destId="{0ABD7D40-1AEC-42CF-9FC4-3E3C71F9AE94}" srcOrd="1" destOrd="0" presId="urn:microsoft.com/office/officeart/2005/8/layout/hierarchy1"/>
    <dgm:cxn modelId="{551EE874-5CFD-4AC9-AF86-F6294A62C8C8}" type="presParOf" srcId="{DCDD16E6-14AB-432E-B112-02B8D1C749E1}" destId="{A8F03AAE-78ED-440F-B942-4807781C82A6}" srcOrd="1" destOrd="0" presId="urn:microsoft.com/office/officeart/2005/8/layout/hierarchy1"/>
    <dgm:cxn modelId="{61B6CA9E-40C5-4D50-86E0-063DAECE6C54}" type="presParOf" srcId="{9B47EE74-7140-4F92-861C-3A9E6E76FBD0}" destId="{E8C96ED4-B8A2-4505-85B1-458E5DF6A8E8}" srcOrd="2" destOrd="0" presId="urn:microsoft.com/office/officeart/2005/8/layout/hierarchy1"/>
    <dgm:cxn modelId="{FACD20BE-A45B-4C18-814A-19FE5B07494A}" type="presParOf" srcId="{E8C96ED4-B8A2-4505-85B1-458E5DF6A8E8}" destId="{BE3EC327-0605-4C79-AB5B-40E95439FF90}" srcOrd="0" destOrd="0" presId="urn:microsoft.com/office/officeart/2005/8/layout/hierarchy1"/>
    <dgm:cxn modelId="{B9C791F7-A36F-42F3-ABA3-8808966F4D44}" type="presParOf" srcId="{BE3EC327-0605-4C79-AB5B-40E95439FF90}" destId="{AEF8127C-6E37-4110-B4AB-6F2210DEA132}" srcOrd="0" destOrd="0" presId="urn:microsoft.com/office/officeart/2005/8/layout/hierarchy1"/>
    <dgm:cxn modelId="{5FB56A2A-B285-47A4-96CA-811EB9890CF6}" type="presParOf" srcId="{BE3EC327-0605-4C79-AB5B-40E95439FF90}" destId="{C283FA00-246A-4E8E-928B-1F5874074852}" srcOrd="1" destOrd="0" presId="urn:microsoft.com/office/officeart/2005/8/layout/hierarchy1"/>
    <dgm:cxn modelId="{3493527B-9272-4C87-A5BA-8296081A8F20}" type="presParOf" srcId="{E8C96ED4-B8A2-4505-85B1-458E5DF6A8E8}" destId="{4A194D74-1936-482C-8259-2B93F4FF7A4C}" srcOrd="1" destOrd="0" presId="urn:microsoft.com/office/officeart/2005/8/layout/hierarchy1"/>
    <dgm:cxn modelId="{F8BCF08D-9471-4EE4-AE77-EC3EA57EABA0}" type="presParOf" srcId="{9B47EE74-7140-4F92-861C-3A9E6E76FBD0}" destId="{C1BB104C-A3C8-4949-A9C0-4D5E865B03F6}" srcOrd="3" destOrd="0" presId="urn:microsoft.com/office/officeart/2005/8/layout/hierarchy1"/>
    <dgm:cxn modelId="{6B8771F2-9FBF-4B9C-B0D4-E71848A11D1A}" type="presParOf" srcId="{C1BB104C-A3C8-4949-A9C0-4D5E865B03F6}" destId="{04C20B5B-D1A1-4CDD-86DF-757FDACBFB4A}" srcOrd="0" destOrd="0" presId="urn:microsoft.com/office/officeart/2005/8/layout/hierarchy1"/>
    <dgm:cxn modelId="{03139B21-4C1C-4B02-8AA4-E4D1CD63BA35}" type="presParOf" srcId="{04C20B5B-D1A1-4CDD-86DF-757FDACBFB4A}" destId="{BEAEC9A0-F3D0-47B8-B16F-0485D66D7F13}" srcOrd="0" destOrd="0" presId="urn:microsoft.com/office/officeart/2005/8/layout/hierarchy1"/>
    <dgm:cxn modelId="{BD6D412F-4B06-4295-91C2-9F0F1A9EEC36}" type="presParOf" srcId="{04C20B5B-D1A1-4CDD-86DF-757FDACBFB4A}" destId="{1D06D85D-F18A-479F-96C8-3F075D1D7EFF}" srcOrd="1" destOrd="0" presId="urn:microsoft.com/office/officeart/2005/8/layout/hierarchy1"/>
    <dgm:cxn modelId="{1B50E893-994F-45A6-9FD0-81FC12931D6E}" type="presParOf" srcId="{C1BB104C-A3C8-4949-A9C0-4D5E865B03F6}" destId="{5AB3974D-D315-4F4F-BA34-0504AF366AEF}" srcOrd="1" destOrd="0" presId="urn:microsoft.com/office/officeart/2005/8/layout/hierarchy1"/>
    <dgm:cxn modelId="{293CE37C-98A0-4D83-A8CC-754DDA933657}" type="presParOf" srcId="{9B47EE74-7140-4F92-861C-3A9E6E76FBD0}" destId="{F2960E33-3A08-4A03-B9A9-E8BD2BA42636}" srcOrd="4" destOrd="0" presId="urn:microsoft.com/office/officeart/2005/8/layout/hierarchy1"/>
    <dgm:cxn modelId="{CB4C3A54-2361-4345-A71B-97C9E1C1B094}" type="presParOf" srcId="{F2960E33-3A08-4A03-B9A9-E8BD2BA42636}" destId="{2FC0F59C-679E-4613-BC8A-4DF81217019B}" srcOrd="0" destOrd="0" presId="urn:microsoft.com/office/officeart/2005/8/layout/hierarchy1"/>
    <dgm:cxn modelId="{34AF5A0B-3C8C-44C9-B037-A2E727886C89}" type="presParOf" srcId="{2FC0F59C-679E-4613-BC8A-4DF81217019B}" destId="{6072F897-0693-4E59-A16D-EF3B3E9D7E03}" srcOrd="0" destOrd="0" presId="urn:microsoft.com/office/officeart/2005/8/layout/hierarchy1"/>
    <dgm:cxn modelId="{0408DDE9-4BE4-48F4-AF1D-224170214587}" type="presParOf" srcId="{2FC0F59C-679E-4613-BC8A-4DF81217019B}" destId="{92A28679-1B1B-4004-9BBE-6EC4B403AF20}" srcOrd="1" destOrd="0" presId="urn:microsoft.com/office/officeart/2005/8/layout/hierarchy1"/>
    <dgm:cxn modelId="{38C7D082-4275-4CE8-89AC-AB897BC02938}" type="presParOf" srcId="{F2960E33-3A08-4A03-B9A9-E8BD2BA42636}" destId="{2D2E7D3F-60B3-448F-A78D-AA9563AAAB0F}" srcOrd="1" destOrd="0" presId="urn:microsoft.com/office/officeart/2005/8/layout/hierarchy1"/>
    <dgm:cxn modelId="{4DF384C9-F2B1-497E-B04C-4680FA176467}" type="presParOf" srcId="{9B47EE74-7140-4F92-861C-3A9E6E76FBD0}" destId="{4CBFB5B0-73F6-4B9C-BF95-15FE751F7958}" srcOrd="5" destOrd="0" presId="urn:microsoft.com/office/officeart/2005/8/layout/hierarchy1"/>
    <dgm:cxn modelId="{602DD8A6-48DF-4C09-BC5A-3B3DD79C1630}" type="presParOf" srcId="{4CBFB5B0-73F6-4B9C-BF95-15FE751F7958}" destId="{88740ADB-15ED-4A11-AF93-81955DB4A158}" srcOrd="0" destOrd="0" presId="urn:microsoft.com/office/officeart/2005/8/layout/hierarchy1"/>
    <dgm:cxn modelId="{8D7A9452-90EC-45A7-9B0C-050FE4B51C9F}" type="presParOf" srcId="{88740ADB-15ED-4A11-AF93-81955DB4A158}" destId="{4055E422-C932-4A53-87A3-DD28FD90F42D}" srcOrd="0" destOrd="0" presId="urn:microsoft.com/office/officeart/2005/8/layout/hierarchy1"/>
    <dgm:cxn modelId="{E30F35FF-FBE5-4AD0-A49B-4BD58AC58F69}" type="presParOf" srcId="{88740ADB-15ED-4A11-AF93-81955DB4A158}" destId="{783C886E-8383-4BCC-B815-97CB2AD41B41}" srcOrd="1" destOrd="0" presId="urn:microsoft.com/office/officeart/2005/8/layout/hierarchy1"/>
    <dgm:cxn modelId="{482C802F-5F43-43C0-977E-C55391441BA6}" type="presParOf" srcId="{4CBFB5B0-73F6-4B9C-BF95-15FE751F7958}" destId="{0F84CE3F-4D27-46DE-9BB0-6E0656C2EC24}" srcOrd="1" destOrd="0" presId="urn:microsoft.com/office/officeart/2005/8/layout/hierarchy1"/>
    <dgm:cxn modelId="{45E6B8A0-54BD-4BA9-83FA-C27574996A9D}" type="presParOf" srcId="{9B47EE74-7140-4F92-861C-3A9E6E76FBD0}" destId="{644F9656-58ED-4B7F-848C-822E703E787E}" srcOrd="6" destOrd="0" presId="urn:microsoft.com/office/officeart/2005/8/layout/hierarchy1"/>
    <dgm:cxn modelId="{66807C0D-AE94-4B1D-8C92-DA23FAB87AE2}" type="presParOf" srcId="{644F9656-58ED-4B7F-848C-822E703E787E}" destId="{F812B161-09F9-4A5A-973D-48F8DA7E21C6}" srcOrd="0" destOrd="0" presId="urn:microsoft.com/office/officeart/2005/8/layout/hierarchy1"/>
    <dgm:cxn modelId="{7B4CE341-0FC4-461C-B589-A53A6C93A122}" type="presParOf" srcId="{F812B161-09F9-4A5A-973D-48F8DA7E21C6}" destId="{72B6574C-2403-4889-86D5-CD853E570A87}" srcOrd="0" destOrd="0" presId="urn:microsoft.com/office/officeart/2005/8/layout/hierarchy1"/>
    <dgm:cxn modelId="{EE08FAE2-8B95-4399-B552-959BE5556001}" type="presParOf" srcId="{F812B161-09F9-4A5A-973D-48F8DA7E21C6}" destId="{EA6BE56E-5B02-4B94-8BD6-190C900BF6AD}" srcOrd="1" destOrd="0" presId="urn:microsoft.com/office/officeart/2005/8/layout/hierarchy1"/>
    <dgm:cxn modelId="{2F0AE774-1FCE-4553-A0CE-D569073B3998}" type="presParOf" srcId="{644F9656-58ED-4B7F-848C-822E703E787E}" destId="{7C30B031-B328-4540-AD6C-E0F7F8AA87E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AE0B31-DC01-4590-A351-A15D807D60D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FB11C58-FE4D-4A92-A7D3-2D740C24458E}">
      <dgm:prSet/>
      <dgm:spPr/>
      <dgm:t>
        <a:bodyPr/>
        <a:lstStyle/>
        <a:p>
          <a:r>
            <a:rPr lang="en-US"/>
            <a:t>RFC 791 – Internet Protocol (IP)</a:t>
          </a:r>
        </a:p>
      </dgm:t>
    </dgm:pt>
    <dgm:pt modelId="{EE937783-4358-4A02-B2D9-ADF028B7F34F}" type="parTrans" cxnId="{C6EF6ACC-6957-4C3B-BDA0-E2DDB0FE3650}">
      <dgm:prSet/>
      <dgm:spPr/>
      <dgm:t>
        <a:bodyPr/>
        <a:lstStyle/>
        <a:p>
          <a:endParaRPr lang="en-US"/>
        </a:p>
      </dgm:t>
    </dgm:pt>
    <dgm:pt modelId="{9469497E-D5F2-4C54-9ED4-A4CC8C945154}" type="sibTrans" cxnId="{C6EF6ACC-6957-4C3B-BDA0-E2DDB0FE3650}">
      <dgm:prSet/>
      <dgm:spPr/>
      <dgm:t>
        <a:bodyPr/>
        <a:lstStyle/>
        <a:p>
          <a:endParaRPr lang="en-US"/>
        </a:p>
      </dgm:t>
    </dgm:pt>
    <dgm:pt modelId="{3898B6C7-A51E-4E0C-8260-85608BBB2C67}">
      <dgm:prSet/>
      <dgm:spPr/>
      <dgm:t>
        <a:bodyPr/>
        <a:lstStyle/>
        <a:p>
          <a:r>
            <a:rPr lang="en-US"/>
            <a:t>RFC 2616 – HTTP/1.1</a:t>
          </a:r>
        </a:p>
      </dgm:t>
    </dgm:pt>
    <dgm:pt modelId="{C913D7D5-42E2-45B8-A1BD-1B6631D484B6}" type="parTrans" cxnId="{C9A7DE67-2009-49B3-8D5B-B6B07E93A74B}">
      <dgm:prSet/>
      <dgm:spPr/>
      <dgm:t>
        <a:bodyPr/>
        <a:lstStyle/>
        <a:p>
          <a:endParaRPr lang="en-US"/>
        </a:p>
      </dgm:t>
    </dgm:pt>
    <dgm:pt modelId="{99BF4D2B-AB2A-4C17-8300-EA4D18699FB2}" type="sibTrans" cxnId="{C9A7DE67-2009-49B3-8D5B-B6B07E93A74B}">
      <dgm:prSet/>
      <dgm:spPr/>
      <dgm:t>
        <a:bodyPr/>
        <a:lstStyle/>
        <a:p>
          <a:endParaRPr lang="en-US"/>
        </a:p>
      </dgm:t>
    </dgm:pt>
    <dgm:pt modelId="{39ACC2BC-15B9-4589-BBCA-79AE0C1501B8}">
      <dgm:prSet/>
      <dgm:spPr/>
      <dgm:t>
        <a:bodyPr/>
        <a:lstStyle/>
        <a:p>
          <a:r>
            <a:rPr lang="en-US"/>
            <a:t>RFC 1035 – DNS Implementation</a:t>
          </a:r>
        </a:p>
      </dgm:t>
    </dgm:pt>
    <dgm:pt modelId="{AB5447C6-A0F2-4E02-92AB-E5701122E038}" type="parTrans" cxnId="{E8319EE6-B941-43F1-B605-D8903BD19992}">
      <dgm:prSet/>
      <dgm:spPr/>
      <dgm:t>
        <a:bodyPr/>
        <a:lstStyle/>
        <a:p>
          <a:endParaRPr lang="en-US"/>
        </a:p>
      </dgm:t>
    </dgm:pt>
    <dgm:pt modelId="{E64ECB80-7E28-4950-8877-F4AE40AEAA40}" type="sibTrans" cxnId="{E8319EE6-B941-43F1-B605-D8903BD19992}">
      <dgm:prSet/>
      <dgm:spPr/>
      <dgm:t>
        <a:bodyPr/>
        <a:lstStyle/>
        <a:p>
          <a:endParaRPr lang="en-US"/>
        </a:p>
      </dgm:t>
    </dgm:pt>
    <dgm:pt modelId="{B5AC500C-9266-4A1A-8F10-C0053A6221D2}">
      <dgm:prSet/>
      <dgm:spPr/>
      <dgm:t>
        <a:bodyPr/>
        <a:lstStyle/>
        <a:p>
          <a:r>
            <a:rPr lang="en-US"/>
            <a:t>RFC 5321 – SMTP (Email Protocol)</a:t>
          </a:r>
        </a:p>
      </dgm:t>
    </dgm:pt>
    <dgm:pt modelId="{71D9CD92-0980-4181-B2FA-AE1B76189982}" type="parTrans" cxnId="{2E7313DF-5E37-4D73-8746-4F518819E861}">
      <dgm:prSet/>
      <dgm:spPr/>
      <dgm:t>
        <a:bodyPr/>
        <a:lstStyle/>
        <a:p>
          <a:endParaRPr lang="en-US"/>
        </a:p>
      </dgm:t>
    </dgm:pt>
    <dgm:pt modelId="{558053A1-4D81-462B-B087-DF693EE5E79D}" type="sibTrans" cxnId="{2E7313DF-5E37-4D73-8746-4F518819E861}">
      <dgm:prSet/>
      <dgm:spPr/>
      <dgm:t>
        <a:bodyPr/>
        <a:lstStyle/>
        <a:p>
          <a:endParaRPr lang="en-US"/>
        </a:p>
      </dgm:t>
    </dgm:pt>
    <dgm:pt modelId="{FB42C681-4078-487A-BB8D-05976BF0DC80}" type="pres">
      <dgm:prSet presAssocID="{66AE0B31-DC01-4590-A351-A15D807D60D6}" presName="root" presStyleCnt="0">
        <dgm:presLayoutVars>
          <dgm:dir/>
          <dgm:resizeHandles val="exact"/>
        </dgm:presLayoutVars>
      </dgm:prSet>
      <dgm:spPr/>
    </dgm:pt>
    <dgm:pt modelId="{2CE68B1B-68BA-4866-A066-449F8A047621}" type="pres">
      <dgm:prSet presAssocID="{3FB11C58-FE4D-4A92-A7D3-2D740C24458E}" presName="compNode" presStyleCnt="0"/>
      <dgm:spPr/>
    </dgm:pt>
    <dgm:pt modelId="{8403C660-6FE7-4EC7-9A34-7E0C2A6405A9}" type="pres">
      <dgm:prSet presAssocID="{3FB11C58-FE4D-4A92-A7D3-2D740C2445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D777B6B5-7A7A-4E85-92FE-1CC77F3A2288}" type="pres">
      <dgm:prSet presAssocID="{3FB11C58-FE4D-4A92-A7D3-2D740C24458E}" presName="spaceRect" presStyleCnt="0"/>
      <dgm:spPr/>
    </dgm:pt>
    <dgm:pt modelId="{93A3F839-82FB-4C1C-93B5-4188B95C4DCD}" type="pres">
      <dgm:prSet presAssocID="{3FB11C58-FE4D-4A92-A7D3-2D740C24458E}" presName="textRect" presStyleLbl="revTx" presStyleIdx="0" presStyleCnt="4">
        <dgm:presLayoutVars>
          <dgm:chMax val="1"/>
          <dgm:chPref val="1"/>
        </dgm:presLayoutVars>
      </dgm:prSet>
      <dgm:spPr/>
    </dgm:pt>
    <dgm:pt modelId="{8C0D7525-516C-4782-88A2-2EAC19C5481D}" type="pres">
      <dgm:prSet presAssocID="{9469497E-D5F2-4C54-9ED4-A4CC8C945154}" presName="sibTrans" presStyleCnt="0"/>
      <dgm:spPr/>
    </dgm:pt>
    <dgm:pt modelId="{3335E2C6-EF53-4A60-821F-B60DCBCD5DF5}" type="pres">
      <dgm:prSet presAssocID="{3898B6C7-A51E-4E0C-8260-85608BBB2C67}" presName="compNode" presStyleCnt="0"/>
      <dgm:spPr/>
    </dgm:pt>
    <dgm:pt modelId="{8A95F60F-F0A5-4799-90BB-4A94D704D6F7}" type="pres">
      <dgm:prSet presAssocID="{3898B6C7-A51E-4E0C-8260-85608BBB2C6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26EB0BF-AC95-4C8C-9CE7-0D79F4B89FBA}" type="pres">
      <dgm:prSet presAssocID="{3898B6C7-A51E-4E0C-8260-85608BBB2C67}" presName="spaceRect" presStyleCnt="0"/>
      <dgm:spPr/>
    </dgm:pt>
    <dgm:pt modelId="{D3A47312-7A07-43BE-BAA2-566AAE02024E}" type="pres">
      <dgm:prSet presAssocID="{3898B6C7-A51E-4E0C-8260-85608BBB2C67}" presName="textRect" presStyleLbl="revTx" presStyleIdx="1" presStyleCnt="4">
        <dgm:presLayoutVars>
          <dgm:chMax val="1"/>
          <dgm:chPref val="1"/>
        </dgm:presLayoutVars>
      </dgm:prSet>
      <dgm:spPr/>
    </dgm:pt>
    <dgm:pt modelId="{9D395B0D-B96A-40F2-A6F1-68F9847D4011}" type="pres">
      <dgm:prSet presAssocID="{99BF4D2B-AB2A-4C17-8300-EA4D18699FB2}" presName="sibTrans" presStyleCnt="0"/>
      <dgm:spPr/>
    </dgm:pt>
    <dgm:pt modelId="{137D64CB-8D35-41F6-9B8B-2E1D4B40BE63}" type="pres">
      <dgm:prSet presAssocID="{39ACC2BC-15B9-4589-BBCA-79AE0C1501B8}" presName="compNode" presStyleCnt="0"/>
      <dgm:spPr/>
    </dgm:pt>
    <dgm:pt modelId="{7EF28579-1810-48A0-B37F-2BEF611E8796}" type="pres">
      <dgm:prSet presAssocID="{39ACC2BC-15B9-4589-BBCA-79AE0C1501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A86202F3-DB4E-49F5-AF2D-1B1E4090AED5}" type="pres">
      <dgm:prSet presAssocID="{39ACC2BC-15B9-4589-BBCA-79AE0C1501B8}" presName="spaceRect" presStyleCnt="0"/>
      <dgm:spPr/>
    </dgm:pt>
    <dgm:pt modelId="{E72FD6CF-A216-41B1-B5F5-D71E87FD397F}" type="pres">
      <dgm:prSet presAssocID="{39ACC2BC-15B9-4589-BBCA-79AE0C1501B8}" presName="textRect" presStyleLbl="revTx" presStyleIdx="2" presStyleCnt="4">
        <dgm:presLayoutVars>
          <dgm:chMax val="1"/>
          <dgm:chPref val="1"/>
        </dgm:presLayoutVars>
      </dgm:prSet>
      <dgm:spPr/>
    </dgm:pt>
    <dgm:pt modelId="{7D4B2AB7-479D-45F2-8D04-71F0CF562C7A}" type="pres">
      <dgm:prSet presAssocID="{E64ECB80-7E28-4950-8877-F4AE40AEAA40}" presName="sibTrans" presStyleCnt="0"/>
      <dgm:spPr/>
    </dgm:pt>
    <dgm:pt modelId="{9D43D33B-4812-4E4E-9D89-AD043D545506}" type="pres">
      <dgm:prSet presAssocID="{B5AC500C-9266-4A1A-8F10-C0053A6221D2}" presName="compNode" presStyleCnt="0"/>
      <dgm:spPr/>
    </dgm:pt>
    <dgm:pt modelId="{0B5BB6FB-FCF8-4ECA-AF58-E78EA5B3F257}" type="pres">
      <dgm:prSet presAssocID="{B5AC500C-9266-4A1A-8F10-C0053A6221D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F321D57-0E9C-4E36-9341-BB64481C04DE}" type="pres">
      <dgm:prSet presAssocID="{B5AC500C-9266-4A1A-8F10-C0053A6221D2}" presName="spaceRect" presStyleCnt="0"/>
      <dgm:spPr/>
    </dgm:pt>
    <dgm:pt modelId="{DBFE9568-11DE-4FF7-BBC6-23141E8B788D}" type="pres">
      <dgm:prSet presAssocID="{B5AC500C-9266-4A1A-8F10-C0053A6221D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6A0F23-1238-4044-9D0B-E7616F22A0D5}" type="presOf" srcId="{66AE0B31-DC01-4590-A351-A15D807D60D6}" destId="{FB42C681-4078-487A-BB8D-05976BF0DC80}" srcOrd="0" destOrd="0" presId="urn:microsoft.com/office/officeart/2018/2/layout/IconLabelList"/>
    <dgm:cxn modelId="{C9A7DE67-2009-49B3-8D5B-B6B07E93A74B}" srcId="{66AE0B31-DC01-4590-A351-A15D807D60D6}" destId="{3898B6C7-A51E-4E0C-8260-85608BBB2C67}" srcOrd="1" destOrd="0" parTransId="{C913D7D5-42E2-45B8-A1BD-1B6631D484B6}" sibTransId="{99BF4D2B-AB2A-4C17-8300-EA4D18699FB2}"/>
    <dgm:cxn modelId="{5440D748-28C0-4762-8FE7-D9618072A9BE}" type="presOf" srcId="{3898B6C7-A51E-4E0C-8260-85608BBB2C67}" destId="{D3A47312-7A07-43BE-BAA2-566AAE02024E}" srcOrd="0" destOrd="0" presId="urn:microsoft.com/office/officeart/2018/2/layout/IconLabelList"/>
    <dgm:cxn modelId="{902D35B8-A4AF-47D4-BC38-8DBA60903976}" type="presOf" srcId="{B5AC500C-9266-4A1A-8F10-C0053A6221D2}" destId="{DBFE9568-11DE-4FF7-BBC6-23141E8B788D}" srcOrd="0" destOrd="0" presId="urn:microsoft.com/office/officeart/2018/2/layout/IconLabelList"/>
    <dgm:cxn modelId="{6F2498BF-B4C0-4858-B7CC-752DECC319EB}" type="presOf" srcId="{3FB11C58-FE4D-4A92-A7D3-2D740C24458E}" destId="{93A3F839-82FB-4C1C-93B5-4188B95C4DCD}" srcOrd="0" destOrd="0" presId="urn:microsoft.com/office/officeart/2018/2/layout/IconLabelList"/>
    <dgm:cxn modelId="{C6EF6ACC-6957-4C3B-BDA0-E2DDB0FE3650}" srcId="{66AE0B31-DC01-4590-A351-A15D807D60D6}" destId="{3FB11C58-FE4D-4A92-A7D3-2D740C24458E}" srcOrd="0" destOrd="0" parTransId="{EE937783-4358-4A02-B2D9-ADF028B7F34F}" sibTransId="{9469497E-D5F2-4C54-9ED4-A4CC8C945154}"/>
    <dgm:cxn modelId="{2E7313DF-5E37-4D73-8746-4F518819E861}" srcId="{66AE0B31-DC01-4590-A351-A15D807D60D6}" destId="{B5AC500C-9266-4A1A-8F10-C0053A6221D2}" srcOrd="3" destOrd="0" parTransId="{71D9CD92-0980-4181-B2FA-AE1B76189982}" sibTransId="{558053A1-4D81-462B-B087-DF693EE5E79D}"/>
    <dgm:cxn modelId="{E8319EE6-B941-43F1-B605-D8903BD19992}" srcId="{66AE0B31-DC01-4590-A351-A15D807D60D6}" destId="{39ACC2BC-15B9-4589-BBCA-79AE0C1501B8}" srcOrd="2" destOrd="0" parTransId="{AB5447C6-A0F2-4E02-92AB-E5701122E038}" sibTransId="{E64ECB80-7E28-4950-8877-F4AE40AEAA40}"/>
    <dgm:cxn modelId="{964C8DEE-5963-42C6-82FD-F09DF298324C}" type="presOf" srcId="{39ACC2BC-15B9-4589-BBCA-79AE0C1501B8}" destId="{E72FD6CF-A216-41B1-B5F5-D71E87FD397F}" srcOrd="0" destOrd="0" presId="urn:microsoft.com/office/officeart/2018/2/layout/IconLabelList"/>
    <dgm:cxn modelId="{DD3FE1F0-FEE9-4EBE-844E-17E759CD4D7A}" type="presParOf" srcId="{FB42C681-4078-487A-BB8D-05976BF0DC80}" destId="{2CE68B1B-68BA-4866-A066-449F8A047621}" srcOrd="0" destOrd="0" presId="urn:microsoft.com/office/officeart/2018/2/layout/IconLabelList"/>
    <dgm:cxn modelId="{542B0BEA-4911-4AB3-BB4A-A26D1D971FDF}" type="presParOf" srcId="{2CE68B1B-68BA-4866-A066-449F8A047621}" destId="{8403C660-6FE7-4EC7-9A34-7E0C2A6405A9}" srcOrd="0" destOrd="0" presId="urn:microsoft.com/office/officeart/2018/2/layout/IconLabelList"/>
    <dgm:cxn modelId="{54265A80-C16C-4676-A29C-DAC308A71CC9}" type="presParOf" srcId="{2CE68B1B-68BA-4866-A066-449F8A047621}" destId="{D777B6B5-7A7A-4E85-92FE-1CC77F3A2288}" srcOrd="1" destOrd="0" presId="urn:microsoft.com/office/officeart/2018/2/layout/IconLabelList"/>
    <dgm:cxn modelId="{D3FB270E-39B8-44F5-9EF1-212A5E85E03C}" type="presParOf" srcId="{2CE68B1B-68BA-4866-A066-449F8A047621}" destId="{93A3F839-82FB-4C1C-93B5-4188B95C4DCD}" srcOrd="2" destOrd="0" presId="urn:microsoft.com/office/officeart/2018/2/layout/IconLabelList"/>
    <dgm:cxn modelId="{FE216F88-5EA8-4513-A5C5-7613D88985A2}" type="presParOf" srcId="{FB42C681-4078-487A-BB8D-05976BF0DC80}" destId="{8C0D7525-516C-4782-88A2-2EAC19C5481D}" srcOrd="1" destOrd="0" presId="urn:microsoft.com/office/officeart/2018/2/layout/IconLabelList"/>
    <dgm:cxn modelId="{FA929E18-2817-4F13-9230-852149CCA89C}" type="presParOf" srcId="{FB42C681-4078-487A-BB8D-05976BF0DC80}" destId="{3335E2C6-EF53-4A60-821F-B60DCBCD5DF5}" srcOrd="2" destOrd="0" presId="urn:microsoft.com/office/officeart/2018/2/layout/IconLabelList"/>
    <dgm:cxn modelId="{ACB307E9-FA63-44E3-A5C6-2A22B2F98D25}" type="presParOf" srcId="{3335E2C6-EF53-4A60-821F-B60DCBCD5DF5}" destId="{8A95F60F-F0A5-4799-90BB-4A94D704D6F7}" srcOrd="0" destOrd="0" presId="urn:microsoft.com/office/officeart/2018/2/layout/IconLabelList"/>
    <dgm:cxn modelId="{9C155AB7-09FC-432F-879D-58B500D2E194}" type="presParOf" srcId="{3335E2C6-EF53-4A60-821F-B60DCBCD5DF5}" destId="{026EB0BF-AC95-4C8C-9CE7-0D79F4B89FBA}" srcOrd="1" destOrd="0" presId="urn:microsoft.com/office/officeart/2018/2/layout/IconLabelList"/>
    <dgm:cxn modelId="{E8BBE856-DE39-4385-B092-10CF5FF4B536}" type="presParOf" srcId="{3335E2C6-EF53-4A60-821F-B60DCBCD5DF5}" destId="{D3A47312-7A07-43BE-BAA2-566AAE02024E}" srcOrd="2" destOrd="0" presId="urn:microsoft.com/office/officeart/2018/2/layout/IconLabelList"/>
    <dgm:cxn modelId="{75550066-F9FA-44B5-AA80-D91F2578DBEA}" type="presParOf" srcId="{FB42C681-4078-487A-BB8D-05976BF0DC80}" destId="{9D395B0D-B96A-40F2-A6F1-68F9847D4011}" srcOrd="3" destOrd="0" presId="urn:microsoft.com/office/officeart/2018/2/layout/IconLabelList"/>
    <dgm:cxn modelId="{835A912E-1554-4E81-B1E8-DCDEF59189FD}" type="presParOf" srcId="{FB42C681-4078-487A-BB8D-05976BF0DC80}" destId="{137D64CB-8D35-41F6-9B8B-2E1D4B40BE63}" srcOrd="4" destOrd="0" presId="urn:microsoft.com/office/officeart/2018/2/layout/IconLabelList"/>
    <dgm:cxn modelId="{DC720833-6A30-4DBB-BFC0-E1C5E13EA3FE}" type="presParOf" srcId="{137D64CB-8D35-41F6-9B8B-2E1D4B40BE63}" destId="{7EF28579-1810-48A0-B37F-2BEF611E8796}" srcOrd="0" destOrd="0" presId="urn:microsoft.com/office/officeart/2018/2/layout/IconLabelList"/>
    <dgm:cxn modelId="{9ACE4B52-9614-4B8B-BFB1-FBD0AB2B4FC9}" type="presParOf" srcId="{137D64CB-8D35-41F6-9B8B-2E1D4B40BE63}" destId="{A86202F3-DB4E-49F5-AF2D-1B1E4090AED5}" srcOrd="1" destOrd="0" presId="urn:microsoft.com/office/officeart/2018/2/layout/IconLabelList"/>
    <dgm:cxn modelId="{E3067449-F1C1-4125-A885-EBCDB0DF1213}" type="presParOf" srcId="{137D64CB-8D35-41F6-9B8B-2E1D4B40BE63}" destId="{E72FD6CF-A216-41B1-B5F5-D71E87FD397F}" srcOrd="2" destOrd="0" presId="urn:microsoft.com/office/officeart/2018/2/layout/IconLabelList"/>
    <dgm:cxn modelId="{6E7BB7D7-8919-400C-BF30-AB9A9A89137A}" type="presParOf" srcId="{FB42C681-4078-487A-BB8D-05976BF0DC80}" destId="{7D4B2AB7-479D-45F2-8D04-71F0CF562C7A}" srcOrd="5" destOrd="0" presId="urn:microsoft.com/office/officeart/2018/2/layout/IconLabelList"/>
    <dgm:cxn modelId="{D98F88FA-E240-4DDF-87D6-B7031095CF22}" type="presParOf" srcId="{FB42C681-4078-487A-BB8D-05976BF0DC80}" destId="{9D43D33B-4812-4E4E-9D89-AD043D545506}" srcOrd="6" destOrd="0" presId="urn:microsoft.com/office/officeart/2018/2/layout/IconLabelList"/>
    <dgm:cxn modelId="{C04ABA17-F476-41D5-A716-4BEC13B98CF0}" type="presParOf" srcId="{9D43D33B-4812-4E4E-9D89-AD043D545506}" destId="{0B5BB6FB-FCF8-4ECA-AF58-E78EA5B3F257}" srcOrd="0" destOrd="0" presId="urn:microsoft.com/office/officeart/2018/2/layout/IconLabelList"/>
    <dgm:cxn modelId="{D5C3B1FD-24F8-435F-A415-1080715BD5F4}" type="presParOf" srcId="{9D43D33B-4812-4E4E-9D89-AD043D545506}" destId="{3F321D57-0E9C-4E36-9341-BB64481C04DE}" srcOrd="1" destOrd="0" presId="urn:microsoft.com/office/officeart/2018/2/layout/IconLabelList"/>
    <dgm:cxn modelId="{8EE45C51-9D2E-458B-97A7-34AA42C65860}" type="presParOf" srcId="{9D43D33B-4812-4E4E-9D89-AD043D545506}" destId="{DBFE9568-11DE-4FF7-BBC6-23141E8B78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6C4144-21FB-4ADF-B701-79E1BE4E96BA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748890DE-3739-46B1-8AB2-60F5EAB98F87}">
      <dgm:prSet phldrT="[Text]"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Bierstadt"/>
            </a:rPr>
            <a:t>Encourages collaboration among developers and researchers</a:t>
          </a:r>
          <a:endParaRPr lang="en-US"/>
        </a:p>
      </dgm:t>
    </dgm:pt>
    <dgm:pt modelId="{3B79E3B7-BE8D-49D3-83FB-CEA7ABE503B6}" type="parTrans" cxnId="{C850AA00-9F09-44D0-AA51-94403A97FF62}">
      <dgm:prSet/>
      <dgm:spPr/>
      <dgm:t>
        <a:bodyPr/>
        <a:lstStyle/>
        <a:p>
          <a:endParaRPr lang="en-US"/>
        </a:p>
      </dgm:t>
    </dgm:pt>
    <dgm:pt modelId="{57950846-1D19-4DD9-A83E-84FF9191805F}" type="sibTrans" cxnId="{C850AA00-9F09-44D0-AA51-94403A97FF62}">
      <dgm:prSet/>
      <dgm:spPr/>
      <dgm:t>
        <a:bodyPr/>
        <a:lstStyle/>
        <a:p>
          <a:endParaRPr lang="en-US"/>
        </a:p>
      </dgm:t>
    </dgm:pt>
    <dgm:pt modelId="{F914EDC8-F4C9-4090-A2C9-FB1386D2539A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Bierstadt"/>
            </a:rPr>
            <a:t>Backbone of Internet architecture </a:t>
          </a:r>
        </a:p>
      </dgm:t>
    </dgm:pt>
    <dgm:pt modelId="{34904BE4-0B94-450D-85A6-023D065D7A64}" type="parTrans" cxnId="{BC545ADC-8694-4748-A47F-FDE846CFB646}">
      <dgm:prSet/>
      <dgm:spPr/>
    </dgm:pt>
    <dgm:pt modelId="{996A76CC-7939-47BB-A9C5-8C1683BAC751}" type="sibTrans" cxnId="{BC545ADC-8694-4748-A47F-FDE846CFB646}">
      <dgm:prSet/>
      <dgm:spPr/>
      <dgm:t>
        <a:bodyPr/>
        <a:lstStyle/>
        <a:p>
          <a:endParaRPr lang="en-US"/>
        </a:p>
      </dgm:t>
    </dgm:pt>
    <dgm:pt modelId="{08A8F7DE-DA87-462F-A628-3D38581223CC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Bierstadt"/>
            </a:rPr>
            <a:t>Ensures interoperability between systems </a:t>
          </a:r>
        </a:p>
      </dgm:t>
    </dgm:pt>
    <dgm:pt modelId="{5FFEC967-42FE-4D88-A9F8-1DE45C8EB9C9}" type="parTrans" cxnId="{01EA8523-A952-4D9D-B32A-3E95AB712352}">
      <dgm:prSet/>
      <dgm:spPr/>
    </dgm:pt>
    <dgm:pt modelId="{501CDFAA-C627-4DC7-9932-49475E0B6734}" type="sibTrans" cxnId="{01EA8523-A952-4D9D-B32A-3E95AB712352}">
      <dgm:prSet/>
      <dgm:spPr/>
      <dgm:t>
        <a:bodyPr/>
        <a:lstStyle/>
        <a:p>
          <a:endParaRPr lang="en-US"/>
        </a:p>
      </dgm:t>
    </dgm:pt>
    <dgm:pt modelId="{C20C3B63-BF0B-4C64-B6BF-57CB681E4DEB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Bierstadt"/>
            </a:rPr>
            <a:t>Promotes open standards </a:t>
          </a:r>
        </a:p>
      </dgm:t>
    </dgm:pt>
    <dgm:pt modelId="{2DD16011-21BA-4471-A081-7A4A00E0E662}" type="parTrans" cxnId="{A0D1198E-D6E8-439A-9270-4ED509198B5E}">
      <dgm:prSet/>
      <dgm:spPr/>
    </dgm:pt>
    <dgm:pt modelId="{F4D93366-F740-43A0-B11D-D785178DF2B6}" type="sibTrans" cxnId="{A0D1198E-D6E8-439A-9270-4ED509198B5E}">
      <dgm:prSet/>
      <dgm:spPr/>
      <dgm:t>
        <a:bodyPr/>
        <a:lstStyle/>
        <a:p>
          <a:endParaRPr lang="en-US"/>
        </a:p>
      </dgm:t>
    </dgm:pt>
    <dgm:pt modelId="{5F19A3BF-170D-48B9-9AC5-19AAFAC920B1}" type="pres">
      <dgm:prSet presAssocID="{966C4144-21FB-4ADF-B701-79E1BE4E96BA}" presName="root" presStyleCnt="0">
        <dgm:presLayoutVars>
          <dgm:dir/>
          <dgm:resizeHandles val="exact"/>
        </dgm:presLayoutVars>
      </dgm:prSet>
      <dgm:spPr/>
    </dgm:pt>
    <dgm:pt modelId="{E2B179C5-AA41-4026-83BD-34083BF09304}" type="pres">
      <dgm:prSet presAssocID="{F914EDC8-F4C9-4090-A2C9-FB1386D2539A}" presName="compNode" presStyleCnt="0"/>
      <dgm:spPr/>
    </dgm:pt>
    <dgm:pt modelId="{1BDF6AAC-E912-4DE5-B806-0602B05F8132}" type="pres">
      <dgm:prSet presAssocID="{F914EDC8-F4C9-4090-A2C9-FB1386D2539A}" presName="iconBgRect" presStyleLbl="bgShp" presStyleIdx="0" presStyleCnt="4"/>
      <dgm:spPr/>
    </dgm:pt>
    <dgm:pt modelId="{74058CA4-DF68-40F0-878F-BBAFF92F06C0}" type="pres">
      <dgm:prSet presAssocID="{F914EDC8-F4C9-4090-A2C9-FB1386D2539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224E40E2-D092-44B0-B9B5-ECAC940C22D9}" type="pres">
      <dgm:prSet presAssocID="{F914EDC8-F4C9-4090-A2C9-FB1386D2539A}" presName="spaceRect" presStyleCnt="0"/>
      <dgm:spPr/>
    </dgm:pt>
    <dgm:pt modelId="{FC392405-C29C-4F91-B23D-545AE85D1518}" type="pres">
      <dgm:prSet presAssocID="{F914EDC8-F4C9-4090-A2C9-FB1386D2539A}" presName="textRect" presStyleLbl="revTx" presStyleIdx="0" presStyleCnt="4">
        <dgm:presLayoutVars>
          <dgm:chMax val="1"/>
          <dgm:chPref val="1"/>
        </dgm:presLayoutVars>
      </dgm:prSet>
      <dgm:spPr/>
    </dgm:pt>
    <dgm:pt modelId="{E8C05153-4588-4AC0-B1F7-EA186E96C4EE}" type="pres">
      <dgm:prSet presAssocID="{996A76CC-7939-47BB-A9C5-8C1683BAC751}" presName="sibTrans" presStyleCnt="0"/>
      <dgm:spPr/>
    </dgm:pt>
    <dgm:pt modelId="{29C270E8-ED3B-43FE-B267-94B5AE18040C}" type="pres">
      <dgm:prSet presAssocID="{08A8F7DE-DA87-462F-A628-3D38581223CC}" presName="compNode" presStyleCnt="0"/>
      <dgm:spPr/>
    </dgm:pt>
    <dgm:pt modelId="{8437D08C-100F-4C24-86C5-70A30A6917CD}" type="pres">
      <dgm:prSet presAssocID="{08A8F7DE-DA87-462F-A628-3D38581223CC}" presName="iconBgRect" presStyleLbl="bgShp" presStyleIdx="1" presStyleCnt="4"/>
      <dgm:spPr/>
    </dgm:pt>
    <dgm:pt modelId="{5D43C12D-3829-47AD-8635-352457997280}" type="pres">
      <dgm:prSet presAssocID="{08A8F7DE-DA87-462F-A628-3D38581223C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2DB3104-96B9-43A5-A245-79BB057B2695}" type="pres">
      <dgm:prSet presAssocID="{08A8F7DE-DA87-462F-A628-3D38581223CC}" presName="spaceRect" presStyleCnt="0"/>
      <dgm:spPr/>
    </dgm:pt>
    <dgm:pt modelId="{F9904704-7CC2-4686-9C23-DAC19747167F}" type="pres">
      <dgm:prSet presAssocID="{08A8F7DE-DA87-462F-A628-3D38581223CC}" presName="textRect" presStyleLbl="revTx" presStyleIdx="1" presStyleCnt="4">
        <dgm:presLayoutVars>
          <dgm:chMax val="1"/>
          <dgm:chPref val="1"/>
        </dgm:presLayoutVars>
      </dgm:prSet>
      <dgm:spPr/>
    </dgm:pt>
    <dgm:pt modelId="{A00C0C5E-B329-4338-8C01-45463B98C4FF}" type="pres">
      <dgm:prSet presAssocID="{501CDFAA-C627-4DC7-9932-49475E0B6734}" presName="sibTrans" presStyleCnt="0"/>
      <dgm:spPr/>
    </dgm:pt>
    <dgm:pt modelId="{849D1136-C97E-4DF6-A6F7-813CB083A9F4}" type="pres">
      <dgm:prSet presAssocID="{C20C3B63-BF0B-4C64-B6BF-57CB681E4DEB}" presName="compNode" presStyleCnt="0"/>
      <dgm:spPr/>
    </dgm:pt>
    <dgm:pt modelId="{3A0668BF-322C-4F7E-9160-6282D0C57AE8}" type="pres">
      <dgm:prSet presAssocID="{C20C3B63-BF0B-4C64-B6BF-57CB681E4DEB}" presName="iconBgRect" presStyleLbl="bgShp" presStyleIdx="2" presStyleCnt="4"/>
      <dgm:spPr/>
    </dgm:pt>
    <dgm:pt modelId="{D1CD1625-8ADE-48B1-B6FF-3E963BA79547}" type="pres">
      <dgm:prSet presAssocID="{C20C3B63-BF0B-4C64-B6BF-57CB681E4DE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1A19B708-B634-4AE9-9F8F-ADFC25B24CB4}" type="pres">
      <dgm:prSet presAssocID="{C20C3B63-BF0B-4C64-B6BF-57CB681E4DEB}" presName="spaceRect" presStyleCnt="0"/>
      <dgm:spPr/>
    </dgm:pt>
    <dgm:pt modelId="{6D928180-358B-4871-A7AA-117BB3D5BB3D}" type="pres">
      <dgm:prSet presAssocID="{C20C3B63-BF0B-4C64-B6BF-57CB681E4DEB}" presName="textRect" presStyleLbl="revTx" presStyleIdx="2" presStyleCnt="4">
        <dgm:presLayoutVars>
          <dgm:chMax val="1"/>
          <dgm:chPref val="1"/>
        </dgm:presLayoutVars>
      </dgm:prSet>
      <dgm:spPr/>
    </dgm:pt>
    <dgm:pt modelId="{E68EED26-51D3-43E0-B5C0-E02002104A5B}" type="pres">
      <dgm:prSet presAssocID="{F4D93366-F740-43A0-B11D-D785178DF2B6}" presName="sibTrans" presStyleCnt="0"/>
      <dgm:spPr/>
    </dgm:pt>
    <dgm:pt modelId="{3D183110-ACA9-4A8F-B5E7-ADD3E349E577}" type="pres">
      <dgm:prSet presAssocID="{748890DE-3739-46B1-8AB2-60F5EAB98F87}" presName="compNode" presStyleCnt="0"/>
      <dgm:spPr/>
    </dgm:pt>
    <dgm:pt modelId="{561C6768-8B08-49D4-9CC1-EAAFF50D7F21}" type="pres">
      <dgm:prSet presAssocID="{748890DE-3739-46B1-8AB2-60F5EAB98F87}" presName="iconBgRect" presStyleLbl="bgShp" presStyleIdx="3" presStyleCnt="4"/>
      <dgm:spPr/>
    </dgm:pt>
    <dgm:pt modelId="{38C9875E-6A0C-4EEB-A127-E4C55DA87A86}" type="pres">
      <dgm:prSet presAssocID="{748890DE-3739-46B1-8AB2-60F5EAB98F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A3CA1B00-AB44-44A6-B602-5DE43698439B}" type="pres">
      <dgm:prSet presAssocID="{748890DE-3739-46B1-8AB2-60F5EAB98F87}" presName="spaceRect" presStyleCnt="0"/>
      <dgm:spPr/>
    </dgm:pt>
    <dgm:pt modelId="{0D712658-0937-4ABE-88C1-F32DFFC9C8E2}" type="pres">
      <dgm:prSet presAssocID="{748890DE-3739-46B1-8AB2-60F5EAB98F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850AA00-9F09-44D0-AA51-94403A97FF62}" srcId="{966C4144-21FB-4ADF-B701-79E1BE4E96BA}" destId="{748890DE-3739-46B1-8AB2-60F5EAB98F87}" srcOrd="3" destOrd="0" parTransId="{3B79E3B7-BE8D-49D3-83FB-CEA7ABE503B6}" sibTransId="{57950846-1D19-4DD9-A83E-84FF9191805F}"/>
    <dgm:cxn modelId="{01EA8523-A952-4D9D-B32A-3E95AB712352}" srcId="{966C4144-21FB-4ADF-B701-79E1BE4E96BA}" destId="{08A8F7DE-DA87-462F-A628-3D38581223CC}" srcOrd="1" destOrd="0" parTransId="{5FFEC967-42FE-4D88-A9F8-1DE45C8EB9C9}" sibTransId="{501CDFAA-C627-4DC7-9932-49475E0B6734}"/>
    <dgm:cxn modelId="{3DB7B52A-5A0D-41C0-ACB5-B11C2D15B029}" type="presOf" srcId="{F914EDC8-F4C9-4090-A2C9-FB1386D2539A}" destId="{FC392405-C29C-4F91-B23D-545AE85D1518}" srcOrd="0" destOrd="0" presId="urn:microsoft.com/office/officeart/2018/5/layout/IconCircleLabelList"/>
    <dgm:cxn modelId="{7ABAD489-D173-4AFE-91E2-F2B54AD68768}" type="presOf" srcId="{08A8F7DE-DA87-462F-A628-3D38581223CC}" destId="{F9904704-7CC2-4686-9C23-DAC19747167F}" srcOrd="0" destOrd="0" presId="urn:microsoft.com/office/officeart/2018/5/layout/IconCircleLabelList"/>
    <dgm:cxn modelId="{0D9FA58D-872A-4E38-9DB5-D84766654DA7}" type="presOf" srcId="{C20C3B63-BF0B-4C64-B6BF-57CB681E4DEB}" destId="{6D928180-358B-4871-A7AA-117BB3D5BB3D}" srcOrd="0" destOrd="0" presId="urn:microsoft.com/office/officeart/2018/5/layout/IconCircleLabelList"/>
    <dgm:cxn modelId="{A0D1198E-D6E8-439A-9270-4ED509198B5E}" srcId="{966C4144-21FB-4ADF-B701-79E1BE4E96BA}" destId="{C20C3B63-BF0B-4C64-B6BF-57CB681E4DEB}" srcOrd="2" destOrd="0" parTransId="{2DD16011-21BA-4471-A081-7A4A00E0E662}" sibTransId="{F4D93366-F740-43A0-B11D-D785178DF2B6}"/>
    <dgm:cxn modelId="{90C02ED8-8C66-48BB-888C-9A0F47211D38}" type="presOf" srcId="{966C4144-21FB-4ADF-B701-79E1BE4E96BA}" destId="{5F19A3BF-170D-48B9-9AC5-19AAFAC920B1}" srcOrd="0" destOrd="0" presId="urn:microsoft.com/office/officeart/2018/5/layout/IconCircleLabelList"/>
    <dgm:cxn modelId="{BC545ADC-8694-4748-A47F-FDE846CFB646}" srcId="{966C4144-21FB-4ADF-B701-79E1BE4E96BA}" destId="{F914EDC8-F4C9-4090-A2C9-FB1386D2539A}" srcOrd="0" destOrd="0" parTransId="{34904BE4-0B94-450D-85A6-023D065D7A64}" sibTransId="{996A76CC-7939-47BB-A9C5-8C1683BAC751}"/>
    <dgm:cxn modelId="{84B1BEDC-E769-41B3-9927-411818931856}" type="presOf" srcId="{748890DE-3739-46B1-8AB2-60F5EAB98F87}" destId="{0D712658-0937-4ABE-88C1-F32DFFC9C8E2}" srcOrd="0" destOrd="0" presId="urn:microsoft.com/office/officeart/2018/5/layout/IconCircleLabelList"/>
    <dgm:cxn modelId="{33496697-B053-4716-B53A-F915C9591369}" type="presParOf" srcId="{5F19A3BF-170D-48B9-9AC5-19AAFAC920B1}" destId="{E2B179C5-AA41-4026-83BD-34083BF09304}" srcOrd="0" destOrd="0" presId="urn:microsoft.com/office/officeart/2018/5/layout/IconCircleLabelList"/>
    <dgm:cxn modelId="{784C93A9-ACBA-4C8D-974F-143432EC426F}" type="presParOf" srcId="{E2B179C5-AA41-4026-83BD-34083BF09304}" destId="{1BDF6AAC-E912-4DE5-B806-0602B05F8132}" srcOrd="0" destOrd="0" presId="urn:microsoft.com/office/officeart/2018/5/layout/IconCircleLabelList"/>
    <dgm:cxn modelId="{8259AE5E-59CA-4390-AA4F-B5465750188C}" type="presParOf" srcId="{E2B179C5-AA41-4026-83BD-34083BF09304}" destId="{74058CA4-DF68-40F0-878F-BBAFF92F06C0}" srcOrd="1" destOrd="0" presId="urn:microsoft.com/office/officeart/2018/5/layout/IconCircleLabelList"/>
    <dgm:cxn modelId="{52B662E1-3AD1-4591-859C-E57D8386679B}" type="presParOf" srcId="{E2B179C5-AA41-4026-83BD-34083BF09304}" destId="{224E40E2-D092-44B0-B9B5-ECAC940C22D9}" srcOrd="2" destOrd="0" presId="urn:microsoft.com/office/officeart/2018/5/layout/IconCircleLabelList"/>
    <dgm:cxn modelId="{1723D6ED-B7F8-4561-8CC6-78FDDD1E422D}" type="presParOf" srcId="{E2B179C5-AA41-4026-83BD-34083BF09304}" destId="{FC392405-C29C-4F91-B23D-545AE85D1518}" srcOrd="3" destOrd="0" presId="urn:microsoft.com/office/officeart/2018/5/layout/IconCircleLabelList"/>
    <dgm:cxn modelId="{714CF8D0-927D-4AFC-89E4-B4D1AC5B0F8C}" type="presParOf" srcId="{5F19A3BF-170D-48B9-9AC5-19AAFAC920B1}" destId="{E8C05153-4588-4AC0-B1F7-EA186E96C4EE}" srcOrd="1" destOrd="0" presId="urn:microsoft.com/office/officeart/2018/5/layout/IconCircleLabelList"/>
    <dgm:cxn modelId="{E02B2487-6E5A-4D84-A693-71ACB9913B8B}" type="presParOf" srcId="{5F19A3BF-170D-48B9-9AC5-19AAFAC920B1}" destId="{29C270E8-ED3B-43FE-B267-94B5AE18040C}" srcOrd="2" destOrd="0" presId="urn:microsoft.com/office/officeart/2018/5/layout/IconCircleLabelList"/>
    <dgm:cxn modelId="{F3C92F80-A793-49BA-BCB8-881B4366EA51}" type="presParOf" srcId="{29C270E8-ED3B-43FE-B267-94B5AE18040C}" destId="{8437D08C-100F-4C24-86C5-70A30A6917CD}" srcOrd="0" destOrd="0" presId="urn:microsoft.com/office/officeart/2018/5/layout/IconCircleLabelList"/>
    <dgm:cxn modelId="{56FD87FA-07FB-4EEA-9C40-3AA9BD2EC864}" type="presParOf" srcId="{29C270E8-ED3B-43FE-B267-94B5AE18040C}" destId="{5D43C12D-3829-47AD-8635-352457997280}" srcOrd="1" destOrd="0" presId="urn:microsoft.com/office/officeart/2018/5/layout/IconCircleLabelList"/>
    <dgm:cxn modelId="{B8EC6CCF-03D4-49C0-9758-D4CF7C15597B}" type="presParOf" srcId="{29C270E8-ED3B-43FE-B267-94B5AE18040C}" destId="{C2DB3104-96B9-43A5-A245-79BB057B2695}" srcOrd="2" destOrd="0" presId="urn:microsoft.com/office/officeart/2018/5/layout/IconCircleLabelList"/>
    <dgm:cxn modelId="{D4D5AA20-E9AA-4B75-9510-068BD96B49F9}" type="presParOf" srcId="{29C270E8-ED3B-43FE-B267-94B5AE18040C}" destId="{F9904704-7CC2-4686-9C23-DAC19747167F}" srcOrd="3" destOrd="0" presId="urn:microsoft.com/office/officeart/2018/5/layout/IconCircleLabelList"/>
    <dgm:cxn modelId="{4E3B2A3A-3478-404D-88A5-F7E8B1AF7E02}" type="presParOf" srcId="{5F19A3BF-170D-48B9-9AC5-19AAFAC920B1}" destId="{A00C0C5E-B329-4338-8C01-45463B98C4FF}" srcOrd="3" destOrd="0" presId="urn:microsoft.com/office/officeart/2018/5/layout/IconCircleLabelList"/>
    <dgm:cxn modelId="{53219F0F-CED0-4ABD-A779-76D3C70366E5}" type="presParOf" srcId="{5F19A3BF-170D-48B9-9AC5-19AAFAC920B1}" destId="{849D1136-C97E-4DF6-A6F7-813CB083A9F4}" srcOrd="4" destOrd="0" presId="urn:microsoft.com/office/officeart/2018/5/layout/IconCircleLabelList"/>
    <dgm:cxn modelId="{812F5674-9969-443B-BFF0-74135420689A}" type="presParOf" srcId="{849D1136-C97E-4DF6-A6F7-813CB083A9F4}" destId="{3A0668BF-322C-4F7E-9160-6282D0C57AE8}" srcOrd="0" destOrd="0" presId="urn:microsoft.com/office/officeart/2018/5/layout/IconCircleLabelList"/>
    <dgm:cxn modelId="{20B1955A-4B32-4E20-A1FA-681248820DAE}" type="presParOf" srcId="{849D1136-C97E-4DF6-A6F7-813CB083A9F4}" destId="{D1CD1625-8ADE-48B1-B6FF-3E963BA79547}" srcOrd="1" destOrd="0" presId="urn:microsoft.com/office/officeart/2018/5/layout/IconCircleLabelList"/>
    <dgm:cxn modelId="{95544635-B204-4E7C-9E39-5814DFD31863}" type="presParOf" srcId="{849D1136-C97E-4DF6-A6F7-813CB083A9F4}" destId="{1A19B708-B634-4AE9-9F8F-ADFC25B24CB4}" srcOrd="2" destOrd="0" presId="urn:microsoft.com/office/officeart/2018/5/layout/IconCircleLabelList"/>
    <dgm:cxn modelId="{04DED59A-E198-4810-853F-8F93E3AD8F51}" type="presParOf" srcId="{849D1136-C97E-4DF6-A6F7-813CB083A9F4}" destId="{6D928180-358B-4871-A7AA-117BB3D5BB3D}" srcOrd="3" destOrd="0" presId="urn:microsoft.com/office/officeart/2018/5/layout/IconCircleLabelList"/>
    <dgm:cxn modelId="{475FD2AA-3D9B-4282-91EA-16413A3E4FBD}" type="presParOf" srcId="{5F19A3BF-170D-48B9-9AC5-19AAFAC920B1}" destId="{E68EED26-51D3-43E0-B5C0-E02002104A5B}" srcOrd="5" destOrd="0" presId="urn:microsoft.com/office/officeart/2018/5/layout/IconCircleLabelList"/>
    <dgm:cxn modelId="{345CB196-06C1-4097-BAFA-9163E16C1571}" type="presParOf" srcId="{5F19A3BF-170D-48B9-9AC5-19AAFAC920B1}" destId="{3D183110-ACA9-4A8F-B5E7-ADD3E349E577}" srcOrd="6" destOrd="0" presId="urn:microsoft.com/office/officeart/2018/5/layout/IconCircleLabelList"/>
    <dgm:cxn modelId="{D1B5439D-3954-4CE4-B240-3E237D76F255}" type="presParOf" srcId="{3D183110-ACA9-4A8F-B5E7-ADD3E349E577}" destId="{561C6768-8B08-49D4-9CC1-EAAFF50D7F21}" srcOrd="0" destOrd="0" presId="urn:microsoft.com/office/officeart/2018/5/layout/IconCircleLabelList"/>
    <dgm:cxn modelId="{B97EF01B-AE70-4813-B6CE-3D71AF8C6213}" type="presParOf" srcId="{3D183110-ACA9-4A8F-B5E7-ADD3E349E577}" destId="{38C9875E-6A0C-4EEB-A127-E4C55DA87A86}" srcOrd="1" destOrd="0" presId="urn:microsoft.com/office/officeart/2018/5/layout/IconCircleLabelList"/>
    <dgm:cxn modelId="{BF7AE8C2-CB8C-4809-91AF-5F821F0FE6DD}" type="presParOf" srcId="{3D183110-ACA9-4A8F-B5E7-ADD3E349E577}" destId="{A3CA1B00-AB44-44A6-B602-5DE43698439B}" srcOrd="2" destOrd="0" presId="urn:microsoft.com/office/officeart/2018/5/layout/IconCircleLabelList"/>
    <dgm:cxn modelId="{37C2DB0B-E319-4048-A1CB-80CC147DBBA3}" type="presParOf" srcId="{3D183110-ACA9-4A8F-B5E7-ADD3E349E577}" destId="{0D712658-0937-4ABE-88C1-F32DFFC9C8E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502FBC-B1FD-4709-9E0E-9572BD8E4BC1}">
      <dsp:nvSpPr>
        <dsp:cNvPr id="0" name=""/>
        <dsp:cNvSpPr/>
      </dsp:nvSpPr>
      <dsp:spPr>
        <a:xfrm>
          <a:off x="0" y="0"/>
          <a:ext cx="5513832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15481-AFCD-45FF-A2B7-71D654CAB3E0}">
      <dsp:nvSpPr>
        <dsp:cNvPr id="0" name=""/>
        <dsp:cNvSpPr/>
      </dsp:nvSpPr>
      <dsp:spPr>
        <a:xfrm>
          <a:off x="0" y="0"/>
          <a:ext cx="5513832" cy="47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IS RFC?</a:t>
          </a:r>
        </a:p>
      </dsp:txBody>
      <dsp:txXfrm>
        <a:off x="0" y="0"/>
        <a:ext cx="5513832" cy="470916"/>
      </dsp:txXfrm>
    </dsp:sp>
    <dsp:sp modelId="{65EBB6C8-03DE-4FB9-85F9-DE755D8480A0}">
      <dsp:nvSpPr>
        <dsp:cNvPr id="0" name=""/>
        <dsp:cNvSpPr/>
      </dsp:nvSpPr>
      <dsp:spPr>
        <a:xfrm>
          <a:off x="0" y="470916"/>
          <a:ext cx="5513832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-5714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-5714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75144-294B-4ADD-8114-8CDFF119CCFF}">
      <dsp:nvSpPr>
        <dsp:cNvPr id="0" name=""/>
        <dsp:cNvSpPr/>
      </dsp:nvSpPr>
      <dsp:spPr>
        <a:xfrm>
          <a:off x="0" y="470916"/>
          <a:ext cx="5513832" cy="47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PURPOSE OF RFC</a:t>
          </a:r>
        </a:p>
      </dsp:txBody>
      <dsp:txXfrm>
        <a:off x="0" y="470916"/>
        <a:ext cx="5513832" cy="470916"/>
      </dsp:txXfrm>
    </dsp:sp>
    <dsp:sp modelId="{6239790B-0EC4-47E0-BE7D-067F6A4658B9}">
      <dsp:nvSpPr>
        <dsp:cNvPr id="0" name=""/>
        <dsp:cNvSpPr/>
      </dsp:nvSpPr>
      <dsp:spPr>
        <a:xfrm>
          <a:off x="0" y="941832"/>
          <a:ext cx="5513832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-11429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-11429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F282A-2E36-4BBA-A257-9718067930A0}">
      <dsp:nvSpPr>
        <dsp:cNvPr id="0" name=""/>
        <dsp:cNvSpPr/>
      </dsp:nvSpPr>
      <dsp:spPr>
        <a:xfrm>
          <a:off x="0" y="941832"/>
          <a:ext cx="5513832" cy="47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TYPES OF RFC</a:t>
          </a:r>
        </a:p>
      </dsp:txBody>
      <dsp:txXfrm>
        <a:off x="0" y="941832"/>
        <a:ext cx="5513832" cy="470916"/>
      </dsp:txXfrm>
    </dsp:sp>
    <dsp:sp modelId="{5CD3477C-AD78-4FFD-8B68-F370CBB63803}">
      <dsp:nvSpPr>
        <dsp:cNvPr id="0" name=""/>
        <dsp:cNvSpPr/>
      </dsp:nvSpPr>
      <dsp:spPr>
        <a:xfrm>
          <a:off x="0" y="1412747"/>
          <a:ext cx="5513832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-17143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-1714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68ACC-E70E-4AD6-A826-AC4A6EBCFA65}">
      <dsp:nvSpPr>
        <dsp:cNvPr id="0" name=""/>
        <dsp:cNvSpPr/>
      </dsp:nvSpPr>
      <dsp:spPr>
        <a:xfrm>
          <a:off x="0" y="1412747"/>
          <a:ext cx="5513832" cy="47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STRUCTURE OF RFC</a:t>
          </a:r>
        </a:p>
      </dsp:txBody>
      <dsp:txXfrm>
        <a:off x="0" y="1412747"/>
        <a:ext cx="5513832" cy="470916"/>
      </dsp:txXfrm>
    </dsp:sp>
    <dsp:sp modelId="{F63D8701-6EF4-46DC-A1E2-257F095131F0}">
      <dsp:nvSpPr>
        <dsp:cNvPr id="0" name=""/>
        <dsp:cNvSpPr/>
      </dsp:nvSpPr>
      <dsp:spPr>
        <a:xfrm>
          <a:off x="0" y="1883664"/>
          <a:ext cx="5513832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-22857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-2285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5780F-09AF-48B7-95C6-F77F60F22500}">
      <dsp:nvSpPr>
        <dsp:cNvPr id="0" name=""/>
        <dsp:cNvSpPr/>
      </dsp:nvSpPr>
      <dsp:spPr>
        <a:xfrm>
          <a:off x="0" y="1883664"/>
          <a:ext cx="5513832" cy="47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EXAMPLES OF RFC</a:t>
          </a:r>
        </a:p>
      </dsp:txBody>
      <dsp:txXfrm>
        <a:off x="0" y="1883664"/>
        <a:ext cx="5513832" cy="470916"/>
      </dsp:txXfrm>
    </dsp:sp>
    <dsp:sp modelId="{DF5EBE1A-E86F-4067-811E-2DCBF5B1F5E4}">
      <dsp:nvSpPr>
        <dsp:cNvPr id="0" name=""/>
        <dsp:cNvSpPr/>
      </dsp:nvSpPr>
      <dsp:spPr>
        <a:xfrm>
          <a:off x="0" y="2354579"/>
          <a:ext cx="5513832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-28571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-28571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C9AC3-D77F-4E12-B561-D427B0A98D45}">
      <dsp:nvSpPr>
        <dsp:cNvPr id="0" name=""/>
        <dsp:cNvSpPr/>
      </dsp:nvSpPr>
      <dsp:spPr>
        <a:xfrm>
          <a:off x="0" y="2354580"/>
          <a:ext cx="5513832" cy="47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IMPORTANCE OF RFC</a:t>
          </a:r>
        </a:p>
      </dsp:txBody>
      <dsp:txXfrm>
        <a:off x="0" y="2354580"/>
        <a:ext cx="5513832" cy="470916"/>
      </dsp:txXfrm>
    </dsp:sp>
    <dsp:sp modelId="{EA73A2CE-520D-4CBE-AA28-AA67FB42F1B9}">
      <dsp:nvSpPr>
        <dsp:cNvPr id="0" name=""/>
        <dsp:cNvSpPr/>
      </dsp:nvSpPr>
      <dsp:spPr>
        <a:xfrm>
          <a:off x="0" y="2825495"/>
          <a:ext cx="5513832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-34286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-34286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65A37-0C76-4B40-86A3-AAB6F6024E62}">
      <dsp:nvSpPr>
        <dsp:cNvPr id="0" name=""/>
        <dsp:cNvSpPr/>
      </dsp:nvSpPr>
      <dsp:spPr>
        <a:xfrm>
          <a:off x="0" y="2825496"/>
          <a:ext cx="5513832" cy="47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RFC SOURCES</a:t>
          </a:r>
        </a:p>
      </dsp:txBody>
      <dsp:txXfrm>
        <a:off x="0" y="2825496"/>
        <a:ext cx="5513832" cy="470916"/>
      </dsp:txXfrm>
    </dsp:sp>
    <dsp:sp modelId="{1E2561E5-4DEE-44A2-AD8B-191EAFD8FE62}">
      <dsp:nvSpPr>
        <dsp:cNvPr id="0" name=""/>
        <dsp:cNvSpPr/>
      </dsp:nvSpPr>
      <dsp:spPr>
        <a:xfrm>
          <a:off x="0" y="3296412"/>
          <a:ext cx="5513832" cy="0"/>
        </a:xfrm>
        <a:prstGeom prst="line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86B68A-E04F-4198-B40A-04325194C413}">
      <dsp:nvSpPr>
        <dsp:cNvPr id="0" name=""/>
        <dsp:cNvSpPr/>
      </dsp:nvSpPr>
      <dsp:spPr>
        <a:xfrm>
          <a:off x="0" y="3296412"/>
          <a:ext cx="5513832" cy="470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CONCLUSION</a:t>
          </a:r>
        </a:p>
      </dsp:txBody>
      <dsp:txXfrm>
        <a:off x="0" y="3296412"/>
        <a:ext cx="5513832" cy="4709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90DFB0-5666-470A-966C-3A9ABC605B29}">
      <dsp:nvSpPr>
        <dsp:cNvPr id="0" name=""/>
        <dsp:cNvSpPr/>
      </dsp:nvSpPr>
      <dsp:spPr>
        <a:xfrm>
          <a:off x="146" y="1560042"/>
          <a:ext cx="1766189" cy="2119427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60" tIns="0" rIns="1744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RFC stands for Request for Comments​</a:t>
          </a:r>
        </a:p>
      </dsp:txBody>
      <dsp:txXfrm>
        <a:off x="146" y="2407813"/>
        <a:ext cx="1766189" cy="1271656"/>
      </dsp:txXfrm>
    </dsp:sp>
    <dsp:sp modelId="{3C388160-B6CF-4E15-ADD6-AEEBB78F9D8B}">
      <dsp:nvSpPr>
        <dsp:cNvPr id="0" name=""/>
        <dsp:cNvSpPr/>
      </dsp:nvSpPr>
      <dsp:spPr>
        <a:xfrm>
          <a:off x="146" y="1560042"/>
          <a:ext cx="1766189" cy="8477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60" tIns="165100" rIns="174460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01</a:t>
          </a:r>
        </a:p>
      </dsp:txBody>
      <dsp:txXfrm>
        <a:off x="146" y="1560042"/>
        <a:ext cx="1766189" cy="847770"/>
      </dsp:txXfrm>
    </dsp:sp>
    <dsp:sp modelId="{D23FE97E-8F84-4340-93D1-B8CA024D9EFE}">
      <dsp:nvSpPr>
        <dsp:cNvPr id="0" name=""/>
        <dsp:cNvSpPr/>
      </dsp:nvSpPr>
      <dsp:spPr>
        <a:xfrm>
          <a:off x="1907630" y="1560042"/>
          <a:ext cx="1766189" cy="2119427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accent5">
              <a:alpha val="90000"/>
              <a:hueOff val="0"/>
              <a:satOff val="0"/>
              <a:lumOff val="0"/>
              <a:alphaOff val="-13333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60" tIns="0" rIns="1744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It is a formal document from the Internet Engineering Task Force (IETF)​</a:t>
          </a:r>
        </a:p>
      </dsp:txBody>
      <dsp:txXfrm>
        <a:off x="1907630" y="2407813"/>
        <a:ext cx="1766189" cy="1271656"/>
      </dsp:txXfrm>
    </dsp:sp>
    <dsp:sp modelId="{D38F48AC-CBD4-426E-A258-61FCD79E7082}">
      <dsp:nvSpPr>
        <dsp:cNvPr id="0" name=""/>
        <dsp:cNvSpPr/>
      </dsp:nvSpPr>
      <dsp:spPr>
        <a:xfrm>
          <a:off x="1907630" y="1560042"/>
          <a:ext cx="1766189" cy="8477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60" tIns="165100" rIns="174460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02</a:t>
          </a:r>
        </a:p>
      </dsp:txBody>
      <dsp:txXfrm>
        <a:off x="1907630" y="1560042"/>
        <a:ext cx="1766189" cy="847770"/>
      </dsp:txXfrm>
    </dsp:sp>
    <dsp:sp modelId="{E107DFF6-770D-44F6-A55D-16DC998292E2}">
      <dsp:nvSpPr>
        <dsp:cNvPr id="0" name=""/>
        <dsp:cNvSpPr/>
      </dsp:nvSpPr>
      <dsp:spPr>
        <a:xfrm>
          <a:off x="3815115" y="1560042"/>
          <a:ext cx="1766189" cy="2119427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accent5">
              <a:alpha val="90000"/>
              <a:hueOff val="0"/>
              <a:satOff val="0"/>
              <a:lumOff val="0"/>
              <a:alphaOff val="-26667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60" tIns="0" rIns="1744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Describes methods, behaviors, research, or innovations applicable to the working of the Internet​</a:t>
          </a:r>
        </a:p>
      </dsp:txBody>
      <dsp:txXfrm>
        <a:off x="3815115" y="2407813"/>
        <a:ext cx="1766189" cy="1271656"/>
      </dsp:txXfrm>
    </dsp:sp>
    <dsp:sp modelId="{1859C5F9-2957-4357-8AB9-946A79DB1530}">
      <dsp:nvSpPr>
        <dsp:cNvPr id="0" name=""/>
        <dsp:cNvSpPr/>
      </dsp:nvSpPr>
      <dsp:spPr>
        <a:xfrm>
          <a:off x="3815115" y="1560042"/>
          <a:ext cx="1766189" cy="8477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60" tIns="165100" rIns="174460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03</a:t>
          </a:r>
        </a:p>
      </dsp:txBody>
      <dsp:txXfrm>
        <a:off x="3815115" y="1560042"/>
        <a:ext cx="1766189" cy="847770"/>
      </dsp:txXfrm>
    </dsp:sp>
    <dsp:sp modelId="{8DD78FAE-CCD3-4B6F-BDBB-E0EDC24CD80E}">
      <dsp:nvSpPr>
        <dsp:cNvPr id="0" name=""/>
        <dsp:cNvSpPr/>
      </dsp:nvSpPr>
      <dsp:spPr>
        <a:xfrm>
          <a:off x="5722600" y="1560042"/>
          <a:ext cx="1766189" cy="2119427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accent5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60" tIns="0" rIns="174460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Initially started in 1969 by Steve Crocker</a:t>
          </a:r>
        </a:p>
      </dsp:txBody>
      <dsp:txXfrm>
        <a:off x="5722600" y="2407813"/>
        <a:ext cx="1766189" cy="1271656"/>
      </dsp:txXfrm>
    </dsp:sp>
    <dsp:sp modelId="{5F555867-FC93-4E1B-ABA9-6F354942F174}">
      <dsp:nvSpPr>
        <dsp:cNvPr id="0" name=""/>
        <dsp:cNvSpPr/>
      </dsp:nvSpPr>
      <dsp:spPr>
        <a:xfrm>
          <a:off x="5722600" y="1560042"/>
          <a:ext cx="1766189" cy="84777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4460" tIns="165100" rIns="174460" bIns="16510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04</a:t>
          </a:r>
        </a:p>
      </dsp:txBody>
      <dsp:txXfrm>
        <a:off x="5722600" y="1560042"/>
        <a:ext cx="1766189" cy="84777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1FF4-AE4E-447D-986F-757D69652F35}">
      <dsp:nvSpPr>
        <dsp:cNvPr id="0" name=""/>
        <dsp:cNvSpPr/>
      </dsp:nvSpPr>
      <dsp:spPr>
        <a:xfrm>
          <a:off x="0" y="2174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DB982E-0290-4332-9407-1A4C86CFF9C1}">
      <dsp:nvSpPr>
        <dsp:cNvPr id="0" name=""/>
        <dsp:cNvSpPr/>
      </dsp:nvSpPr>
      <dsp:spPr>
        <a:xfrm>
          <a:off x="333397" y="250155"/>
          <a:ext cx="606176" cy="6061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9AEFA8-5C25-4C8C-A3C7-61B868C0717C}">
      <dsp:nvSpPr>
        <dsp:cNvPr id="0" name=""/>
        <dsp:cNvSpPr/>
      </dsp:nvSpPr>
      <dsp:spPr>
        <a:xfrm>
          <a:off x="1272971" y="2174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 propose new standards or protocols</a:t>
          </a:r>
        </a:p>
      </dsp:txBody>
      <dsp:txXfrm>
        <a:off x="1272971" y="2174"/>
        <a:ext cx="6215964" cy="1102139"/>
      </dsp:txXfrm>
    </dsp:sp>
    <dsp:sp modelId="{3BC17F35-3FDF-4AF7-8CAF-C5B7187CBA4C}">
      <dsp:nvSpPr>
        <dsp:cNvPr id="0" name=""/>
        <dsp:cNvSpPr/>
      </dsp:nvSpPr>
      <dsp:spPr>
        <a:xfrm>
          <a:off x="0" y="1379849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5C511-5813-40CC-BEE3-A27DFA4F058E}">
      <dsp:nvSpPr>
        <dsp:cNvPr id="0" name=""/>
        <dsp:cNvSpPr/>
      </dsp:nvSpPr>
      <dsp:spPr>
        <a:xfrm>
          <a:off x="333397" y="1627830"/>
          <a:ext cx="606176" cy="6061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F10D5-5AAD-4E8D-A56E-776E784DCFA9}">
      <dsp:nvSpPr>
        <dsp:cNvPr id="0" name=""/>
        <dsp:cNvSpPr/>
      </dsp:nvSpPr>
      <dsp:spPr>
        <a:xfrm>
          <a:off x="1272971" y="1379849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 document existing practices</a:t>
          </a:r>
        </a:p>
      </dsp:txBody>
      <dsp:txXfrm>
        <a:off x="1272971" y="1379849"/>
        <a:ext cx="6215964" cy="1102139"/>
      </dsp:txXfrm>
    </dsp:sp>
    <dsp:sp modelId="{20AE3E89-007D-4045-9061-E2CE1C7A918E}">
      <dsp:nvSpPr>
        <dsp:cNvPr id="0" name=""/>
        <dsp:cNvSpPr/>
      </dsp:nvSpPr>
      <dsp:spPr>
        <a:xfrm>
          <a:off x="0" y="2757523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DBEE05-7A98-4E2A-881F-1FC655556898}">
      <dsp:nvSpPr>
        <dsp:cNvPr id="0" name=""/>
        <dsp:cNvSpPr/>
      </dsp:nvSpPr>
      <dsp:spPr>
        <a:xfrm>
          <a:off x="333397" y="3005504"/>
          <a:ext cx="606176" cy="6061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EF680C-1B07-4D55-961A-4630CB014994}">
      <dsp:nvSpPr>
        <dsp:cNvPr id="0" name=""/>
        <dsp:cNvSpPr/>
      </dsp:nvSpPr>
      <dsp:spPr>
        <a:xfrm>
          <a:off x="1272971" y="2757523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 encourage discussion and improvement</a:t>
          </a:r>
        </a:p>
      </dsp:txBody>
      <dsp:txXfrm>
        <a:off x="1272971" y="2757523"/>
        <a:ext cx="6215964" cy="1102139"/>
      </dsp:txXfrm>
    </dsp:sp>
    <dsp:sp modelId="{C43EBF99-557F-437A-B289-93C74E4DD659}">
      <dsp:nvSpPr>
        <dsp:cNvPr id="0" name=""/>
        <dsp:cNvSpPr/>
      </dsp:nvSpPr>
      <dsp:spPr>
        <a:xfrm>
          <a:off x="0" y="4135197"/>
          <a:ext cx="7488936" cy="110213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ACE82-43EB-429A-A52D-F1739B503A13}">
      <dsp:nvSpPr>
        <dsp:cNvPr id="0" name=""/>
        <dsp:cNvSpPr/>
      </dsp:nvSpPr>
      <dsp:spPr>
        <a:xfrm>
          <a:off x="333397" y="4383179"/>
          <a:ext cx="606176" cy="6061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7DD76B-E1C7-4D40-B587-6B75FC61CF8C}">
      <dsp:nvSpPr>
        <dsp:cNvPr id="0" name=""/>
        <dsp:cNvSpPr/>
      </dsp:nvSpPr>
      <dsp:spPr>
        <a:xfrm>
          <a:off x="1272971" y="4135197"/>
          <a:ext cx="6215964" cy="1102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643" tIns="116643" rIns="116643" bIns="11664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To serve as official specifications for internet technologies</a:t>
          </a:r>
        </a:p>
      </dsp:txBody>
      <dsp:txXfrm>
        <a:off x="1272971" y="4135197"/>
        <a:ext cx="6215964" cy="1102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7174A6-DA7E-4A78-BD54-89CFCCC21EBD}">
      <dsp:nvSpPr>
        <dsp:cNvPr id="0" name=""/>
        <dsp:cNvSpPr/>
      </dsp:nvSpPr>
      <dsp:spPr>
        <a:xfrm>
          <a:off x="687752" y="1970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7A91A8-1306-45C1-9985-A07E9B48CADD}">
      <dsp:nvSpPr>
        <dsp:cNvPr id="0" name=""/>
        <dsp:cNvSpPr/>
      </dsp:nvSpPr>
      <dsp:spPr>
        <a:xfrm>
          <a:off x="918096" y="232314"/>
          <a:ext cx="620156" cy="62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5974A-3531-4935-B309-7AE63A7AEBD3}">
      <dsp:nvSpPr>
        <dsp:cNvPr id="0" name=""/>
        <dsp:cNvSpPr/>
      </dsp:nvSpPr>
      <dsp:spPr>
        <a:xfrm>
          <a:off x="342237" y="1419471"/>
          <a:ext cx="1771875" cy="84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Informational – For general information</a:t>
          </a:r>
        </a:p>
      </dsp:txBody>
      <dsp:txXfrm>
        <a:off x="342237" y="1419471"/>
        <a:ext cx="1771875" cy="841640"/>
      </dsp:txXfrm>
    </dsp:sp>
    <dsp:sp modelId="{D6AC1E5A-8556-45CF-96AF-2843B1C73819}">
      <dsp:nvSpPr>
        <dsp:cNvPr id="0" name=""/>
        <dsp:cNvSpPr/>
      </dsp:nvSpPr>
      <dsp:spPr>
        <a:xfrm>
          <a:off x="2769706" y="1970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F6B1F-5400-41F1-AD5E-DDF08CE7CFC3}">
      <dsp:nvSpPr>
        <dsp:cNvPr id="0" name=""/>
        <dsp:cNvSpPr/>
      </dsp:nvSpPr>
      <dsp:spPr>
        <a:xfrm>
          <a:off x="3000049" y="232314"/>
          <a:ext cx="620156" cy="6201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39187C-E169-4EDC-B87D-5F9A0161A1F8}">
      <dsp:nvSpPr>
        <dsp:cNvPr id="0" name=""/>
        <dsp:cNvSpPr/>
      </dsp:nvSpPr>
      <dsp:spPr>
        <a:xfrm>
          <a:off x="2424190" y="1419471"/>
          <a:ext cx="1771875" cy="84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Experimental – For testing new ideas</a:t>
          </a:r>
        </a:p>
      </dsp:txBody>
      <dsp:txXfrm>
        <a:off x="2424190" y="1419471"/>
        <a:ext cx="1771875" cy="841640"/>
      </dsp:txXfrm>
    </dsp:sp>
    <dsp:sp modelId="{D9DB5063-3949-46CA-B133-91542C4F7CBF}">
      <dsp:nvSpPr>
        <dsp:cNvPr id="0" name=""/>
        <dsp:cNvSpPr/>
      </dsp:nvSpPr>
      <dsp:spPr>
        <a:xfrm>
          <a:off x="4851659" y="1970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398EE-3A1D-41C9-B186-6562B5F4E569}">
      <dsp:nvSpPr>
        <dsp:cNvPr id="0" name=""/>
        <dsp:cNvSpPr/>
      </dsp:nvSpPr>
      <dsp:spPr>
        <a:xfrm>
          <a:off x="5082002" y="232314"/>
          <a:ext cx="620156" cy="6201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9F74C-766B-42D6-8FB9-C9CF3677C3F6}">
      <dsp:nvSpPr>
        <dsp:cNvPr id="0" name=""/>
        <dsp:cNvSpPr/>
      </dsp:nvSpPr>
      <dsp:spPr>
        <a:xfrm>
          <a:off x="4506143" y="1419471"/>
          <a:ext cx="1771875" cy="84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Best Current Practice (BCP) – For operational guidelines</a:t>
          </a:r>
        </a:p>
      </dsp:txBody>
      <dsp:txXfrm>
        <a:off x="4506143" y="1419471"/>
        <a:ext cx="1771875" cy="841640"/>
      </dsp:txXfrm>
    </dsp:sp>
    <dsp:sp modelId="{1EE29ABC-3F2D-4EE3-9994-D08BC00EA6AB}">
      <dsp:nvSpPr>
        <dsp:cNvPr id="0" name=""/>
        <dsp:cNvSpPr/>
      </dsp:nvSpPr>
      <dsp:spPr>
        <a:xfrm>
          <a:off x="1728729" y="2704080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D3B233-F8A0-4D00-97D9-C8AA935131DB}">
      <dsp:nvSpPr>
        <dsp:cNvPr id="0" name=""/>
        <dsp:cNvSpPr/>
      </dsp:nvSpPr>
      <dsp:spPr>
        <a:xfrm>
          <a:off x="1959073" y="2934424"/>
          <a:ext cx="620156" cy="6201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7D4E6-F257-4396-8A2A-9958BD223F68}">
      <dsp:nvSpPr>
        <dsp:cNvPr id="0" name=""/>
        <dsp:cNvSpPr/>
      </dsp:nvSpPr>
      <dsp:spPr>
        <a:xfrm>
          <a:off x="1383213" y="4121580"/>
          <a:ext cx="1771875" cy="84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Standards Track – For protocols and procedures (Proposed, Draft, Internet Standard)</a:t>
          </a:r>
        </a:p>
      </dsp:txBody>
      <dsp:txXfrm>
        <a:off x="1383213" y="4121580"/>
        <a:ext cx="1771875" cy="841640"/>
      </dsp:txXfrm>
    </dsp:sp>
    <dsp:sp modelId="{1E279902-49F6-4C17-A3A5-1DFFEC9050A9}">
      <dsp:nvSpPr>
        <dsp:cNvPr id="0" name=""/>
        <dsp:cNvSpPr/>
      </dsp:nvSpPr>
      <dsp:spPr>
        <a:xfrm>
          <a:off x="3810682" y="2704080"/>
          <a:ext cx="1080843" cy="108084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4878A-21F2-4322-8349-80781D6FD892}">
      <dsp:nvSpPr>
        <dsp:cNvPr id="0" name=""/>
        <dsp:cNvSpPr/>
      </dsp:nvSpPr>
      <dsp:spPr>
        <a:xfrm>
          <a:off x="4041026" y="2934424"/>
          <a:ext cx="620156" cy="6201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F7E56-C75D-4A10-BFA8-B3692895A31C}">
      <dsp:nvSpPr>
        <dsp:cNvPr id="0" name=""/>
        <dsp:cNvSpPr/>
      </dsp:nvSpPr>
      <dsp:spPr>
        <a:xfrm>
          <a:off x="3465167" y="4121580"/>
          <a:ext cx="1771875" cy="841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Historic – Outdated or replaced documents</a:t>
          </a:r>
        </a:p>
      </dsp:txBody>
      <dsp:txXfrm>
        <a:off x="3465167" y="4121580"/>
        <a:ext cx="1771875" cy="8416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4F21F5-624D-46E4-A7E3-DB2C951EF40E}">
      <dsp:nvSpPr>
        <dsp:cNvPr id="0" name=""/>
        <dsp:cNvSpPr/>
      </dsp:nvSpPr>
      <dsp:spPr>
        <a:xfrm>
          <a:off x="9805" y="1395211"/>
          <a:ext cx="1318895" cy="837498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C0C6AC-9098-4A9A-9FBC-3F1F6C65DD78}">
      <dsp:nvSpPr>
        <dsp:cNvPr id="0" name=""/>
        <dsp:cNvSpPr/>
      </dsp:nvSpPr>
      <dsp:spPr>
        <a:xfrm>
          <a:off x="156349" y="1534428"/>
          <a:ext cx="1318895" cy="8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Univers"/>
            </a:rPr>
            <a:t>Title and Number</a:t>
          </a:r>
        </a:p>
      </dsp:txBody>
      <dsp:txXfrm>
        <a:off x="180878" y="1558957"/>
        <a:ext cx="1269837" cy="788440"/>
      </dsp:txXfrm>
    </dsp:sp>
    <dsp:sp modelId="{08B94339-A5AA-40EB-87F5-B803DD37FA0F}">
      <dsp:nvSpPr>
        <dsp:cNvPr id="0" name=""/>
        <dsp:cNvSpPr/>
      </dsp:nvSpPr>
      <dsp:spPr>
        <a:xfrm>
          <a:off x="1621789" y="1395211"/>
          <a:ext cx="1318895" cy="837498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BD7D40-1AEC-42CF-9FC4-3E3C71F9AE94}">
      <dsp:nvSpPr>
        <dsp:cNvPr id="0" name=""/>
        <dsp:cNvSpPr/>
      </dsp:nvSpPr>
      <dsp:spPr>
        <a:xfrm>
          <a:off x="1768332" y="1534428"/>
          <a:ext cx="1318895" cy="8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Univers"/>
            </a:rPr>
            <a:t>Author(s)</a:t>
          </a:r>
        </a:p>
      </dsp:txBody>
      <dsp:txXfrm>
        <a:off x="1792861" y="1558957"/>
        <a:ext cx="1269837" cy="788440"/>
      </dsp:txXfrm>
    </dsp:sp>
    <dsp:sp modelId="{AEF8127C-6E37-4110-B4AB-6F2210DEA132}">
      <dsp:nvSpPr>
        <dsp:cNvPr id="0" name=""/>
        <dsp:cNvSpPr/>
      </dsp:nvSpPr>
      <dsp:spPr>
        <a:xfrm>
          <a:off x="3233772" y="1395211"/>
          <a:ext cx="1318895" cy="837498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3FA00-246A-4E8E-928B-1F5874074852}">
      <dsp:nvSpPr>
        <dsp:cNvPr id="0" name=""/>
        <dsp:cNvSpPr/>
      </dsp:nvSpPr>
      <dsp:spPr>
        <a:xfrm>
          <a:off x="3380316" y="1534428"/>
          <a:ext cx="1318895" cy="8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Univers"/>
            </a:rPr>
            <a:t>Status (e.g., Proposed Standard)</a:t>
          </a:r>
        </a:p>
      </dsp:txBody>
      <dsp:txXfrm>
        <a:off x="3404845" y="1558957"/>
        <a:ext cx="1269837" cy="788440"/>
      </dsp:txXfrm>
    </dsp:sp>
    <dsp:sp modelId="{BEAEC9A0-F3D0-47B8-B16F-0485D66D7F13}">
      <dsp:nvSpPr>
        <dsp:cNvPr id="0" name=""/>
        <dsp:cNvSpPr/>
      </dsp:nvSpPr>
      <dsp:spPr>
        <a:xfrm>
          <a:off x="4845755" y="1395211"/>
          <a:ext cx="1318895" cy="837498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06D85D-F18A-479F-96C8-3F075D1D7EFF}">
      <dsp:nvSpPr>
        <dsp:cNvPr id="0" name=""/>
        <dsp:cNvSpPr/>
      </dsp:nvSpPr>
      <dsp:spPr>
        <a:xfrm>
          <a:off x="4992299" y="1534428"/>
          <a:ext cx="1318895" cy="8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Univers"/>
            </a:rPr>
            <a:t>Abstract</a:t>
          </a:r>
        </a:p>
      </dsp:txBody>
      <dsp:txXfrm>
        <a:off x="5016828" y="1558957"/>
        <a:ext cx="1269837" cy="788440"/>
      </dsp:txXfrm>
    </dsp:sp>
    <dsp:sp modelId="{6072F897-0693-4E59-A16D-EF3B3E9D7E03}">
      <dsp:nvSpPr>
        <dsp:cNvPr id="0" name=""/>
        <dsp:cNvSpPr/>
      </dsp:nvSpPr>
      <dsp:spPr>
        <a:xfrm>
          <a:off x="6457738" y="1395211"/>
          <a:ext cx="1318895" cy="837498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A28679-1B1B-4004-9BBE-6EC4B403AF20}">
      <dsp:nvSpPr>
        <dsp:cNvPr id="0" name=""/>
        <dsp:cNvSpPr/>
      </dsp:nvSpPr>
      <dsp:spPr>
        <a:xfrm>
          <a:off x="6604282" y="1534428"/>
          <a:ext cx="1318895" cy="8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Univers"/>
            </a:rPr>
            <a:t>Introduction</a:t>
          </a:r>
        </a:p>
      </dsp:txBody>
      <dsp:txXfrm>
        <a:off x="6628811" y="1558957"/>
        <a:ext cx="1269837" cy="788440"/>
      </dsp:txXfrm>
    </dsp:sp>
    <dsp:sp modelId="{4055E422-C932-4A53-87A3-DD28FD90F42D}">
      <dsp:nvSpPr>
        <dsp:cNvPr id="0" name=""/>
        <dsp:cNvSpPr/>
      </dsp:nvSpPr>
      <dsp:spPr>
        <a:xfrm>
          <a:off x="8069721" y="1395211"/>
          <a:ext cx="1318895" cy="837498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C886E-8383-4BCC-B815-97CB2AD41B41}">
      <dsp:nvSpPr>
        <dsp:cNvPr id="0" name=""/>
        <dsp:cNvSpPr/>
      </dsp:nvSpPr>
      <dsp:spPr>
        <a:xfrm>
          <a:off x="8216265" y="1534428"/>
          <a:ext cx="1318895" cy="8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Univers"/>
            </a:rPr>
            <a:t>Technical Content</a:t>
          </a:r>
        </a:p>
      </dsp:txBody>
      <dsp:txXfrm>
        <a:off x="8240794" y="1558957"/>
        <a:ext cx="1269837" cy="788440"/>
      </dsp:txXfrm>
    </dsp:sp>
    <dsp:sp modelId="{72B6574C-2403-4889-86D5-CD853E570A87}">
      <dsp:nvSpPr>
        <dsp:cNvPr id="0" name=""/>
        <dsp:cNvSpPr/>
      </dsp:nvSpPr>
      <dsp:spPr>
        <a:xfrm>
          <a:off x="9681704" y="1395211"/>
          <a:ext cx="1318895" cy="837498"/>
        </a:xfrm>
        <a:prstGeom prst="roundRect">
          <a:avLst>
            <a:gd name="adj" fmla="val 10000"/>
          </a:avLst>
        </a:prstGeom>
        <a:solidFill>
          <a:schemeClr val="accent2">
            <a:alpha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BE56E-5B02-4B94-8BD6-190C900BF6AD}">
      <dsp:nvSpPr>
        <dsp:cNvPr id="0" name=""/>
        <dsp:cNvSpPr/>
      </dsp:nvSpPr>
      <dsp:spPr>
        <a:xfrm>
          <a:off x="9828248" y="1534428"/>
          <a:ext cx="1318895" cy="8374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latin typeface="Univers"/>
            </a:rPr>
            <a:t>References</a:t>
          </a:r>
          <a:endParaRPr lang="en-US" sz="1500" kern="1200"/>
        </a:p>
      </dsp:txBody>
      <dsp:txXfrm>
        <a:off x="9852777" y="1558957"/>
        <a:ext cx="1269837" cy="788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3C660-6FE7-4EC7-9A34-7E0C2A6405A9}">
      <dsp:nvSpPr>
        <dsp:cNvPr id="0" name=""/>
        <dsp:cNvSpPr/>
      </dsp:nvSpPr>
      <dsp:spPr>
        <a:xfrm>
          <a:off x="1480460" y="350893"/>
          <a:ext cx="1013354" cy="10133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A3F839-82FB-4C1C-93B5-4188B95C4DCD}">
      <dsp:nvSpPr>
        <dsp:cNvPr id="0" name=""/>
        <dsp:cNvSpPr/>
      </dsp:nvSpPr>
      <dsp:spPr>
        <a:xfrm>
          <a:off x="861187" y="1686848"/>
          <a:ext cx="2251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RFC 791 – Internet Protocol (IP)</a:t>
          </a:r>
        </a:p>
      </dsp:txBody>
      <dsp:txXfrm>
        <a:off x="861187" y="1686848"/>
        <a:ext cx="2251899" cy="720000"/>
      </dsp:txXfrm>
    </dsp:sp>
    <dsp:sp modelId="{8A95F60F-F0A5-4799-90BB-4A94D704D6F7}">
      <dsp:nvSpPr>
        <dsp:cNvPr id="0" name=""/>
        <dsp:cNvSpPr/>
      </dsp:nvSpPr>
      <dsp:spPr>
        <a:xfrm>
          <a:off x="4126441" y="350893"/>
          <a:ext cx="1013354" cy="10133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47312-7A07-43BE-BAA2-566AAE02024E}">
      <dsp:nvSpPr>
        <dsp:cNvPr id="0" name=""/>
        <dsp:cNvSpPr/>
      </dsp:nvSpPr>
      <dsp:spPr>
        <a:xfrm>
          <a:off x="3507169" y="1686848"/>
          <a:ext cx="2251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RFC 2616 – HTTP/1.1</a:t>
          </a:r>
        </a:p>
      </dsp:txBody>
      <dsp:txXfrm>
        <a:off x="3507169" y="1686848"/>
        <a:ext cx="2251899" cy="720000"/>
      </dsp:txXfrm>
    </dsp:sp>
    <dsp:sp modelId="{7EF28579-1810-48A0-B37F-2BEF611E8796}">
      <dsp:nvSpPr>
        <dsp:cNvPr id="0" name=""/>
        <dsp:cNvSpPr/>
      </dsp:nvSpPr>
      <dsp:spPr>
        <a:xfrm>
          <a:off x="1480460" y="2969823"/>
          <a:ext cx="1013354" cy="10133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FD6CF-A216-41B1-B5F5-D71E87FD397F}">
      <dsp:nvSpPr>
        <dsp:cNvPr id="0" name=""/>
        <dsp:cNvSpPr/>
      </dsp:nvSpPr>
      <dsp:spPr>
        <a:xfrm>
          <a:off x="861187" y="4305778"/>
          <a:ext cx="2251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RFC 1035 – DNS Implementation</a:t>
          </a:r>
        </a:p>
      </dsp:txBody>
      <dsp:txXfrm>
        <a:off x="861187" y="4305778"/>
        <a:ext cx="2251899" cy="720000"/>
      </dsp:txXfrm>
    </dsp:sp>
    <dsp:sp modelId="{0B5BB6FB-FCF8-4ECA-AF58-E78EA5B3F257}">
      <dsp:nvSpPr>
        <dsp:cNvPr id="0" name=""/>
        <dsp:cNvSpPr/>
      </dsp:nvSpPr>
      <dsp:spPr>
        <a:xfrm>
          <a:off x="4126441" y="2969823"/>
          <a:ext cx="1013354" cy="10133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FE9568-11DE-4FF7-BBC6-23141E8B788D}">
      <dsp:nvSpPr>
        <dsp:cNvPr id="0" name=""/>
        <dsp:cNvSpPr/>
      </dsp:nvSpPr>
      <dsp:spPr>
        <a:xfrm>
          <a:off x="3507169" y="4305778"/>
          <a:ext cx="225189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RFC 5321 – SMTP (Email Protocol)</a:t>
          </a:r>
        </a:p>
      </dsp:txBody>
      <dsp:txXfrm>
        <a:off x="3507169" y="4305778"/>
        <a:ext cx="2251899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DF6AAC-E912-4DE5-B806-0602B05F8132}">
      <dsp:nvSpPr>
        <dsp:cNvPr id="0" name=""/>
        <dsp:cNvSpPr/>
      </dsp:nvSpPr>
      <dsp:spPr>
        <a:xfrm>
          <a:off x="1054454" y="455"/>
          <a:ext cx="841728" cy="84172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58CA4-DF68-40F0-878F-BBAFF92F06C0}">
      <dsp:nvSpPr>
        <dsp:cNvPr id="0" name=""/>
        <dsp:cNvSpPr/>
      </dsp:nvSpPr>
      <dsp:spPr>
        <a:xfrm>
          <a:off x="1233839" y="179840"/>
          <a:ext cx="482958" cy="48295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92405-C29C-4F91-B23D-545AE85D1518}">
      <dsp:nvSpPr>
        <dsp:cNvPr id="0" name=""/>
        <dsp:cNvSpPr/>
      </dsp:nvSpPr>
      <dsp:spPr>
        <a:xfrm>
          <a:off x="785377" y="1104361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Bierstadt"/>
            </a:rPr>
            <a:t>Backbone of Internet architecture </a:t>
          </a:r>
        </a:p>
      </dsp:txBody>
      <dsp:txXfrm>
        <a:off x="785377" y="1104361"/>
        <a:ext cx="1379882" cy="551953"/>
      </dsp:txXfrm>
    </dsp:sp>
    <dsp:sp modelId="{8437D08C-100F-4C24-86C5-70A30A6917CD}">
      <dsp:nvSpPr>
        <dsp:cNvPr id="0" name=""/>
        <dsp:cNvSpPr/>
      </dsp:nvSpPr>
      <dsp:spPr>
        <a:xfrm>
          <a:off x="2675816" y="455"/>
          <a:ext cx="841728" cy="84172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3C12D-3829-47AD-8635-352457997280}">
      <dsp:nvSpPr>
        <dsp:cNvPr id="0" name=""/>
        <dsp:cNvSpPr/>
      </dsp:nvSpPr>
      <dsp:spPr>
        <a:xfrm>
          <a:off x="2855201" y="179840"/>
          <a:ext cx="482958" cy="48295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04704-7CC2-4686-9C23-DAC19747167F}">
      <dsp:nvSpPr>
        <dsp:cNvPr id="0" name=""/>
        <dsp:cNvSpPr/>
      </dsp:nvSpPr>
      <dsp:spPr>
        <a:xfrm>
          <a:off x="2406739" y="1104361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Bierstadt"/>
            </a:rPr>
            <a:t>Ensures interoperability between systems </a:t>
          </a:r>
        </a:p>
      </dsp:txBody>
      <dsp:txXfrm>
        <a:off x="2406739" y="1104361"/>
        <a:ext cx="1379882" cy="551953"/>
      </dsp:txXfrm>
    </dsp:sp>
    <dsp:sp modelId="{3A0668BF-322C-4F7E-9160-6282D0C57AE8}">
      <dsp:nvSpPr>
        <dsp:cNvPr id="0" name=""/>
        <dsp:cNvSpPr/>
      </dsp:nvSpPr>
      <dsp:spPr>
        <a:xfrm>
          <a:off x="1054454" y="2001285"/>
          <a:ext cx="841728" cy="84172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CD1625-8ADE-48B1-B6FF-3E963BA79547}">
      <dsp:nvSpPr>
        <dsp:cNvPr id="0" name=""/>
        <dsp:cNvSpPr/>
      </dsp:nvSpPr>
      <dsp:spPr>
        <a:xfrm>
          <a:off x="1233839" y="2180670"/>
          <a:ext cx="482958" cy="48295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28180-358B-4871-A7AA-117BB3D5BB3D}">
      <dsp:nvSpPr>
        <dsp:cNvPr id="0" name=""/>
        <dsp:cNvSpPr/>
      </dsp:nvSpPr>
      <dsp:spPr>
        <a:xfrm>
          <a:off x="785377" y="3105191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Bierstadt"/>
            </a:rPr>
            <a:t>Promotes open standards </a:t>
          </a:r>
        </a:p>
      </dsp:txBody>
      <dsp:txXfrm>
        <a:off x="785377" y="3105191"/>
        <a:ext cx="1379882" cy="551953"/>
      </dsp:txXfrm>
    </dsp:sp>
    <dsp:sp modelId="{561C6768-8B08-49D4-9CC1-EAAFF50D7F21}">
      <dsp:nvSpPr>
        <dsp:cNvPr id="0" name=""/>
        <dsp:cNvSpPr/>
      </dsp:nvSpPr>
      <dsp:spPr>
        <a:xfrm>
          <a:off x="2675816" y="2001285"/>
          <a:ext cx="841728" cy="841728"/>
        </a:xfrm>
        <a:prstGeom prst="ellipse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9875E-6A0C-4EEB-A127-E4C55DA87A86}">
      <dsp:nvSpPr>
        <dsp:cNvPr id="0" name=""/>
        <dsp:cNvSpPr/>
      </dsp:nvSpPr>
      <dsp:spPr>
        <a:xfrm>
          <a:off x="2855201" y="2180670"/>
          <a:ext cx="482958" cy="48295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12658-0937-4ABE-88C1-F32DFFC9C8E2}">
      <dsp:nvSpPr>
        <dsp:cNvPr id="0" name=""/>
        <dsp:cNvSpPr/>
      </dsp:nvSpPr>
      <dsp:spPr>
        <a:xfrm>
          <a:off x="2406739" y="3105191"/>
          <a:ext cx="1379882" cy="551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>
              <a:latin typeface="Bierstadt"/>
            </a:rPr>
            <a:t>Encourages collaboration among developers and researchers</a:t>
          </a:r>
          <a:endParaRPr lang="en-US" sz="1100" kern="1200"/>
        </a:p>
      </dsp:txBody>
      <dsp:txXfrm>
        <a:off x="2406739" y="3105191"/>
        <a:ext cx="1379882" cy="551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229B5-007E-4A6C-BFA1-84C0FDE75B12}" type="datetimeFigureOut"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EEA08-1B94-4B26-AD65-AC379736250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RFC stands for Request for Comments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It is a formal document from the Internet Engineering Task Force (IETF)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Describes methods, behaviors, research, or innovations applicable to the working of the Internet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,Sans-Serif"/>
              <a:buChar char="•"/>
            </a:pPr>
            <a:r>
              <a:rPr lang="en-US" dirty="0"/>
              <a:t>Initially started in 1969 by Steve Crocker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EEA08-1B94-4B26-AD65-AC3797362500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3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,Sans-Serif"/>
              <a:buChar char="•"/>
            </a:pPr>
            <a:r>
              <a:rPr lang="en-US" dirty="0"/>
              <a:t>Title and Number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Author(s)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Status (e.g., Proposed Standard)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Abstract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Introduction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Technical Content</a:t>
            </a:r>
          </a:p>
          <a:p>
            <a:pPr marL="342900" indent="-342900">
              <a:buFont typeface="Arial,Sans-Serif"/>
              <a:buChar char="•"/>
            </a:pPr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EEA08-1B94-4B26-AD65-AC3797362500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61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24242"/>
                </a:solidFill>
              </a:rPr>
              <a:t>Backbone of </a:t>
            </a:r>
            <a:r>
              <a:rPr lang="en-US" b="1" dirty="0">
                <a:solidFill>
                  <a:srgbClr val="424242"/>
                </a:solidFill>
              </a:rPr>
              <a:t>Internet architecture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24242"/>
                </a:solidFill>
              </a:rPr>
              <a:t>Ensures </a:t>
            </a:r>
            <a:r>
              <a:rPr lang="en-US" b="1" dirty="0">
                <a:solidFill>
                  <a:srgbClr val="424242"/>
                </a:solidFill>
              </a:rPr>
              <a:t>interoperability</a:t>
            </a:r>
            <a:r>
              <a:rPr lang="en-US" dirty="0">
                <a:solidFill>
                  <a:srgbClr val="424242"/>
                </a:solidFill>
              </a:rPr>
              <a:t> between systems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24242"/>
                </a:solidFill>
              </a:rPr>
              <a:t>Promotes </a:t>
            </a:r>
            <a:r>
              <a:rPr lang="en-US" b="1" dirty="0">
                <a:solidFill>
                  <a:srgbClr val="424242"/>
                </a:solidFill>
              </a:rPr>
              <a:t>open standards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424242"/>
                </a:solidFill>
              </a:rPr>
              <a:t>Encourages </a:t>
            </a:r>
            <a:r>
              <a:rPr lang="en-US" b="1" dirty="0">
                <a:solidFill>
                  <a:srgbClr val="424242"/>
                </a:solidFill>
              </a:rPr>
              <a:t>collaboration</a:t>
            </a:r>
            <a:r>
              <a:rPr lang="en-US" dirty="0">
                <a:solidFill>
                  <a:srgbClr val="424242"/>
                </a:solidFill>
              </a:rPr>
              <a:t> among developers and researchers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FEEA08-1B94-4B26-AD65-AC3797362500}" type="slidenum"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17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80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45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9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213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14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31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7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5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13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85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4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1" r:id="rId6"/>
    <p:sldLayoutId id="2147483687" r:id="rId7"/>
    <p:sldLayoutId id="2147483688" r:id="rId8"/>
    <p:sldLayoutId id="2147483689" r:id="rId9"/>
    <p:sldLayoutId id="2147483690" r:id="rId10"/>
    <p:sldLayoutId id="214748369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47842E3-A9DB-675E-A0EF-51C8516EB3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9615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37992A9-1E8C-4E57-B4F4-EE2D38E50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B674E-9A79-0FF3-BBD1-A75C2EBFC5E6}"/>
              </a:ext>
            </a:extLst>
          </p:cNvPr>
          <p:cNvSpPr txBox="1"/>
          <p:nvPr/>
        </p:nvSpPr>
        <p:spPr>
          <a:xfrm>
            <a:off x="517870" y="978407"/>
            <a:ext cx="5044994" cy="140451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rgbClr val="FFFFFF"/>
                </a:solidFill>
                <a:latin typeface="Univers"/>
                <a:ea typeface="+mj-ea"/>
                <a:cs typeface="+mj-cs"/>
              </a:rPr>
              <a:t>RFC: REQUEST FOR COMMENT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F9312-5D62-7505-C58D-DD0AF9783838}"/>
              </a:ext>
            </a:extLst>
          </p:cNvPr>
          <p:cNvSpPr txBox="1"/>
          <p:nvPr/>
        </p:nvSpPr>
        <p:spPr>
          <a:xfrm>
            <a:off x="517870" y="4482450"/>
            <a:ext cx="5040785" cy="172402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sz="2200" b="1" i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UNDERSTANDING THE BACKBONE OF INTERNET STANDARDS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C38958-9A69-239A-BA79-2AEC73345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A99BF7-0EAA-8933-0258-C190AEC06A9E}"/>
              </a:ext>
            </a:extLst>
          </p:cNvPr>
          <p:cNvSpPr txBox="1"/>
          <p:nvPr/>
        </p:nvSpPr>
        <p:spPr>
          <a:xfrm>
            <a:off x="6153912" y="978408"/>
            <a:ext cx="5513832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Univers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074EA357-B94B-C6D2-9C70-2687A944B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7" y="1768669"/>
            <a:ext cx="3304855" cy="332866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EC109E5-0396-8968-4F42-DFEC28036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58484" y="508090"/>
            <a:ext cx="5513832" cy="149279"/>
          </a:xfrm>
          <a:custGeom>
            <a:avLst/>
            <a:gdLst>
              <a:gd name="connsiteX0" fmla="*/ 0 w 6090847"/>
              <a:gd name="connsiteY0" fmla="*/ 0 h 149279"/>
              <a:gd name="connsiteX1" fmla="*/ 6090847 w 6090847"/>
              <a:gd name="connsiteY1" fmla="*/ 0 h 149279"/>
              <a:gd name="connsiteX2" fmla="*/ 6090847 w 6090847"/>
              <a:gd name="connsiteY2" fmla="*/ 149279 h 149279"/>
              <a:gd name="connsiteX3" fmla="*/ 0 w 609084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0847" h="149279">
                <a:moveTo>
                  <a:pt x="0" y="0"/>
                </a:moveTo>
                <a:lnTo>
                  <a:pt x="6090847" y="0"/>
                </a:lnTo>
                <a:lnTo>
                  <a:pt x="609084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6" name="TextBox 2">
            <a:extLst>
              <a:ext uri="{FF2B5EF4-FFF2-40B4-BE49-F238E27FC236}">
                <a16:creationId xmlns:a16="http://schemas.microsoft.com/office/drawing/2014/main" id="{F6999C37-94FB-D0B8-4A04-E226FAF86D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3518472"/>
              </p:ext>
            </p:extLst>
          </p:nvPr>
        </p:nvGraphicFramePr>
        <p:xfrm>
          <a:off x="6153912" y="2578608"/>
          <a:ext cx="5513832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9346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592F4-1B43-9B76-6D44-81739E8792C2}"/>
              </a:ext>
            </a:extLst>
          </p:cNvPr>
          <p:cNvSpPr txBox="1"/>
          <p:nvPr/>
        </p:nvSpPr>
        <p:spPr>
          <a:xfrm>
            <a:off x="521208" y="978408"/>
            <a:ext cx="3154680" cy="40690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Univers"/>
                <a:ea typeface="+mj-ea"/>
                <a:cs typeface="+mj-cs"/>
              </a:rPr>
              <a:t>WHAT IS AN RFC?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extBox 9">
            <a:extLst>
              <a:ext uri="{FF2B5EF4-FFF2-40B4-BE49-F238E27FC236}">
                <a16:creationId xmlns:a16="http://schemas.microsoft.com/office/drawing/2014/main" id="{77EDED77-20F0-5DBF-BB9E-8764A1CD67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620429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691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DCF4C-A8BF-A0F2-AFBD-A5B9949698BE}"/>
              </a:ext>
            </a:extLst>
          </p:cNvPr>
          <p:cNvSpPr txBox="1"/>
          <p:nvPr/>
        </p:nvSpPr>
        <p:spPr>
          <a:xfrm>
            <a:off x="521208" y="978408"/>
            <a:ext cx="3154680" cy="406908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Univers"/>
                <a:ea typeface="+mj-ea"/>
                <a:cs typeface="+mj-cs"/>
              </a:rPr>
              <a:t>PURPOSE OF RFC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extBox 1">
            <a:extLst>
              <a:ext uri="{FF2B5EF4-FFF2-40B4-BE49-F238E27FC236}">
                <a16:creationId xmlns:a16="http://schemas.microsoft.com/office/drawing/2014/main" id="{7F41ADE9-5BF8-6661-723C-543E677B2C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1284380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3413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49749F-A119-AE1B-55A4-ABC7FBBDD460}"/>
              </a:ext>
            </a:extLst>
          </p:cNvPr>
          <p:cNvSpPr txBox="1"/>
          <p:nvPr/>
        </p:nvSpPr>
        <p:spPr>
          <a:xfrm>
            <a:off x="521208" y="978408"/>
            <a:ext cx="4032504" cy="33649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Univers"/>
                <a:ea typeface="+mj-ea"/>
                <a:cs typeface="+mj-cs"/>
              </a:rPr>
              <a:t>TYPES OF RFC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B78C71C3-E490-7423-003E-31FE91F191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1917434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5339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76AE85-BCD4-6DDB-CB4B-AB0A051272C2}"/>
              </a:ext>
            </a:extLst>
          </p:cNvPr>
          <p:cNvSpPr txBox="1"/>
          <p:nvPr/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Univers"/>
                <a:ea typeface="+mj-ea"/>
                <a:cs typeface="+mj-cs"/>
              </a:rPr>
              <a:t>STRUCTURE OF RFC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rgbClr val="F29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E8BA7B2-D4D9-CC2A-2768-9800A110EE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941328"/>
              </p:ext>
            </p:extLst>
          </p:nvPr>
        </p:nvGraphicFramePr>
        <p:xfrm>
          <a:off x="520700" y="2447131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9802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9EEEC8-8E56-FF25-89E6-D48F67F05755}"/>
              </a:ext>
            </a:extLst>
          </p:cNvPr>
          <p:cNvSpPr txBox="1"/>
          <p:nvPr/>
        </p:nvSpPr>
        <p:spPr>
          <a:xfrm>
            <a:off x="521208" y="978408"/>
            <a:ext cx="4032504" cy="336499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Univers"/>
                <a:ea typeface="+mj-ea"/>
                <a:cs typeface="+mj-cs"/>
              </a:rPr>
              <a:t>EXAMPLES OF FAMOUS RFC's</a:t>
            </a:r>
          </a:p>
        </p:txBody>
      </p:sp>
      <p:graphicFrame>
        <p:nvGraphicFramePr>
          <p:cNvPr id="14" name="TextBox 2">
            <a:extLst>
              <a:ext uri="{FF2B5EF4-FFF2-40B4-BE49-F238E27FC236}">
                <a16:creationId xmlns:a16="http://schemas.microsoft.com/office/drawing/2014/main" id="{831ABE97-4891-925D-C422-CDF0A27FAB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5819661"/>
              </p:ext>
            </p:extLst>
          </p:nvPr>
        </p:nvGraphicFramePr>
        <p:xfrm>
          <a:off x="5065776" y="978408"/>
          <a:ext cx="6620256" cy="53766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3C12D59-DADE-48AF-20B1-7EE102184BB6}"/>
              </a:ext>
            </a:extLst>
          </p:cNvPr>
          <p:cNvCxnSpPr/>
          <p:nvPr/>
        </p:nvCxnSpPr>
        <p:spPr>
          <a:xfrm>
            <a:off x="476249" y="690562"/>
            <a:ext cx="3714749" cy="11906"/>
          </a:xfrm>
          <a:prstGeom prst="straightConnector1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516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BAA160-18A6-38AE-4699-2AD01EF53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E17AA97-89A7-45C1-B813-BFF6C23D7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4C3A91-7F6F-5B99-0CA1-2D815761C215}"/>
              </a:ext>
            </a:extLst>
          </p:cNvPr>
          <p:cNvSpPr txBox="1"/>
          <p:nvPr/>
        </p:nvSpPr>
        <p:spPr>
          <a:xfrm>
            <a:off x="283083" y="502158"/>
            <a:ext cx="4032504" cy="140696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Univers"/>
                <a:ea typeface="+mj-ea"/>
                <a:cs typeface="+mj-cs"/>
              </a:rPr>
              <a:t>IMPORTANCE OF </a:t>
            </a:r>
            <a:r>
              <a:rPr lang="en-US" sz="4000" dirty="0">
                <a:latin typeface="Univers"/>
                <a:ea typeface="+mj-ea"/>
                <a:cs typeface="+mj-cs"/>
              </a:rPr>
              <a:t>RFC's</a:t>
            </a:r>
            <a:endParaRPr lang="en-US" sz="4000" kern="1200" dirty="0">
              <a:latin typeface="Univers"/>
              <a:ea typeface="+mj-ea"/>
              <a:cs typeface="+mj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BEB24D8-3315-D348-2941-99405ECC4B67}"/>
              </a:ext>
            </a:extLst>
          </p:cNvPr>
          <p:cNvSpPr txBox="1"/>
          <p:nvPr/>
        </p:nvSpPr>
        <p:spPr>
          <a:xfrm>
            <a:off x="7254082" y="2947511"/>
            <a:ext cx="3648074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Univers"/>
              </a:rPr>
              <a:t>Official IETF website: https://www.ietf.org/standards/rfcs/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Univers"/>
              </a:rPr>
              <a:t>RFC Editor site: https://www.rfc-editor.org/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FF3B5F-5D56-2DED-EA36-A3F9AC81AD53}"/>
              </a:ext>
            </a:extLst>
          </p:cNvPr>
          <p:cNvSpPr txBox="1"/>
          <p:nvPr/>
        </p:nvSpPr>
        <p:spPr>
          <a:xfrm>
            <a:off x="7030879" y="582772"/>
            <a:ext cx="410051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dirty="0">
                <a:latin typeface="Univers"/>
              </a:rPr>
              <a:t>WHERE WE FIND THE RFC's</a:t>
            </a:r>
          </a:p>
        </p:txBody>
      </p:sp>
      <p:graphicFrame>
        <p:nvGraphicFramePr>
          <p:cNvPr id="39" name="Diagram 38">
            <a:extLst>
              <a:ext uri="{FF2B5EF4-FFF2-40B4-BE49-F238E27FC236}">
                <a16:creationId xmlns:a16="http://schemas.microsoft.com/office/drawing/2014/main" id="{AB058FC2-4EB8-BB4A-4E28-4698BE09F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2223511"/>
              </p:ext>
            </p:extLst>
          </p:nvPr>
        </p:nvGraphicFramePr>
        <p:xfrm>
          <a:off x="964406" y="2183606"/>
          <a:ext cx="45720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27189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EE42DCE-4A4F-44C4-84E5-261B3BEEF1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604AB-C13A-5E11-B0AB-E73DC242E88A}"/>
              </a:ext>
            </a:extLst>
          </p:cNvPr>
          <p:cNvSpPr txBox="1"/>
          <p:nvPr/>
        </p:nvSpPr>
        <p:spPr>
          <a:xfrm>
            <a:off x="521208" y="978408"/>
            <a:ext cx="6281928" cy="146304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latin typeface="Univers"/>
                <a:ea typeface="+mj-ea"/>
                <a:cs typeface="+mj-cs"/>
              </a:rPr>
              <a:t>CONCLUSION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FE0E1-AC05-6750-02F6-B3D5CECA1FF3}"/>
              </a:ext>
            </a:extLst>
          </p:cNvPr>
          <p:cNvSpPr txBox="1"/>
          <p:nvPr/>
        </p:nvSpPr>
        <p:spPr>
          <a:xfrm>
            <a:off x="1045083" y="1995202"/>
            <a:ext cx="6281928" cy="37673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RFCs are </a:t>
            </a:r>
            <a:r>
              <a:rPr lang="en-US" sz="2000" b="1" dirty="0">
                <a:latin typeface="Univers"/>
              </a:rPr>
              <a:t>essential</a:t>
            </a:r>
            <a:r>
              <a:rPr lang="en-US" sz="2000" dirty="0">
                <a:latin typeface="Univers"/>
              </a:rPr>
              <a:t> for the development and maintenance of the Internet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They are </a:t>
            </a:r>
            <a:r>
              <a:rPr lang="en-US" sz="2000" b="1" dirty="0">
                <a:latin typeface="Univers"/>
              </a:rPr>
              <a:t>open, collaborative, and evolving</a:t>
            </a:r>
          </a:p>
          <a:p>
            <a:pPr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Univers"/>
              </a:rPr>
              <a:t>Understanding RFCs helps in </a:t>
            </a:r>
            <a:r>
              <a:rPr lang="en-US" sz="2000" b="1" dirty="0">
                <a:latin typeface="Univers"/>
              </a:rPr>
              <a:t>networking, development, and research</a:t>
            </a:r>
          </a:p>
        </p:txBody>
      </p:sp>
      <p:pic>
        <p:nvPicPr>
          <p:cNvPr id="8" name="Graphic 7" descr="Laptop Secure">
            <a:extLst>
              <a:ext uri="{FF2B5EF4-FFF2-40B4-BE49-F238E27FC236}">
                <a16:creationId xmlns:a16="http://schemas.microsoft.com/office/drawing/2014/main" id="{316ADA9A-375D-5E44-BC0A-FAC48810C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7668" y="1994644"/>
            <a:ext cx="4356461" cy="435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24606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GestaltVTI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343</cp:revision>
  <dcterms:created xsi:type="dcterms:W3CDTF">2025-06-09T11:29:15Z</dcterms:created>
  <dcterms:modified xsi:type="dcterms:W3CDTF">2025-06-09T12:47:03Z</dcterms:modified>
</cp:coreProperties>
</file>