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5CFF3-47F7-4F9B-EB1D-426D521D3342}" v="337" dt="2025-06-09T15:32:41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A75F5-1F0E-4655-A850-7A3D9DDFB8B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17D762-2E82-4D28-BEE4-32AE102ABAEB}">
      <dgm:prSet/>
      <dgm:spPr/>
      <dgm:t>
        <a:bodyPr/>
        <a:lstStyle/>
        <a:p>
          <a:r>
            <a:rPr lang="en-US"/>
            <a:t>ServiceNow is a cloud-based platform for automating IT Service Management (ITSM)</a:t>
          </a:r>
        </a:p>
      </dgm:t>
    </dgm:pt>
    <dgm:pt modelId="{834D3531-4549-4DEA-8AF2-F24A97A9DBA8}" type="parTrans" cxnId="{A204F338-7F71-482A-9C34-84B50B6DA0AB}">
      <dgm:prSet/>
      <dgm:spPr/>
      <dgm:t>
        <a:bodyPr/>
        <a:lstStyle/>
        <a:p>
          <a:endParaRPr lang="en-US"/>
        </a:p>
      </dgm:t>
    </dgm:pt>
    <dgm:pt modelId="{5A1566A0-E262-469D-A9A0-B69CC90B33FE}" type="sibTrans" cxnId="{A204F338-7F71-482A-9C34-84B50B6DA0AB}">
      <dgm:prSet/>
      <dgm:spPr/>
      <dgm:t>
        <a:bodyPr/>
        <a:lstStyle/>
        <a:p>
          <a:endParaRPr lang="en-US"/>
        </a:p>
      </dgm:t>
    </dgm:pt>
    <dgm:pt modelId="{4AD19D60-DDE2-4C6F-B0E7-876BEF0451C3}">
      <dgm:prSet/>
      <dgm:spPr/>
      <dgm:t>
        <a:bodyPr/>
        <a:lstStyle/>
        <a:p>
          <a:r>
            <a:rPr lang="en-US"/>
            <a:t>Helps organizations manage digital workflows for enterprise operations</a:t>
          </a:r>
        </a:p>
      </dgm:t>
    </dgm:pt>
    <dgm:pt modelId="{5D9FD8B4-17BA-4406-8051-74D2F54D6176}" type="parTrans" cxnId="{105F817D-1970-4011-ACE3-3AEA75EC4348}">
      <dgm:prSet/>
      <dgm:spPr/>
      <dgm:t>
        <a:bodyPr/>
        <a:lstStyle/>
        <a:p>
          <a:endParaRPr lang="en-US"/>
        </a:p>
      </dgm:t>
    </dgm:pt>
    <dgm:pt modelId="{9C1DFB8B-C8C3-42D6-ABB3-B1CD337D7625}" type="sibTrans" cxnId="{105F817D-1970-4011-ACE3-3AEA75EC4348}">
      <dgm:prSet/>
      <dgm:spPr/>
      <dgm:t>
        <a:bodyPr/>
        <a:lstStyle/>
        <a:p>
          <a:endParaRPr lang="en-US"/>
        </a:p>
      </dgm:t>
    </dgm:pt>
    <dgm:pt modelId="{0D3FF3DE-57E3-4FF9-8232-7D6575C002A6}">
      <dgm:prSet/>
      <dgm:spPr/>
      <dgm:t>
        <a:bodyPr/>
        <a:lstStyle/>
        <a:p>
          <a:r>
            <a:rPr lang="en-US"/>
            <a:t>Offers solutions for IT, HR, Customer Service, Security, and more</a:t>
          </a:r>
        </a:p>
      </dgm:t>
    </dgm:pt>
    <dgm:pt modelId="{81177BD8-6AA1-4AC4-8765-8235F050F9DA}" type="parTrans" cxnId="{5717BF87-FB05-440C-9460-048F660214A6}">
      <dgm:prSet/>
      <dgm:spPr/>
      <dgm:t>
        <a:bodyPr/>
        <a:lstStyle/>
        <a:p>
          <a:endParaRPr lang="en-US"/>
        </a:p>
      </dgm:t>
    </dgm:pt>
    <dgm:pt modelId="{DA5ED841-B0AF-4666-8841-A8E661006EFB}" type="sibTrans" cxnId="{5717BF87-FB05-440C-9460-048F660214A6}">
      <dgm:prSet/>
      <dgm:spPr/>
      <dgm:t>
        <a:bodyPr/>
        <a:lstStyle/>
        <a:p>
          <a:endParaRPr lang="en-US"/>
        </a:p>
      </dgm:t>
    </dgm:pt>
    <dgm:pt modelId="{7C949F20-295F-4C85-A875-5C44350FDE37}" type="pres">
      <dgm:prSet presAssocID="{3CCA75F5-1F0E-4655-A850-7A3D9DDFB8B6}" presName="diagram" presStyleCnt="0">
        <dgm:presLayoutVars>
          <dgm:dir/>
          <dgm:resizeHandles val="exact"/>
        </dgm:presLayoutVars>
      </dgm:prSet>
      <dgm:spPr/>
    </dgm:pt>
    <dgm:pt modelId="{959103F4-2DE7-4D06-9395-C6BA9BA4D7FC}" type="pres">
      <dgm:prSet presAssocID="{8B17D762-2E82-4D28-BEE4-32AE102ABAEB}" presName="node" presStyleLbl="node1" presStyleIdx="0" presStyleCnt="3">
        <dgm:presLayoutVars>
          <dgm:bulletEnabled val="1"/>
        </dgm:presLayoutVars>
      </dgm:prSet>
      <dgm:spPr/>
    </dgm:pt>
    <dgm:pt modelId="{0DB56927-3153-417A-BB99-556082D6253E}" type="pres">
      <dgm:prSet presAssocID="{5A1566A0-E262-469D-A9A0-B69CC90B33FE}" presName="sibTrans" presStyleCnt="0"/>
      <dgm:spPr/>
    </dgm:pt>
    <dgm:pt modelId="{05340A1A-569B-4150-A408-45788F922CF8}" type="pres">
      <dgm:prSet presAssocID="{4AD19D60-DDE2-4C6F-B0E7-876BEF0451C3}" presName="node" presStyleLbl="node1" presStyleIdx="1" presStyleCnt="3">
        <dgm:presLayoutVars>
          <dgm:bulletEnabled val="1"/>
        </dgm:presLayoutVars>
      </dgm:prSet>
      <dgm:spPr/>
    </dgm:pt>
    <dgm:pt modelId="{4AF9E099-297D-4761-BC00-EB84DA418423}" type="pres">
      <dgm:prSet presAssocID="{9C1DFB8B-C8C3-42D6-ABB3-B1CD337D7625}" presName="sibTrans" presStyleCnt="0"/>
      <dgm:spPr/>
    </dgm:pt>
    <dgm:pt modelId="{F3EA8223-8D93-462D-A800-4ADFB26E9ED9}" type="pres">
      <dgm:prSet presAssocID="{0D3FF3DE-57E3-4FF9-8232-7D6575C002A6}" presName="node" presStyleLbl="node1" presStyleIdx="2" presStyleCnt="3">
        <dgm:presLayoutVars>
          <dgm:bulletEnabled val="1"/>
        </dgm:presLayoutVars>
      </dgm:prSet>
      <dgm:spPr/>
    </dgm:pt>
  </dgm:ptLst>
  <dgm:cxnLst>
    <dgm:cxn modelId="{A204F338-7F71-482A-9C34-84B50B6DA0AB}" srcId="{3CCA75F5-1F0E-4655-A850-7A3D9DDFB8B6}" destId="{8B17D762-2E82-4D28-BEE4-32AE102ABAEB}" srcOrd="0" destOrd="0" parTransId="{834D3531-4549-4DEA-8AF2-F24A97A9DBA8}" sibTransId="{5A1566A0-E262-469D-A9A0-B69CC90B33FE}"/>
    <dgm:cxn modelId="{99E03171-0408-4DA2-A38E-8434A7F63692}" type="presOf" srcId="{0D3FF3DE-57E3-4FF9-8232-7D6575C002A6}" destId="{F3EA8223-8D93-462D-A800-4ADFB26E9ED9}" srcOrd="0" destOrd="0" presId="urn:microsoft.com/office/officeart/2005/8/layout/default"/>
    <dgm:cxn modelId="{5FD5D251-A3FA-4CBD-A195-59227491A2B4}" type="presOf" srcId="{3CCA75F5-1F0E-4655-A850-7A3D9DDFB8B6}" destId="{7C949F20-295F-4C85-A875-5C44350FDE37}" srcOrd="0" destOrd="0" presId="urn:microsoft.com/office/officeart/2005/8/layout/default"/>
    <dgm:cxn modelId="{6AA6C859-C00A-486A-AB00-8E6B5EB5517B}" type="presOf" srcId="{4AD19D60-DDE2-4C6F-B0E7-876BEF0451C3}" destId="{05340A1A-569B-4150-A408-45788F922CF8}" srcOrd="0" destOrd="0" presId="urn:microsoft.com/office/officeart/2005/8/layout/default"/>
    <dgm:cxn modelId="{105F817D-1970-4011-ACE3-3AEA75EC4348}" srcId="{3CCA75F5-1F0E-4655-A850-7A3D9DDFB8B6}" destId="{4AD19D60-DDE2-4C6F-B0E7-876BEF0451C3}" srcOrd="1" destOrd="0" parTransId="{5D9FD8B4-17BA-4406-8051-74D2F54D6176}" sibTransId="{9C1DFB8B-C8C3-42D6-ABB3-B1CD337D7625}"/>
    <dgm:cxn modelId="{5717BF87-FB05-440C-9460-048F660214A6}" srcId="{3CCA75F5-1F0E-4655-A850-7A3D9DDFB8B6}" destId="{0D3FF3DE-57E3-4FF9-8232-7D6575C002A6}" srcOrd="2" destOrd="0" parTransId="{81177BD8-6AA1-4AC4-8765-8235F050F9DA}" sibTransId="{DA5ED841-B0AF-4666-8841-A8E661006EFB}"/>
    <dgm:cxn modelId="{5903E6CA-B6FB-4A63-88C0-62F66102B933}" type="presOf" srcId="{8B17D762-2E82-4D28-BEE4-32AE102ABAEB}" destId="{959103F4-2DE7-4D06-9395-C6BA9BA4D7FC}" srcOrd="0" destOrd="0" presId="urn:microsoft.com/office/officeart/2005/8/layout/default"/>
    <dgm:cxn modelId="{AEA3438B-4544-42A4-8CDD-3ABA9C7ADFE7}" type="presParOf" srcId="{7C949F20-295F-4C85-A875-5C44350FDE37}" destId="{959103F4-2DE7-4D06-9395-C6BA9BA4D7FC}" srcOrd="0" destOrd="0" presId="urn:microsoft.com/office/officeart/2005/8/layout/default"/>
    <dgm:cxn modelId="{E08CE52E-711B-4A42-94B6-A95AC73DA84B}" type="presParOf" srcId="{7C949F20-295F-4C85-A875-5C44350FDE37}" destId="{0DB56927-3153-417A-BB99-556082D6253E}" srcOrd="1" destOrd="0" presId="urn:microsoft.com/office/officeart/2005/8/layout/default"/>
    <dgm:cxn modelId="{FB74AE10-C75E-4CD2-B438-FB157D7CC304}" type="presParOf" srcId="{7C949F20-295F-4C85-A875-5C44350FDE37}" destId="{05340A1A-569B-4150-A408-45788F922CF8}" srcOrd="2" destOrd="0" presId="urn:microsoft.com/office/officeart/2005/8/layout/default"/>
    <dgm:cxn modelId="{4EE52F55-0DE8-47F4-A5C4-C36A99527D02}" type="presParOf" srcId="{7C949F20-295F-4C85-A875-5C44350FDE37}" destId="{4AF9E099-297D-4761-BC00-EB84DA418423}" srcOrd="3" destOrd="0" presId="urn:microsoft.com/office/officeart/2005/8/layout/default"/>
    <dgm:cxn modelId="{75197877-CB11-4FF1-A327-0D97A66C8187}" type="presParOf" srcId="{7C949F20-295F-4C85-A875-5C44350FDE37}" destId="{F3EA8223-8D93-462D-A800-4ADFB26E9E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676A21-0CCB-47CD-B96C-57E3A344C3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94C905-BB6E-46D2-BC06-F84E69FB5793}">
      <dgm:prSet/>
      <dgm:spPr/>
      <dgm:t>
        <a:bodyPr/>
        <a:lstStyle/>
        <a:p>
          <a:r>
            <a:rPr lang="en-US"/>
            <a:t>Incident, Problem, and Change Management</a:t>
          </a:r>
        </a:p>
      </dgm:t>
    </dgm:pt>
    <dgm:pt modelId="{F4DA9D50-30AC-43BC-9D30-D3612FACEF56}" type="parTrans" cxnId="{851AB9DF-6AFD-44B6-AA06-76D86497098C}">
      <dgm:prSet/>
      <dgm:spPr/>
      <dgm:t>
        <a:bodyPr/>
        <a:lstStyle/>
        <a:p>
          <a:endParaRPr lang="en-US"/>
        </a:p>
      </dgm:t>
    </dgm:pt>
    <dgm:pt modelId="{0B12C468-1B05-47D1-B33D-FC71F8554728}" type="sibTrans" cxnId="{851AB9DF-6AFD-44B6-AA06-76D86497098C}">
      <dgm:prSet/>
      <dgm:spPr/>
      <dgm:t>
        <a:bodyPr/>
        <a:lstStyle/>
        <a:p>
          <a:endParaRPr lang="en-US"/>
        </a:p>
      </dgm:t>
    </dgm:pt>
    <dgm:pt modelId="{0BDF282A-8CC2-4611-BC0B-C27C659694F6}">
      <dgm:prSet/>
      <dgm:spPr/>
      <dgm:t>
        <a:bodyPr/>
        <a:lstStyle/>
        <a:p>
          <a:r>
            <a:rPr lang="en-US"/>
            <a:t>Self-service portals and knowledge bases</a:t>
          </a:r>
        </a:p>
      </dgm:t>
    </dgm:pt>
    <dgm:pt modelId="{72C0DB94-3880-4C4D-8077-5F8F5C10672A}" type="parTrans" cxnId="{8A1288D2-0D15-4E61-BE95-5371ECDF06BC}">
      <dgm:prSet/>
      <dgm:spPr/>
      <dgm:t>
        <a:bodyPr/>
        <a:lstStyle/>
        <a:p>
          <a:endParaRPr lang="en-US"/>
        </a:p>
      </dgm:t>
    </dgm:pt>
    <dgm:pt modelId="{8E4E5666-F2FA-4CC1-8214-EA542B174C7A}" type="sibTrans" cxnId="{8A1288D2-0D15-4E61-BE95-5371ECDF06BC}">
      <dgm:prSet/>
      <dgm:spPr/>
      <dgm:t>
        <a:bodyPr/>
        <a:lstStyle/>
        <a:p>
          <a:endParaRPr lang="en-US"/>
        </a:p>
      </dgm:t>
    </dgm:pt>
    <dgm:pt modelId="{10E5DA42-8959-4AE8-9606-3657AD0A007C}">
      <dgm:prSet/>
      <dgm:spPr/>
      <dgm:t>
        <a:bodyPr/>
        <a:lstStyle/>
        <a:p>
          <a:r>
            <a:rPr lang="en-US"/>
            <a:t>Workflow automation and orchestration</a:t>
          </a:r>
        </a:p>
      </dgm:t>
    </dgm:pt>
    <dgm:pt modelId="{ED0E2461-8D42-4FE2-BD06-46B19424B14F}" type="parTrans" cxnId="{1D0143A3-FC17-4AD7-BD1B-249EC6A40862}">
      <dgm:prSet/>
      <dgm:spPr/>
      <dgm:t>
        <a:bodyPr/>
        <a:lstStyle/>
        <a:p>
          <a:endParaRPr lang="en-US"/>
        </a:p>
      </dgm:t>
    </dgm:pt>
    <dgm:pt modelId="{14AA3BA7-9A60-4D3D-A7E0-F5C6E9CCA51E}" type="sibTrans" cxnId="{1D0143A3-FC17-4AD7-BD1B-249EC6A40862}">
      <dgm:prSet/>
      <dgm:spPr/>
      <dgm:t>
        <a:bodyPr/>
        <a:lstStyle/>
        <a:p>
          <a:endParaRPr lang="en-US"/>
        </a:p>
      </dgm:t>
    </dgm:pt>
    <dgm:pt modelId="{9C99A384-9C60-43FC-9514-901AF6CB03E2}">
      <dgm:prSet/>
      <dgm:spPr/>
      <dgm:t>
        <a:bodyPr/>
        <a:lstStyle/>
        <a:p>
          <a:r>
            <a:rPr lang="en-US"/>
            <a:t>Integration with third-party tools</a:t>
          </a:r>
        </a:p>
      </dgm:t>
    </dgm:pt>
    <dgm:pt modelId="{D2F1323C-E6BF-4B87-AF1F-CCC39863BA80}" type="parTrans" cxnId="{698A602F-1EB8-4261-ABF8-E5EE395790FE}">
      <dgm:prSet/>
      <dgm:spPr/>
      <dgm:t>
        <a:bodyPr/>
        <a:lstStyle/>
        <a:p>
          <a:endParaRPr lang="en-US"/>
        </a:p>
      </dgm:t>
    </dgm:pt>
    <dgm:pt modelId="{21461BAF-1B68-4530-A9A2-5233CFA9FB9E}" type="sibTrans" cxnId="{698A602F-1EB8-4261-ABF8-E5EE395790FE}">
      <dgm:prSet/>
      <dgm:spPr/>
      <dgm:t>
        <a:bodyPr/>
        <a:lstStyle/>
        <a:p>
          <a:endParaRPr lang="en-US"/>
        </a:p>
      </dgm:t>
    </dgm:pt>
    <dgm:pt modelId="{BAEE5FF7-DA5B-4F22-8AA7-BB0EE3CB7AD5}">
      <dgm:prSet/>
      <dgm:spPr/>
      <dgm:t>
        <a:bodyPr/>
        <a:lstStyle/>
        <a:p>
          <a:r>
            <a:rPr lang="en-US"/>
            <a:t>AI and machine learning capabilities</a:t>
          </a:r>
        </a:p>
      </dgm:t>
    </dgm:pt>
    <dgm:pt modelId="{946DF222-386B-4702-AB78-CDE3CF5D7D38}" type="parTrans" cxnId="{E2C70227-03C6-4282-B7BD-8365BB5C3A68}">
      <dgm:prSet/>
      <dgm:spPr/>
      <dgm:t>
        <a:bodyPr/>
        <a:lstStyle/>
        <a:p>
          <a:endParaRPr lang="en-US"/>
        </a:p>
      </dgm:t>
    </dgm:pt>
    <dgm:pt modelId="{8B0286C8-9BA0-4786-BE25-B75C2FA8AAC4}" type="sibTrans" cxnId="{E2C70227-03C6-4282-B7BD-8365BB5C3A68}">
      <dgm:prSet/>
      <dgm:spPr/>
      <dgm:t>
        <a:bodyPr/>
        <a:lstStyle/>
        <a:p>
          <a:endParaRPr lang="en-US"/>
        </a:p>
      </dgm:t>
    </dgm:pt>
    <dgm:pt modelId="{63952C01-4DAB-4B40-B69F-EC871CCAD4A0}" type="pres">
      <dgm:prSet presAssocID="{2D676A21-0CCB-47CD-B96C-57E3A344C360}" presName="root" presStyleCnt="0">
        <dgm:presLayoutVars>
          <dgm:dir/>
          <dgm:resizeHandles val="exact"/>
        </dgm:presLayoutVars>
      </dgm:prSet>
      <dgm:spPr/>
    </dgm:pt>
    <dgm:pt modelId="{C0FD2B6B-2F25-4441-BC8C-AA17FB9009F9}" type="pres">
      <dgm:prSet presAssocID="{0994C905-BB6E-46D2-BC06-F84E69FB5793}" presName="compNode" presStyleCnt="0"/>
      <dgm:spPr/>
    </dgm:pt>
    <dgm:pt modelId="{CCD73F44-B3F2-480B-8A9D-C5A0B3CAF1F0}" type="pres">
      <dgm:prSet presAssocID="{0994C905-BB6E-46D2-BC06-F84E69FB5793}" presName="bgRect" presStyleLbl="bgShp" presStyleIdx="0" presStyleCnt="5"/>
      <dgm:spPr/>
    </dgm:pt>
    <dgm:pt modelId="{267B3A23-113D-49E6-904C-23A21F11F694}" type="pres">
      <dgm:prSet presAssocID="{0994C905-BB6E-46D2-BC06-F84E69FB579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66D9859B-0C01-4320-83E9-0E9309191BCA}" type="pres">
      <dgm:prSet presAssocID="{0994C905-BB6E-46D2-BC06-F84E69FB5793}" presName="spaceRect" presStyleCnt="0"/>
      <dgm:spPr/>
    </dgm:pt>
    <dgm:pt modelId="{17169E3D-685D-4FCD-91C4-BD9268FEA0BB}" type="pres">
      <dgm:prSet presAssocID="{0994C905-BB6E-46D2-BC06-F84E69FB5793}" presName="parTx" presStyleLbl="revTx" presStyleIdx="0" presStyleCnt="5">
        <dgm:presLayoutVars>
          <dgm:chMax val="0"/>
          <dgm:chPref val="0"/>
        </dgm:presLayoutVars>
      </dgm:prSet>
      <dgm:spPr/>
    </dgm:pt>
    <dgm:pt modelId="{5596B74B-AFB8-42A5-B1BD-8E91E85C9BA6}" type="pres">
      <dgm:prSet presAssocID="{0B12C468-1B05-47D1-B33D-FC71F8554728}" presName="sibTrans" presStyleCnt="0"/>
      <dgm:spPr/>
    </dgm:pt>
    <dgm:pt modelId="{C272A4D4-5260-433F-9DF3-B0EED8DA8FE0}" type="pres">
      <dgm:prSet presAssocID="{0BDF282A-8CC2-4611-BC0B-C27C659694F6}" presName="compNode" presStyleCnt="0"/>
      <dgm:spPr/>
    </dgm:pt>
    <dgm:pt modelId="{65F185C3-3D5A-4B9B-AA9E-0873B76EBBD4}" type="pres">
      <dgm:prSet presAssocID="{0BDF282A-8CC2-4611-BC0B-C27C659694F6}" presName="bgRect" presStyleLbl="bgShp" presStyleIdx="1" presStyleCnt="5"/>
      <dgm:spPr/>
    </dgm:pt>
    <dgm:pt modelId="{FCC8401B-A068-4968-9DD7-9E05DC714C33}" type="pres">
      <dgm:prSet presAssocID="{0BDF282A-8CC2-4611-BC0B-C27C659694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60B4E59-A03C-4E3D-8927-D82FDB420071}" type="pres">
      <dgm:prSet presAssocID="{0BDF282A-8CC2-4611-BC0B-C27C659694F6}" presName="spaceRect" presStyleCnt="0"/>
      <dgm:spPr/>
    </dgm:pt>
    <dgm:pt modelId="{EB7552D2-DE57-4AC9-8760-F64A8AC06644}" type="pres">
      <dgm:prSet presAssocID="{0BDF282A-8CC2-4611-BC0B-C27C659694F6}" presName="parTx" presStyleLbl="revTx" presStyleIdx="1" presStyleCnt="5">
        <dgm:presLayoutVars>
          <dgm:chMax val="0"/>
          <dgm:chPref val="0"/>
        </dgm:presLayoutVars>
      </dgm:prSet>
      <dgm:spPr/>
    </dgm:pt>
    <dgm:pt modelId="{C51454EF-6277-4440-B4BD-47A57DCCC754}" type="pres">
      <dgm:prSet presAssocID="{8E4E5666-F2FA-4CC1-8214-EA542B174C7A}" presName="sibTrans" presStyleCnt="0"/>
      <dgm:spPr/>
    </dgm:pt>
    <dgm:pt modelId="{CA3CF994-8C19-4DEE-9181-7B2779BAABB9}" type="pres">
      <dgm:prSet presAssocID="{10E5DA42-8959-4AE8-9606-3657AD0A007C}" presName="compNode" presStyleCnt="0"/>
      <dgm:spPr/>
    </dgm:pt>
    <dgm:pt modelId="{BD4B9C8F-C577-4AAE-B143-1DF2430704FF}" type="pres">
      <dgm:prSet presAssocID="{10E5DA42-8959-4AE8-9606-3657AD0A007C}" presName="bgRect" presStyleLbl="bgShp" presStyleIdx="2" presStyleCnt="5"/>
      <dgm:spPr/>
    </dgm:pt>
    <dgm:pt modelId="{6C33C576-C86B-4183-9B82-755E4545F08F}" type="pres">
      <dgm:prSet presAssocID="{10E5DA42-8959-4AE8-9606-3657AD0A00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A61135E-35AB-47C0-B625-8E22C9355774}" type="pres">
      <dgm:prSet presAssocID="{10E5DA42-8959-4AE8-9606-3657AD0A007C}" presName="spaceRect" presStyleCnt="0"/>
      <dgm:spPr/>
    </dgm:pt>
    <dgm:pt modelId="{46B2713E-5F04-4C40-830E-0EF8E45BD2E5}" type="pres">
      <dgm:prSet presAssocID="{10E5DA42-8959-4AE8-9606-3657AD0A007C}" presName="parTx" presStyleLbl="revTx" presStyleIdx="2" presStyleCnt="5">
        <dgm:presLayoutVars>
          <dgm:chMax val="0"/>
          <dgm:chPref val="0"/>
        </dgm:presLayoutVars>
      </dgm:prSet>
      <dgm:spPr/>
    </dgm:pt>
    <dgm:pt modelId="{0A053FCA-1596-4839-9360-8827F4619A07}" type="pres">
      <dgm:prSet presAssocID="{14AA3BA7-9A60-4D3D-A7E0-F5C6E9CCA51E}" presName="sibTrans" presStyleCnt="0"/>
      <dgm:spPr/>
    </dgm:pt>
    <dgm:pt modelId="{C2B38535-99EB-489C-8594-4A5D6337C358}" type="pres">
      <dgm:prSet presAssocID="{9C99A384-9C60-43FC-9514-901AF6CB03E2}" presName="compNode" presStyleCnt="0"/>
      <dgm:spPr/>
    </dgm:pt>
    <dgm:pt modelId="{4F15A4F2-F612-473E-8B58-C1EB527CC6B6}" type="pres">
      <dgm:prSet presAssocID="{9C99A384-9C60-43FC-9514-901AF6CB03E2}" presName="bgRect" presStyleLbl="bgShp" presStyleIdx="3" presStyleCnt="5"/>
      <dgm:spPr/>
    </dgm:pt>
    <dgm:pt modelId="{AA36B778-3BFC-4830-A483-CCF8CB5C20AB}" type="pres">
      <dgm:prSet presAssocID="{9C99A384-9C60-43FC-9514-901AF6CB03E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2E3550D-D6B4-4379-B218-07C3F2BC3BAC}" type="pres">
      <dgm:prSet presAssocID="{9C99A384-9C60-43FC-9514-901AF6CB03E2}" presName="spaceRect" presStyleCnt="0"/>
      <dgm:spPr/>
    </dgm:pt>
    <dgm:pt modelId="{CBF431B9-66C4-45FB-BC80-254D5E1A173D}" type="pres">
      <dgm:prSet presAssocID="{9C99A384-9C60-43FC-9514-901AF6CB03E2}" presName="parTx" presStyleLbl="revTx" presStyleIdx="3" presStyleCnt="5">
        <dgm:presLayoutVars>
          <dgm:chMax val="0"/>
          <dgm:chPref val="0"/>
        </dgm:presLayoutVars>
      </dgm:prSet>
      <dgm:spPr/>
    </dgm:pt>
    <dgm:pt modelId="{EDF96721-B1BD-468D-9A8A-FE2FFDE5C81E}" type="pres">
      <dgm:prSet presAssocID="{21461BAF-1B68-4530-A9A2-5233CFA9FB9E}" presName="sibTrans" presStyleCnt="0"/>
      <dgm:spPr/>
    </dgm:pt>
    <dgm:pt modelId="{775AAD79-DDA3-4B3D-966F-0D958CD9CBC3}" type="pres">
      <dgm:prSet presAssocID="{BAEE5FF7-DA5B-4F22-8AA7-BB0EE3CB7AD5}" presName="compNode" presStyleCnt="0"/>
      <dgm:spPr/>
    </dgm:pt>
    <dgm:pt modelId="{53BE3485-132B-4FC7-A6FD-2E4AAE3F781E}" type="pres">
      <dgm:prSet presAssocID="{BAEE5FF7-DA5B-4F22-8AA7-BB0EE3CB7AD5}" presName="bgRect" presStyleLbl="bgShp" presStyleIdx="4" presStyleCnt="5"/>
      <dgm:spPr/>
    </dgm:pt>
    <dgm:pt modelId="{33AC2C55-FE1A-4687-BDA7-3E7DA5271C45}" type="pres">
      <dgm:prSet presAssocID="{BAEE5FF7-DA5B-4F22-8AA7-BB0EE3CB7A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89A16C-729E-45E4-BAF8-784ABC1ACFB6}" type="pres">
      <dgm:prSet presAssocID="{BAEE5FF7-DA5B-4F22-8AA7-BB0EE3CB7AD5}" presName="spaceRect" presStyleCnt="0"/>
      <dgm:spPr/>
    </dgm:pt>
    <dgm:pt modelId="{C01DADFF-D1F4-4168-BF2E-39991FE312D2}" type="pres">
      <dgm:prSet presAssocID="{BAEE5FF7-DA5B-4F22-8AA7-BB0EE3CB7AD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5FC6800-E736-432D-A783-5419517BBF5B}" type="presOf" srcId="{2D676A21-0CCB-47CD-B96C-57E3A344C360}" destId="{63952C01-4DAB-4B40-B69F-EC871CCAD4A0}" srcOrd="0" destOrd="0" presId="urn:microsoft.com/office/officeart/2018/2/layout/IconVerticalSolidList"/>
    <dgm:cxn modelId="{E2C70227-03C6-4282-B7BD-8365BB5C3A68}" srcId="{2D676A21-0CCB-47CD-B96C-57E3A344C360}" destId="{BAEE5FF7-DA5B-4F22-8AA7-BB0EE3CB7AD5}" srcOrd="4" destOrd="0" parTransId="{946DF222-386B-4702-AB78-CDE3CF5D7D38}" sibTransId="{8B0286C8-9BA0-4786-BE25-B75C2FA8AAC4}"/>
    <dgm:cxn modelId="{698A602F-1EB8-4261-ABF8-E5EE395790FE}" srcId="{2D676A21-0CCB-47CD-B96C-57E3A344C360}" destId="{9C99A384-9C60-43FC-9514-901AF6CB03E2}" srcOrd="3" destOrd="0" parTransId="{D2F1323C-E6BF-4B87-AF1F-CCC39863BA80}" sibTransId="{21461BAF-1B68-4530-A9A2-5233CFA9FB9E}"/>
    <dgm:cxn modelId="{9353B12F-E31A-4C45-BC28-8D27D0BB2CCE}" type="presOf" srcId="{10E5DA42-8959-4AE8-9606-3657AD0A007C}" destId="{46B2713E-5F04-4C40-830E-0EF8E45BD2E5}" srcOrd="0" destOrd="0" presId="urn:microsoft.com/office/officeart/2018/2/layout/IconVerticalSolidList"/>
    <dgm:cxn modelId="{2E2AB14A-6911-4142-AF18-E8AE7A734F2E}" type="presOf" srcId="{0994C905-BB6E-46D2-BC06-F84E69FB5793}" destId="{17169E3D-685D-4FCD-91C4-BD9268FEA0BB}" srcOrd="0" destOrd="0" presId="urn:microsoft.com/office/officeart/2018/2/layout/IconVerticalSolidList"/>
    <dgm:cxn modelId="{F24EBD6B-2CA8-47DE-82ED-7B21BF6C9C67}" type="presOf" srcId="{9C99A384-9C60-43FC-9514-901AF6CB03E2}" destId="{CBF431B9-66C4-45FB-BC80-254D5E1A173D}" srcOrd="0" destOrd="0" presId="urn:microsoft.com/office/officeart/2018/2/layout/IconVerticalSolidList"/>
    <dgm:cxn modelId="{4521B9A0-2F1E-4D0F-AEDB-26F774EFB181}" type="presOf" srcId="{BAEE5FF7-DA5B-4F22-8AA7-BB0EE3CB7AD5}" destId="{C01DADFF-D1F4-4168-BF2E-39991FE312D2}" srcOrd="0" destOrd="0" presId="urn:microsoft.com/office/officeart/2018/2/layout/IconVerticalSolidList"/>
    <dgm:cxn modelId="{1D0143A3-FC17-4AD7-BD1B-249EC6A40862}" srcId="{2D676A21-0CCB-47CD-B96C-57E3A344C360}" destId="{10E5DA42-8959-4AE8-9606-3657AD0A007C}" srcOrd="2" destOrd="0" parTransId="{ED0E2461-8D42-4FE2-BD06-46B19424B14F}" sibTransId="{14AA3BA7-9A60-4D3D-A7E0-F5C6E9CCA51E}"/>
    <dgm:cxn modelId="{43F2F0A8-963A-4299-8862-13250D4EAC65}" type="presOf" srcId="{0BDF282A-8CC2-4611-BC0B-C27C659694F6}" destId="{EB7552D2-DE57-4AC9-8760-F64A8AC06644}" srcOrd="0" destOrd="0" presId="urn:microsoft.com/office/officeart/2018/2/layout/IconVerticalSolidList"/>
    <dgm:cxn modelId="{8A1288D2-0D15-4E61-BE95-5371ECDF06BC}" srcId="{2D676A21-0CCB-47CD-B96C-57E3A344C360}" destId="{0BDF282A-8CC2-4611-BC0B-C27C659694F6}" srcOrd="1" destOrd="0" parTransId="{72C0DB94-3880-4C4D-8077-5F8F5C10672A}" sibTransId="{8E4E5666-F2FA-4CC1-8214-EA542B174C7A}"/>
    <dgm:cxn modelId="{851AB9DF-6AFD-44B6-AA06-76D86497098C}" srcId="{2D676A21-0CCB-47CD-B96C-57E3A344C360}" destId="{0994C905-BB6E-46D2-BC06-F84E69FB5793}" srcOrd="0" destOrd="0" parTransId="{F4DA9D50-30AC-43BC-9D30-D3612FACEF56}" sibTransId="{0B12C468-1B05-47D1-B33D-FC71F8554728}"/>
    <dgm:cxn modelId="{9F9C1F4D-9BA6-48E9-8828-894FAED2AE62}" type="presParOf" srcId="{63952C01-4DAB-4B40-B69F-EC871CCAD4A0}" destId="{C0FD2B6B-2F25-4441-BC8C-AA17FB9009F9}" srcOrd="0" destOrd="0" presId="urn:microsoft.com/office/officeart/2018/2/layout/IconVerticalSolidList"/>
    <dgm:cxn modelId="{054B7D44-6437-45BD-9E4B-0BE6E6E3EF94}" type="presParOf" srcId="{C0FD2B6B-2F25-4441-BC8C-AA17FB9009F9}" destId="{CCD73F44-B3F2-480B-8A9D-C5A0B3CAF1F0}" srcOrd="0" destOrd="0" presId="urn:microsoft.com/office/officeart/2018/2/layout/IconVerticalSolidList"/>
    <dgm:cxn modelId="{F42B300E-EEE1-4766-BFE9-B1D04725CAE0}" type="presParOf" srcId="{C0FD2B6B-2F25-4441-BC8C-AA17FB9009F9}" destId="{267B3A23-113D-49E6-904C-23A21F11F694}" srcOrd="1" destOrd="0" presId="urn:microsoft.com/office/officeart/2018/2/layout/IconVerticalSolidList"/>
    <dgm:cxn modelId="{E60CFD68-FADE-4938-BB89-95759CEED060}" type="presParOf" srcId="{C0FD2B6B-2F25-4441-BC8C-AA17FB9009F9}" destId="{66D9859B-0C01-4320-83E9-0E9309191BCA}" srcOrd="2" destOrd="0" presId="urn:microsoft.com/office/officeart/2018/2/layout/IconVerticalSolidList"/>
    <dgm:cxn modelId="{5BEEE9C2-ECBB-4B32-A76F-7B79F7A4002D}" type="presParOf" srcId="{C0FD2B6B-2F25-4441-BC8C-AA17FB9009F9}" destId="{17169E3D-685D-4FCD-91C4-BD9268FEA0BB}" srcOrd="3" destOrd="0" presId="urn:microsoft.com/office/officeart/2018/2/layout/IconVerticalSolidList"/>
    <dgm:cxn modelId="{F7D9E796-F1B4-4534-9A9C-91DF3547CFFC}" type="presParOf" srcId="{63952C01-4DAB-4B40-B69F-EC871CCAD4A0}" destId="{5596B74B-AFB8-42A5-B1BD-8E91E85C9BA6}" srcOrd="1" destOrd="0" presId="urn:microsoft.com/office/officeart/2018/2/layout/IconVerticalSolidList"/>
    <dgm:cxn modelId="{3058CDDD-E6C9-40CD-905F-71E9AA3EE843}" type="presParOf" srcId="{63952C01-4DAB-4B40-B69F-EC871CCAD4A0}" destId="{C272A4D4-5260-433F-9DF3-B0EED8DA8FE0}" srcOrd="2" destOrd="0" presId="urn:microsoft.com/office/officeart/2018/2/layout/IconVerticalSolidList"/>
    <dgm:cxn modelId="{A80C3747-E0D9-4903-AFE8-7A041298B20F}" type="presParOf" srcId="{C272A4D4-5260-433F-9DF3-B0EED8DA8FE0}" destId="{65F185C3-3D5A-4B9B-AA9E-0873B76EBBD4}" srcOrd="0" destOrd="0" presId="urn:microsoft.com/office/officeart/2018/2/layout/IconVerticalSolidList"/>
    <dgm:cxn modelId="{9FE3CC31-6D44-489C-B282-BE5C88F89F5F}" type="presParOf" srcId="{C272A4D4-5260-433F-9DF3-B0EED8DA8FE0}" destId="{FCC8401B-A068-4968-9DD7-9E05DC714C33}" srcOrd="1" destOrd="0" presId="urn:microsoft.com/office/officeart/2018/2/layout/IconVerticalSolidList"/>
    <dgm:cxn modelId="{7318E5F0-4000-4B0E-AD0C-B0C6E714DECC}" type="presParOf" srcId="{C272A4D4-5260-433F-9DF3-B0EED8DA8FE0}" destId="{160B4E59-A03C-4E3D-8927-D82FDB420071}" srcOrd="2" destOrd="0" presId="urn:microsoft.com/office/officeart/2018/2/layout/IconVerticalSolidList"/>
    <dgm:cxn modelId="{F06226F4-46F1-4AD2-BAE2-A3E63E3B5C02}" type="presParOf" srcId="{C272A4D4-5260-433F-9DF3-B0EED8DA8FE0}" destId="{EB7552D2-DE57-4AC9-8760-F64A8AC06644}" srcOrd="3" destOrd="0" presId="urn:microsoft.com/office/officeart/2018/2/layout/IconVerticalSolidList"/>
    <dgm:cxn modelId="{98FD493E-7750-442E-8FFA-D32C42E07832}" type="presParOf" srcId="{63952C01-4DAB-4B40-B69F-EC871CCAD4A0}" destId="{C51454EF-6277-4440-B4BD-47A57DCCC754}" srcOrd="3" destOrd="0" presId="urn:microsoft.com/office/officeart/2018/2/layout/IconVerticalSolidList"/>
    <dgm:cxn modelId="{5E88BBC3-C42A-40DA-B49E-4C8AE0BF0C75}" type="presParOf" srcId="{63952C01-4DAB-4B40-B69F-EC871CCAD4A0}" destId="{CA3CF994-8C19-4DEE-9181-7B2779BAABB9}" srcOrd="4" destOrd="0" presId="urn:microsoft.com/office/officeart/2018/2/layout/IconVerticalSolidList"/>
    <dgm:cxn modelId="{6BECAD24-0F49-47A7-9A9E-853E0D565DEC}" type="presParOf" srcId="{CA3CF994-8C19-4DEE-9181-7B2779BAABB9}" destId="{BD4B9C8F-C577-4AAE-B143-1DF2430704FF}" srcOrd="0" destOrd="0" presId="urn:microsoft.com/office/officeart/2018/2/layout/IconVerticalSolidList"/>
    <dgm:cxn modelId="{EBF9FA25-239F-4F60-AB5F-A8FC6A933792}" type="presParOf" srcId="{CA3CF994-8C19-4DEE-9181-7B2779BAABB9}" destId="{6C33C576-C86B-4183-9B82-755E4545F08F}" srcOrd="1" destOrd="0" presId="urn:microsoft.com/office/officeart/2018/2/layout/IconVerticalSolidList"/>
    <dgm:cxn modelId="{EB184755-6F24-4A9A-9908-1B74AC2C3510}" type="presParOf" srcId="{CA3CF994-8C19-4DEE-9181-7B2779BAABB9}" destId="{4A61135E-35AB-47C0-B625-8E22C9355774}" srcOrd="2" destOrd="0" presId="urn:microsoft.com/office/officeart/2018/2/layout/IconVerticalSolidList"/>
    <dgm:cxn modelId="{BD3FA273-1C54-4AA2-AA9A-CC2BFF6F49B5}" type="presParOf" srcId="{CA3CF994-8C19-4DEE-9181-7B2779BAABB9}" destId="{46B2713E-5F04-4C40-830E-0EF8E45BD2E5}" srcOrd="3" destOrd="0" presId="urn:microsoft.com/office/officeart/2018/2/layout/IconVerticalSolidList"/>
    <dgm:cxn modelId="{356C1DFA-8510-4FF5-8BBD-9C4EEBD44113}" type="presParOf" srcId="{63952C01-4DAB-4B40-B69F-EC871CCAD4A0}" destId="{0A053FCA-1596-4839-9360-8827F4619A07}" srcOrd="5" destOrd="0" presId="urn:microsoft.com/office/officeart/2018/2/layout/IconVerticalSolidList"/>
    <dgm:cxn modelId="{AA9B8952-6915-43A0-A7A6-67B49E95653C}" type="presParOf" srcId="{63952C01-4DAB-4B40-B69F-EC871CCAD4A0}" destId="{C2B38535-99EB-489C-8594-4A5D6337C358}" srcOrd="6" destOrd="0" presId="urn:microsoft.com/office/officeart/2018/2/layout/IconVerticalSolidList"/>
    <dgm:cxn modelId="{62633D3B-951C-49BE-915D-A32C7A287C1F}" type="presParOf" srcId="{C2B38535-99EB-489C-8594-4A5D6337C358}" destId="{4F15A4F2-F612-473E-8B58-C1EB527CC6B6}" srcOrd="0" destOrd="0" presId="urn:microsoft.com/office/officeart/2018/2/layout/IconVerticalSolidList"/>
    <dgm:cxn modelId="{7804ACBC-F5A5-4A1B-BF3D-D43072710C59}" type="presParOf" srcId="{C2B38535-99EB-489C-8594-4A5D6337C358}" destId="{AA36B778-3BFC-4830-A483-CCF8CB5C20AB}" srcOrd="1" destOrd="0" presId="urn:microsoft.com/office/officeart/2018/2/layout/IconVerticalSolidList"/>
    <dgm:cxn modelId="{87B76837-A4E9-4B1D-BA31-670E726B4BAE}" type="presParOf" srcId="{C2B38535-99EB-489C-8594-4A5D6337C358}" destId="{42E3550D-D6B4-4379-B218-07C3F2BC3BAC}" srcOrd="2" destOrd="0" presId="urn:microsoft.com/office/officeart/2018/2/layout/IconVerticalSolidList"/>
    <dgm:cxn modelId="{ADC30F72-131A-446B-8A39-7E39427F1CCF}" type="presParOf" srcId="{C2B38535-99EB-489C-8594-4A5D6337C358}" destId="{CBF431B9-66C4-45FB-BC80-254D5E1A173D}" srcOrd="3" destOrd="0" presId="urn:microsoft.com/office/officeart/2018/2/layout/IconVerticalSolidList"/>
    <dgm:cxn modelId="{219813BC-C664-42FF-BFE7-A59E649B4532}" type="presParOf" srcId="{63952C01-4DAB-4B40-B69F-EC871CCAD4A0}" destId="{EDF96721-B1BD-468D-9A8A-FE2FFDE5C81E}" srcOrd="7" destOrd="0" presId="urn:microsoft.com/office/officeart/2018/2/layout/IconVerticalSolidList"/>
    <dgm:cxn modelId="{F635F61C-113A-4B27-ACBA-2E3648A4C935}" type="presParOf" srcId="{63952C01-4DAB-4B40-B69F-EC871CCAD4A0}" destId="{775AAD79-DDA3-4B3D-966F-0D958CD9CBC3}" srcOrd="8" destOrd="0" presId="urn:microsoft.com/office/officeart/2018/2/layout/IconVerticalSolidList"/>
    <dgm:cxn modelId="{D4C5A40F-4D28-45E3-BF47-72947C418DE4}" type="presParOf" srcId="{775AAD79-DDA3-4B3D-966F-0D958CD9CBC3}" destId="{53BE3485-132B-4FC7-A6FD-2E4AAE3F781E}" srcOrd="0" destOrd="0" presId="urn:microsoft.com/office/officeart/2018/2/layout/IconVerticalSolidList"/>
    <dgm:cxn modelId="{5F71F82E-ACE6-4E17-A385-D71C05F738DF}" type="presParOf" srcId="{775AAD79-DDA3-4B3D-966F-0D958CD9CBC3}" destId="{33AC2C55-FE1A-4687-BDA7-3E7DA5271C45}" srcOrd="1" destOrd="0" presId="urn:microsoft.com/office/officeart/2018/2/layout/IconVerticalSolidList"/>
    <dgm:cxn modelId="{8CD3141B-F18D-4C01-94A5-AD38E0EF8FFB}" type="presParOf" srcId="{775AAD79-DDA3-4B3D-966F-0D958CD9CBC3}" destId="{F989A16C-729E-45E4-BAF8-784ABC1ACFB6}" srcOrd="2" destOrd="0" presId="urn:microsoft.com/office/officeart/2018/2/layout/IconVerticalSolidList"/>
    <dgm:cxn modelId="{6F2480F2-C8C1-41D5-97D3-AA6D78A2154B}" type="presParOf" srcId="{775AAD79-DDA3-4B3D-966F-0D958CD9CBC3}" destId="{C01DADFF-D1F4-4168-BF2E-39991FE312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69E904-4D2B-4F49-BD64-F22BC840EDB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DBA269-55BB-48D7-BD63-D725DDD06B8D}">
      <dgm:prSet/>
      <dgm:spPr/>
      <dgm:t>
        <a:bodyPr/>
        <a:lstStyle/>
        <a:p>
          <a:r>
            <a:rPr lang="en-US"/>
            <a:t>IT Service Management (ITSM)</a:t>
          </a:r>
        </a:p>
      </dgm:t>
    </dgm:pt>
    <dgm:pt modelId="{466D206F-7ECF-4A8A-B84C-10AFA892D364}" type="parTrans" cxnId="{EC86B8C4-778F-4116-92D2-D56CC1865D67}">
      <dgm:prSet/>
      <dgm:spPr/>
      <dgm:t>
        <a:bodyPr/>
        <a:lstStyle/>
        <a:p>
          <a:endParaRPr lang="en-US"/>
        </a:p>
      </dgm:t>
    </dgm:pt>
    <dgm:pt modelId="{7762464E-2418-499E-A2B8-C1F7AA5DABFF}" type="sibTrans" cxnId="{EC86B8C4-778F-4116-92D2-D56CC1865D67}">
      <dgm:prSet/>
      <dgm:spPr/>
      <dgm:t>
        <a:bodyPr/>
        <a:lstStyle/>
        <a:p>
          <a:endParaRPr lang="en-US"/>
        </a:p>
      </dgm:t>
    </dgm:pt>
    <dgm:pt modelId="{0C03652E-A999-4ABD-8078-3DA712F5BAA7}">
      <dgm:prSet/>
      <dgm:spPr/>
      <dgm:t>
        <a:bodyPr/>
        <a:lstStyle/>
        <a:p>
          <a:r>
            <a:rPr lang="en-US"/>
            <a:t>IT Operations Management (ITOM)</a:t>
          </a:r>
        </a:p>
      </dgm:t>
    </dgm:pt>
    <dgm:pt modelId="{C31BE2F9-7229-470C-BF29-6692FD5B2BB2}" type="parTrans" cxnId="{41004DD2-D921-454A-B680-1AAD5FADBB58}">
      <dgm:prSet/>
      <dgm:spPr/>
      <dgm:t>
        <a:bodyPr/>
        <a:lstStyle/>
        <a:p>
          <a:endParaRPr lang="en-US"/>
        </a:p>
      </dgm:t>
    </dgm:pt>
    <dgm:pt modelId="{866E617C-7CEA-41FE-96AD-01D19D71C2C2}" type="sibTrans" cxnId="{41004DD2-D921-454A-B680-1AAD5FADBB58}">
      <dgm:prSet/>
      <dgm:spPr/>
      <dgm:t>
        <a:bodyPr/>
        <a:lstStyle/>
        <a:p>
          <a:endParaRPr lang="en-US"/>
        </a:p>
      </dgm:t>
    </dgm:pt>
    <dgm:pt modelId="{B8B8C19C-C2BA-451E-9475-58ADC3632EA5}">
      <dgm:prSet/>
      <dgm:spPr/>
      <dgm:t>
        <a:bodyPr/>
        <a:lstStyle/>
        <a:p>
          <a:r>
            <a:rPr lang="en-US"/>
            <a:t>IT Business Management (ITBM)</a:t>
          </a:r>
        </a:p>
      </dgm:t>
    </dgm:pt>
    <dgm:pt modelId="{DA56DC50-6471-45C8-825D-DF19DBAEF3EB}" type="parTrans" cxnId="{823F4EB1-559F-4477-B83A-4B87F4A7165C}">
      <dgm:prSet/>
      <dgm:spPr/>
      <dgm:t>
        <a:bodyPr/>
        <a:lstStyle/>
        <a:p>
          <a:endParaRPr lang="en-US"/>
        </a:p>
      </dgm:t>
    </dgm:pt>
    <dgm:pt modelId="{05A1546D-1234-4C17-B0CD-B7DD85E3FC9D}" type="sibTrans" cxnId="{823F4EB1-559F-4477-B83A-4B87F4A7165C}">
      <dgm:prSet/>
      <dgm:spPr/>
      <dgm:t>
        <a:bodyPr/>
        <a:lstStyle/>
        <a:p>
          <a:endParaRPr lang="en-US"/>
        </a:p>
      </dgm:t>
    </dgm:pt>
    <dgm:pt modelId="{34601FD6-D4A2-4A72-87FC-60026505A9D2}">
      <dgm:prSet/>
      <dgm:spPr/>
      <dgm:t>
        <a:bodyPr/>
        <a:lstStyle/>
        <a:p>
          <a:r>
            <a:rPr lang="en-US"/>
            <a:t>Security Operations (SecOps)</a:t>
          </a:r>
        </a:p>
      </dgm:t>
    </dgm:pt>
    <dgm:pt modelId="{943D55F0-C25C-463F-B24C-A32E03BB2004}" type="parTrans" cxnId="{66235B11-2558-49E7-956E-2463919B83CA}">
      <dgm:prSet/>
      <dgm:spPr/>
      <dgm:t>
        <a:bodyPr/>
        <a:lstStyle/>
        <a:p>
          <a:endParaRPr lang="en-US"/>
        </a:p>
      </dgm:t>
    </dgm:pt>
    <dgm:pt modelId="{469A9C38-C789-4610-BD81-5336FBA9AE63}" type="sibTrans" cxnId="{66235B11-2558-49E7-956E-2463919B83CA}">
      <dgm:prSet/>
      <dgm:spPr/>
      <dgm:t>
        <a:bodyPr/>
        <a:lstStyle/>
        <a:p>
          <a:endParaRPr lang="en-US"/>
        </a:p>
      </dgm:t>
    </dgm:pt>
    <dgm:pt modelId="{B8BA1640-46AA-49FB-85B2-0CD95ADD7E11}">
      <dgm:prSet/>
      <dgm:spPr/>
      <dgm:t>
        <a:bodyPr/>
        <a:lstStyle/>
        <a:p>
          <a:r>
            <a:rPr lang="en-US"/>
            <a:t>HR Service Delivery</a:t>
          </a:r>
        </a:p>
      </dgm:t>
    </dgm:pt>
    <dgm:pt modelId="{2E319F97-52C5-4471-AF02-4E6796D4CFA0}" type="parTrans" cxnId="{395AE014-29BF-4A42-9A5F-9B8801130D9D}">
      <dgm:prSet/>
      <dgm:spPr/>
      <dgm:t>
        <a:bodyPr/>
        <a:lstStyle/>
        <a:p>
          <a:endParaRPr lang="en-US"/>
        </a:p>
      </dgm:t>
    </dgm:pt>
    <dgm:pt modelId="{3D24CBF0-4AEF-4309-A567-6BC8D04A2904}" type="sibTrans" cxnId="{395AE014-29BF-4A42-9A5F-9B8801130D9D}">
      <dgm:prSet/>
      <dgm:spPr/>
      <dgm:t>
        <a:bodyPr/>
        <a:lstStyle/>
        <a:p>
          <a:endParaRPr lang="en-US"/>
        </a:p>
      </dgm:t>
    </dgm:pt>
    <dgm:pt modelId="{0558B9BC-E4FE-4A8C-B2DE-72941F97C2E7}">
      <dgm:prSet/>
      <dgm:spPr/>
      <dgm:t>
        <a:bodyPr/>
        <a:lstStyle/>
        <a:p>
          <a:r>
            <a:rPr lang="en-US"/>
            <a:t>Customer Service Management (CSM)</a:t>
          </a:r>
        </a:p>
      </dgm:t>
    </dgm:pt>
    <dgm:pt modelId="{115BB073-CA77-4312-AF0B-8E0BC93D1008}" type="parTrans" cxnId="{5AA78445-80AA-4BA5-8DA0-F7856FB22A4B}">
      <dgm:prSet/>
      <dgm:spPr/>
      <dgm:t>
        <a:bodyPr/>
        <a:lstStyle/>
        <a:p>
          <a:endParaRPr lang="en-US"/>
        </a:p>
      </dgm:t>
    </dgm:pt>
    <dgm:pt modelId="{EBD5003C-AC49-4A5A-BD2B-C509B31DCD55}" type="sibTrans" cxnId="{5AA78445-80AA-4BA5-8DA0-F7856FB22A4B}">
      <dgm:prSet/>
      <dgm:spPr/>
      <dgm:t>
        <a:bodyPr/>
        <a:lstStyle/>
        <a:p>
          <a:endParaRPr lang="en-US"/>
        </a:p>
      </dgm:t>
    </dgm:pt>
    <dgm:pt modelId="{AA3008C6-0855-45BC-B80C-1881AC2C3AE8}" type="pres">
      <dgm:prSet presAssocID="{7769E904-4D2B-4F49-BD64-F22BC840EDB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E1D99A-F000-4CB6-8C97-F8CB7B0ADD35}" type="pres">
      <dgm:prSet presAssocID="{EFDBA269-55BB-48D7-BD63-D725DDD06B8D}" presName="hierRoot1" presStyleCnt="0"/>
      <dgm:spPr/>
    </dgm:pt>
    <dgm:pt modelId="{CC04CB95-EF5D-4863-9FA1-E3BFB45573A2}" type="pres">
      <dgm:prSet presAssocID="{EFDBA269-55BB-48D7-BD63-D725DDD06B8D}" presName="composite" presStyleCnt="0"/>
      <dgm:spPr/>
    </dgm:pt>
    <dgm:pt modelId="{659C8730-5BCF-43B2-B05C-F3E5AC280F9E}" type="pres">
      <dgm:prSet presAssocID="{EFDBA269-55BB-48D7-BD63-D725DDD06B8D}" presName="background" presStyleLbl="node0" presStyleIdx="0" presStyleCnt="6"/>
      <dgm:spPr/>
    </dgm:pt>
    <dgm:pt modelId="{5A9B4406-EA7B-4301-9B8E-5B8D1F567690}" type="pres">
      <dgm:prSet presAssocID="{EFDBA269-55BB-48D7-BD63-D725DDD06B8D}" presName="text" presStyleLbl="fgAcc0" presStyleIdx="0" presStyleCnt="6">
        <dgm:presLayoutVars>
          <dgm:chPref val="3"/>
        </dgm:presLayoutVars>
      </dgm:prSet>
      <dgm:spPr/>
    </dgm:pt>
    <dgm:pt modelId="{AD41EB52-268B-48AE-9F17-22E9AEA144BF}" type="pres">
      <dgm:prSet presAssocID="{EFDBA269-55BB-48D7-BD63-D725DDD06B8D}" presName="hierChild2" presStyleCnt="0"/>
      <dgm:spPr/>
    </dgm:pt>
    <dgm:pt modelId="{9C8B575A-07DA-4652-A32E-30510DDF6643}" type="pres">
      <dgm:prSet presAssocID="{0C03652E-A999-4ABD-8078-3DA712F5BAA7}" presName="hierRoot1" presStyleCnt="0"/>
      <dgm:spPr/>
    </dgm:pt>
    <dgm:pt modelId="{30C51230-2399-4BE1-9A7B-427BFDF76552}" type="pres">
      <dgm:prSet presAssocID="{0C03652E-A999-4ABD-8078-3DA712F5BAA7}" presName="composite" presStyleCnt="0"/>
      <dgm:spPr/>
    </dgm:pt>
    <dgm:pt modelId="{07A9FC3B-D430-4A19-9C60-22DC4F28680F}" type="pres">
      <dgm:prSet presAssocID="{0C03652E-A999-4ABD-8078-3DA712F5BAA7}" presName="background" presStyleLbl="node0" presStyleIdx="1" presStyleCnt="6"/>
      <dgm:spPr/>
    </dgm:pt>
    <dgm:pt modelId="{8B1DD3B9-D565-4C64-974F-D3758AD2D980}" type="pres">
      <dgm:prSet presAssocID="{0C03652E-A999-4ABD-8078-3DA712F5BAA7}" presName="text" presStyleLbl="fgAcc0" presStyleIdx="1" presStyleCnt="6">
        <dgm:presLayoutVars>
          <dgm:chPref val="3"/>
        </dgm:presLayoutVars>
      </dgm:prSet>
      <dgm:spPr/>
    </dgm:pt>
    <dgm:pt modelId="{9462980D-D923-4201-9019-AFFCF0823F03}" type="pres">
      <dgm:prSet presAssocID="{0C03652E-A999-4ABD-8078-3DA712F5BAA7}" presName="hierChild2" presStyleCnt="0"/>
      <dgm:spPr/>
    </dgm:pt>
    <dgm:pt modelId="{72368DD7-0372-425F-BD83-1EEE6A3E5845}" type="pres">
      <dgm:prSet presAssocID="{B8B8C19C-C2BA-451E-9475-58ADC3632EA5}" presName="hierRoot1" presStyleCnt="0"/>
      <dgm:spPr/>
    </dgm:pt>
    <dgm:pt modelId="{8F396D49-99AE-43EF-A4F4-8FE12436D3C6}" type="pres">
      <dgm:prSet presAssocID="{B8B8C19C-C2BA-451E-9475-58ADC3632EA5}" presName="composite" presStyleCnt="0"/>
      <dgm:spPr/>
    </dgm:pt>
    <dgm:pt modelId="{4BC3967F-52F1-4103-A30D-3D59F0C26846}" type="pres">
      <dgm:prSet presAssocID="{B8B8C19C-C2BA-451E-9475-58ADC3632EA5}" presName="background" presStyleLbl="node0" presStyleIdx="2" presStyleCnt="6"/>
      <dgm:spPr/>
    </dgm:pt>
    <dgm:pt modelId="{7E976D1D-87E6-4D00-AA10-2391FF981A5B}" type="pres">
      <dgm:prSet presAssocID="{B8B8C19C-C2BA-451E-9475-58ADC3632EA5}" presName="text" presStyleLbl="fgAcc0" presStyleIdx="2" presStyleCnt="6">
        <dgm:presLayoutVars>
          <dgm:chPref val="3"/>
        </dgm:presLayoutVars>
      </dgm:prSet>
      <dgm:spPr/>
    </dgm:pt>
    <dgm:pt modelId="{8DDCFD5C-00C2-4AF4-83B6-07D8A2CA5CC3}" type="pres">
      <dgm:prSet presAssocID="{B8B8C19C-C2BA-451E-9475-58ADC3632EA5}" presName="hierChild2" presStyleCnt="0"/>
      <dgm:spPr/>
    </dgm:pt>
    <dgm:pt modelId="{A1D60F6B-7028-40BE-8A36-CD1B5D81E906}" type="pres">
      <dgm:prSet presAssocID="{34601FD6-D4A2-4A72-87FC-60026505A9D2}" presName="hierRoot1" presStyleCnt="0"/>
      <dgm:spPr/>
    </dgm:pt>
    <dgm:pt modelId="{BBA98AA2-9DFE-43D7-A51A-5085AFCC0978}" type="pres">
      <dgm:prSet presAssocID="{34601FD6-D4A2-4A72-87FC-60026505A9D2}" presName="composite" presStyleCnt="0"/>
      <dgm:spPr/>
    </dgm:pt>
    <dgm:pt modelId="{278A059A-50AA-49BD-8FC9-259F9DA6E47E}" type="pres">
      <dgm:prSet presAssocID="{34601FD6-D4A2-4A72-87FC-60026505A9D2}" presName="background" presStyleLbl="node0" presStyleIdx="3" presStyleCnt="6"/>
      <dgm:spPr/>
    </dgm:pt>
    <dgm:pt modelId="{655A151F-B977-47AB-A722-20BF066434D5}" type="pres">
      <dgm:prSet presAssocID="{34601FD6-D4A2-4A72-87FC-60026505A9D2}" presName="text" presStyleLbl="fgAcc0" presStyleIdx="3" presStyleCnt="6">
        <dgm:presLayoutVars>
          <dgm:chPref val="3"/>
        </dgm:presLayoutVars>
      </dgm:prSet>
      <dgm:spPr/>
    </dgm:pt>
    <dgm:pt modelId="{F0ED4F54-33B9-4AAA-A08E-3F7527E458C7}" type="pres">
      <dgm:prSet presAssocID="{34601FD6-D4A2-4A72-87FC-60026505A9D2}" presName="hierChild2" presStyleCnt="0"/>
      <dgm:spPr/>
    </dgm:pt>
    <dgm:pt modelId="{E1D9E7C3-2285-4B83-B4E2-96221B9FD4AA}" type="pres">
      <dgm:prSet presAssocID="{B8BA1640-46AA-49FB-85B2-0CD95ADD7E11}" presName="hierRoot1" presStyleCnt="0"/>
      <dgm:spPr/>
    </dgm:pt>
    <dgm:pt modelId="{ACF0AFB0-354E-4332-A9AA-F588B97D2482}" type="pres">
      <dgm:prSet presAssocID="{B8BA1640-46AA-49FB-85B2-0CD95ADD7E11}" presName="composite" presStyleCnt="0"/>
      <dgm:spPr/>
    </dgm:pt>
    <dgm:pt modelId="{257041B9-DF2D-4592-B0B7-AF01F17618B6}" type="pres">
      <dgm:prSet presAssocID="{B8BA1640-46AA-49FB-85B2-0CD95ADD7E11}" presName="background" presStyleLbl="node0" presStyleIdx="4" presStyleCnt="6"/>
      <dgm:spPr/>
    </dgm:pt>
    <dgm:pt modelId="{10124560-5446-42D6-B32B-7EE85C7D7661}" type="pres">
      <dgm:prSet presAssocID="{B8BA1640-46AA-49FB-85B2-0CD95ADD7E11}" presName="text" presStyleLbl="fgAcc0" presStyleIdx="4" presStyleCnt="6">
        <dgm:presLayoutVars>
          <dgm:chPref val="3"/>
        </dgm:presLayoutVars>
      </dgm:prSet>
      <dgm:spPr/>
    </dgm:pt>
    <dgm:pt modelId="{666121CF-783B-4E69-A79A-5B21E8E3E32A}" type="pres">
      <dgm:prSet presAssocID="{B8BA1640-46AA-49FB-85B2-0CD95ADD7E11}" presName="hierChild2" presStyleCnt="0"/>
      <dgm:spPr/>
    </dgm:pt>
    <dgm:pt modelId="{F438D00C-1B4A-4176-B337-793886C2A170}" type="pres">
      <dgm:prSet presAssocID="{0558B9BC-E4FE-4A8C-B2DE-72941F97C2E7}" presName="hierRoot1" presStyleCnt="0"/>
      <dgm:spPr/>
    </dgm:pt>
    <dgm:pt modelId="{DF9B72CF-67DA-4696-A2FF-C8DF8E7834EC}" type="pres">
      <dgm:prSet presAssocID="{0558B9BC-E4FE-4A8C-B2DE-72941F97C2E7}" presName="composite" presStyleCnt="0"/>
      <dgm:spPr/>
    </dgm:pt>
    <dgm:pt modelId="{3CE88B58-3AFF-43AE-B01D-8A49CA0BF901}" type="pres">
      <dgm:prSet presAssocID="{0558B9BC-E4FE-4A8C-B2DE-72941F97C2E7}" presName="background" presStyleLbl="node0" presStyleIdx="5" presStyleCnt="6"/>
      <dgm:spPr/>
    </dgm:pt>
    <dgm:pt modelId="{7E18CA8A-0FFF-40F6-98AF-999799B69396}" type="pres">
      <dgm:prSet presAssocID="{0558B9BC-E4FE-4A8C-B2DE-72941F97C2E7}" presName="text" presStyleLbl="fgAcc0" presStyleIdx="5" presStyleCnt="6">
        <dgm:presLayoutVars>
          <dgm:chPref val="3"/>
        </dgm:presLayoutVars>
      </dgm:prSet>
      <dgm:spPr/>
    </dgm:pt>
    <dgm:pt modelId="{E3BD4887-E93F-4883-BE15-E89C7A8F0C9B}" type="pres">
      <dgm:prSet presAssocID="{0558B9BC-E4FE-4A8C-B2DE-72941F97C2E7}" presName="hierChild2" presStyleCnt="0"/>
      <dgm:spPr/>
    </dgm:pt>
  </dgm:ptLst>
  <dgm:cxnLst>
    <dgm:cxn modelId="{66235B11-2558-49E7-956E-2463919B83CA}" srcId="{7769E904-4D2B-4F49-BD64-F22BC840EDBA}" destId="{34601FD6-D4A2-4A72-87FC-60026505A9D2}" srcOrd="3" destOrd="0" parTransId="{943D55F0-C25C-463F-B24C-A32E03BB2004}" sibTransId="{469A9C38-C789-4610-BD81-5336FBA9AE63}"/>
    <dgm:cxn modelId="{395AE014-29BF-4A42-9A5F-9B8801130D9D}" srcId="{7769E904-4D2B-4F49-BD64-F22BC840EDBA}" destId="{B8BA1640-46AA-49FB-85B2-0CD95ADD7E11}" srcOrd="4" destOrd="0" parTransId="{2E319F97-52C5-4471-AF02-4E6796D4CFA0}" sibTransId="{3D24CBF0-4AEF-4309-A567-6BC8D04A2904}"/>
    <dgm:cxn modelId="{5AA78445-80AA-4BA5-8DA0-F7856FB22A4B}" srcId="{7769E904-4D2B-4F49-BD64-F22BC840EDBA}" destId="{0558B9BC-E4FE-4A8C-B2DE-72941F97C2E7}" srcOrd="5" destOrd="0" parTransId="{115BB073-CA77-4312-AF0B-8E0BC93D1008}" sibTransId="{EBD5003C-AC49-4A5A-BD2B-C509B31DCD55}"/>
    <dgm:cxn modelId="{42DDCD65-F665-4CA8-9097-35D41D5D9A4F}" type="presOf" srcId="{7769E904-4D2B-4F49-BD64-F22BC840EDBA}" destId="{AA3008C6-0855-45BC-B80C-1881AC2C3AE8}" srcOrd="0" destOrd="0" presId="urn:microsoft.com/office/officeart/2005/8/layout/hierarchy1"/>
    <dgm:cxn modelId="{AB83FE4A-3791-4D22-B45E-6FF4A9E528B8}" type="presOf" srcId="{0C03652E-A999-4ABD-8078-3DA712F5BAA7}" destId="{8B1DD3B9-D565-4C64-974F-D3758AD2D980}" srcOrd="0" destOrd="0" presId="urn:microsoft.com/office/officeart/2005/8/layout/hierarchy1"/>
    <dgm:cxn modelId="{A852CA86-4CF1-4B2C-B1D6-9F2D1EE373FD}" type="presOf" srcId="{EFDBA269-55BB-48D7-BD63-D725DDD06B8D}" destId="{5A9B4406-EA7B-4301-9B8E-5B8D1F567690}" srcOrd="0" destOrd="0" presId="urn:microsoft.com/office/officeart/2005/8/layout/hierarchy1"/>
    <dgm:cxn modelId="{72010D94-C87C-4C09-9B84-296DF291A0B5}" type="presOf" srcId="{0558B9BC-E4FE-4A8C-B2DE-72941F97C2E7}" destId="{7E18CA8A-0FFF-40F6-98AF-999799B69396}" srcOrd="0" destOrd="0" presId="urn:microsoft.com/office/officeart/2005/8/layout/hierarchy1"/>
    <dgm:cxn modelId="{4FA00E9F-BE15-42CA-B397-26119EB1674B}" type="presOf" srcId="{B8BA1640-46AA-49FB-85B2-0CD95ADD7E11}" destId="{10124560-5446-42D6-B32B-7EE85C7D7661}" srcOrd="0" destOrd="0" presId="urn:microsoft.com/office/officeart/2005/8/layout/hierarchy1"/>
    <dgm:cxn modelId="{9081ACAD-F424-453E-8F5B-F8BC2FD95DE4}" type="presOf" srcId="{34601FD6-D4A2-4A72-87FC-60026505A9D2}" destId="{655A151F-B977-47AB-A722-20BF066434D5}" srcOrd="0" destOrd="0" presId="urn:microsoft.com/office/officeart/2005/8/layout/hierarchy1"/>
    <dgm:cxn modelId="{124236B1-2223-4BC6-8853-F5FB5BE47E05}" type="presOf" srcId="{B8B8C19C-C2BA-451E-9475-58ADC3632EA5}" destId="{7E976D1D-87E6-4D00-AA10-2391FF981A5B}" srcOrd="0" destOrd="0" presId="urn:microsoft.com/office/officeart/2005/8/layout/hierarchy1"/>
    <dgm:cxn modelId="{823F4EB1-559F-4477-B83A-4B87F4A7165C}" srcId="{7769E904-4D2B-4F49-BD64-F22BC840EDBA}" destId="{B8B8C19C-C2BA-451E-9475-58ADC3632EA5}" srcOrd="2" destOrd="0" parTransId="{DA56DC50-6471-45C8-825D-DF19DBAEF3EB}" sibTransId="{05A1546D-1234-4C17-B0CD-B7DD85E3FC9D}"/>
    <dgm:cxn modelId="{EC86B8C4-778F-4116-92D2-D56CC1865D67}" srcId="{7769E904-4D2B-4F49-BD64-F22BC840EDBA}" destId="{EFDBA269-55BB-48D7-BD63-D725DDD06B8D}" srcOrd="0" destOrd="0" parTransId="{466D206F-7ECF-4A8A-B84C-10AFA892D364}" sibTransId="{7762464E-2418-499E-A2B8-C1F7AA5DABFF}"/>
    <dgm:cxn modelId="{41004DD2-D921-454A-B680-1AAD5FADBB58}" srcId="{7769E904-4D2B-4F49-BD64-F22BC840EDBA}" destId="{0C03652E-A999-4ABD-8078-3DA712F5BAA7}" srcOrd="1" destOrd="0" parTransId="{C31BE2F9-7229-470C-BF29-6692FD5B2BB2}" sibTransId="{866E617C-7CEA-41FE-96AD-01D19D71C2C2}"/>
    <dgm:cxn modelId="{EF7E0CF1-853A-48EB-8527-4F9177FCAEDA}" type="presParOf" srcId="{AA3008C6-0855-45BC-B80C-1881AC2C3AE8}" destId="{AFE1D99A-F000-4CB6-8C97-F8CB7B0ADD35}" srcOrd="0" destOrd="0" presId="urn:microsoft.com/office/officeart/2005/8/layout/hierarchy1"/>
    <dgm:cxn modelId="{AD8C5CF7-DAD8-4BC6-A290-291259EED87E}" type="presParOf" srcId="{AFE1D99A-F000-4CB6-8C97-F8CB7B0ADD35}" destId="{CC04CB95-EF5D-4863-9FA1-E3BFB45573A2}" srcOrd="0" destOrd="0" presId="urn:microsoft.com/office/officeart/2005/8/layout/hierarchy1"/>
    <dgm:cxn modelId="{21F9CEF9-F624-4BEF-8B0A-7622AA2DAF91}" type="presParOf" srcId="{CC04CB95-EF5D-4863-9FA1-E3BFB45573A2}" destId="{659C8730-5BCF-43B2-B05C-F3E5AC280F9E}" srcOrd="0" destOrd="0" presId="urn:microsoft.com/office/officeart/2005/8/layout/hierarchy1"/>
    <dgm:cxn modelId="{DA10AF6E-447E-4D42-B57B-E57145AB4986}" type="presParOf" srcId="{CC04CB95-EF5D-4863-9FA1-E3BFB45573A2}" destId="{5A9B4406-EA7B-4301-9B8E-5B8D1F567690}" srcOrd="1" destOrd="0" presId="urn:microsoft.com/office/officeart/2005/8/layout/hierarchy1"/>
    <dgm:cxn modelId="{094A3226-1BA2-4386-ADBF-3DC5762B402C}" type="presParOf" srcId="{AFE1D99A-F000-4CB6-8C97-F8CB7B0ADD35}" destId="{AD41EB52-268B-48AE-9F17-22E9AEA144BF}" srcOrd="1" destOrd="0" presId="urn:microsoft.com/office/officeart/2005/8/layout/hierarchy1"/>
    <dgm:cxn modelId="{8243EEAE-A69E-4639-B203-7A9348BD55A6}" type="presParOf" srcId="{AA3008C6-0855-45BC-B80C-1881AC2C3AE8}" destId="{9C8B575A-07DA-4652-A32E-30510DDF6643}" srcOrd="1" destOrd="0" presId="urn:microsoft.com/office/officeart/2005/8/layout/hierarchy1"/>
    <dgm:cxn modelId="{8B0842AF-DE3D-4A55-933B-06B87AA809CD}" type="presParOf" srcId="{9C8B575A-07DA-4652-A32E-30510DDF6643}" destId="{30C51230-2399-4BE1-9A7B-427BFDF76552}" srcOrd="0" destOrd="0" presId="urn:microsoft.com/office/officeart/2005/8/layout/hierarchy1"/>
    <dgm:cxn modelId="{36D9A645-7F73-43F0-B647-C82C15AF720E}" type="presParOf" srcId="{30C51230-2399-4BE1-9A7B-427BFDF76552}" destId="{07A9FC3B-D430-4A19-9C60-22DC4F28680F}" srcOrd="0" destOrd="0" presId="urn:microsoft.com/office/officeart/2005/8/layout/hierarchy1"/>
    <dgm:cxn modelId="{B000B700-61D9-482D-9399-F6C4759E9702}" type="presParOf" srcId="{30C51230-2399-4BE1-9A7B-427BFDF76552}" destId="{8B1DD3B9-D565-4C64-974F-D3758AD2D980}" srcOrd="1" destOrd="0" presId="urn:microsoft.com/office/officeart/2005/8/layout/hierarchy1"/>
    <dgm:cxn modelId="{5CB7C0A1-95F1-4548-BF6C-9798243B7B3C}" type="presParOf" srcId="{9C8B575A-07DA-4652-A32E-30510DDF6643}" destId="{9462980D-D923-4201-9019-AFFCF0823F03}" srcOrd="1" destOrd="0" presId="urn:microsoft.com/office/officeart/2005/8/layout/hierarchy1"/>
    <dgm:cxn modelId="{58FB4222-1BCA-41F6-8B7B-3F86715CC90E}" type="presParOf" srcId="{AA3008C6-0855-45BC-B80C-1881AC2C3AE8}" destId="{72368DD7-0372-425F-BD83-1EEE6A3E5845}" srcOrd="2" destOrd="0" presId="urn:microsoft.com/office/officeart/2005/8/layout/hierarchy1"/>
    <dgm:cxn modelId="{E0010128-6373-46FF-AF0D-7E84CCF2E6C0}" type="presParOf" srcId="{72368DD7-0372-425F-BD83-1EEE6A3E5845}" destId="{8F396D49-99AE-43EF-A4F4-8FE12436D3C6}" srcOrd="0" destOrd="0" presId="urn:microsoft.com/office/officeart/2005/8/layout/hierarchy1"/>
    <dgm:cxn modelId="{6C9CDDD8-1508-4DB6-B88E-081A9F497ADD}" type="presParOf" srcId="{8F396D49-99AE-43EF-A4F4-8FE12436D3C6}" destId="{4BC3967F-52F1-4103-A30D-3D59F0C26846}" srcOrd="0" destOrd="0" presId="urn:microsoft.com/office/officeart/2005/8/layout/hierarchy1"/>
    <dgm:cxn modelId="{D8559A4F-B6A2-416C-8557-9288EB5D4354}" type="presParOf" srcId="{8F396D49-99AE-43EF-A4F4-8FE12436D3C6}" destId="{7E976D1D-87E6-4D00-AA10-2391FF981A5B}" srcOrd="1" destOrd="0" presId="urn:microsoft.com/office/officeart/2005/8/layout/hierarchy1"/>
    <dgm:cxn modelId="{6266F4E1-E72C-4C15-8E5A-304D68A792E2}" type="presParOf" srcId="{72368DD7-0372-425F-BD83-1EEE6A3E5845}" destId="{8DDCFD5C-00C2-4AF4-83B6-07D8A2CA5CC3}" srcOrd="1" destOrd="0" presId="urn:microsoft.com/office/officeart/2005/8/layout/hierarchy1"/>
    <dgm:cxn modelId="{2E23BB9C-F95B-40DF-B401-4AE3A70B3003}" type="presParOf" srcId="{AA3008C6-0855-45BC-B80C-1881AC2C3AE8}" destId="{A1D60F6B-7028-40BE-8A36-CD1B5D81E906}" srcOrd="3" destOrd="0" presId="urn:microsoft.com/office/officeart/2005/8/layout/hierarchy1"/>
    <dgm:cxn modelId="{D9478912-B324-46E2-9A4F-366AB16D11C5}" type="presParOf" srcId="{A1D60F6B-7028-40BE-8A36-CD1B5D81E906}" destId="{BBA98AA2-9DFE-43D7-A51A-5085AFCC0978}" srcOrd="0" destOrd="0" presId="urn:microsoft.com/office/officeart/2005/8/layout/hierarchy1"/>
    <dgm:cxn modelId="{1001A523-A35C-408D-BEC5-99E1BA100DA8}" type="presParOf" srcId="{BBA98AA2-9DFE-43D7-A51A-5085AFCC0978}" destId="{278A059A-50AA-49BD-8FC9-259F9DA6E47E}" srcOrd="0" destOrd="0" presId="urn:microsoft.com/office/officeart/2005/8/layout/hierarchy1"/>
    <dgm:cxn modelId="{EA190316-4DE3-4E64-9283-DA15C5DCA596}" type="presParOf" srcId="{BBA98AA2-9DFE-43D7-A51A-5085AFCC0978}" destId="{655A151F-B977-47AB-A722-20BF066434D5}" srcOrd="1" destOrd="0" presId="urn:microsoft.com/office/officeart/2005/8/layout/hierarchy1"/>
    <dgm:cxn modelId="{C970FF3B-E931-4F05-8681-C53C85E97A3F}" type="presParOf" srcId="{A1D60F6B-7028-40BE-8A36-CD1B5D81E906}" destId="{F0ED4F54-33B9-4AAA-A08E-3F7527E458C7}" srcOrd="1" destOrd="0" presId="urn:microsoft.com/office/officeart/2005/8/layout/hierarchy1"/>
    <dgm:cxn modelId="{62169D77-B263-4622-A845-106C33D58AE2}" type="presParOf" srcId="{AA3008C6-0855-45BC-B80C-1881AC2C3AE8}" destId="{E1D9E7C3-2285-4B83-B4E2-96221B9FD4AA}" srcOrd="4" destOrd="0" presId="urn:microsoft.com/office/officeart/2005/8/layout/hierarchy1"/>
    <dgm:cxn modelId="{00FD5473-22B8-4615-B3D4-EE27F0C5CD60}" type="presParOf" srcId="{E1D9E7C3-2285-4B83-B4E2-96221B9FD4AA}" destId="{ACF0AFB0-354E-4332-A9AA-F588B97D2482}" srcOrd="0" destOrd="0" presId="urn:microsoft.com/office/officeart/2005/8/layout/hierarchy1"/>
    <dgm:cxn modelId="{5A841116-2377-4015-8E91-A455C027FA88}" type="presParOf" srcId="{ACF0AFB0-354E-4332-A9AA-F588B97D2482}" destId="{257041B9-DF2D-4592-B0B7-AF01F17618B6}" srcOrd="0" destOrd="0" presId="urn:microsoft.com/office/officeart/2005/8/layout/hierarchy1"/>
    <dgm:cxn modelId="{06FC904C-721A-4EF3-A18D-DD670E7F6FFD}" type="presParOf" srcId="{ACF0AFB0-354E-4332-A9AA-F588B97D2482}" destId="{10124560-5446-42D6-B32B-7EE85C7D7661}" srcOrd="1" destOrd="0" presId="urn:microsoft.com/office/officeart/2005/8/layout/hierarchy1"/>
    <dgm:cxn modelId="{230D5A8F-FB1D-45EE-A241-97C50C995692}" type="presParOf" srcId="{E1D9E7C3-2285-4B83-B4E2-96221B9FD4AA}" destId="{666121CF-783B-4E69-A79A-5B21E8E3E32A}" srcOrd="1" destOrd="0" presId="urn:microsoft.com/office/officeart/2005/8/layout/hierarchy1"/>
    <dgm:cxn modelId="{61C41FBA-2B62-4B01-BA83-520983FE914C}" type="presParOf" srcId="{AA3008C6-0855-45BC-B80C-1881AC2C3AE8}" destId="{F438D00C-1B4A-4176-B337-793886C2A170}" srcOrd="5" destOrd="0" presId="urn:microsoft.com/office/officeart/2005/8/layout/hierarchy1"/>
    <dgm:cxn modelId="{758BFE58-6811-4D25-9497-E1E20E5AAE37}" type="presParOf" srcId="{F438D00C-1B4A-4176-B337-793886C2A170}" destId="{DF9B72CF-67DA-4696-A2FF-C8DF8E7834EC}" srcOrd="0" destOrd="0" presId="urn:microsoft.com/office/officeart/2005/8/layout/hierarchy1"/>
    <dgm:cxn modelId="{53E5FFB0-AC2A-4CDA-8D03-7C18EC921D0E}" type="presParOf" srcId="{DF9B72CF-67DA-4696-A2FF-C8DF8E7834EC}" destId="{3CE88B58-3AFF-43AE-B01D-8A49CA0BF901}" srcOrd="0" destOrd="0" presId="urn:microsoft.com/office/officeart/2005/8/layout/hierarchy1"/>
    <dgm:cxn modelId="{0216330B-1609-4E16-830F-1A56F75AA252}" type="presParOf" srcId="{DF9B72CF-67DA-4696-A2FF-C8DF8E7834EC}" destId="{7E18CA8A-0FFF-40F6-98AF-999799B69396}" srcOrd="1" destOrd="0" presId="urn:microsoft.com/office/officeart/2005/8/layout/hierarchy1"/>
    <dgm:cxn modelId="{AA31D9E4-03CB-45A5-A2A3-D0C5C7A4A46A}" type="presParOf" srcId="{F438D00C-1B4A-4176-B337-793886C2A170}" destId="{E3BD4887-E93F-4883-BE15-E89C7A8F0C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D68FF3-040E-4DC8-9EC5-401E379B5A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7FF640-D010-4CFD-BA94-7A4C38EA63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Automating employee onboarding</a:t>
          </a:r>
        </a:p>
      </dgm:t>
    </dgm:pt>
    <dgm:pt modelId="{8E48CCD4-04B0-4EE0-9603-5707A2647C5E}" type="parTrans" cxnId="{D182B500-6AA3-48E5-9F28-14148815B1C1}">
      <dgm:prSet/>
      <dgm:spPr/>
      <dgm:t>
        <a:bodyPr/>
        <a:lstStyle/>
        <a:p>
          <a:endParaRPr lang="en-US"/>
        </a:p>
      </dgm:t>
    </dgm:pt>
    <dgm:pt modelId="{66B8F87B-8601-4716-BC06-C7ED856EEF55}" type="sibTrans" cxnId="{D182B500-6AA3-48E5-9F28-14148815B1C1}">
      <dgm:prSet/>
      <dgm:spPr/>
      <dgm:t>
        <a:bodyPr/>
        <a:lstStyle/>
        <a:p>
          <a:endParaRPr lang="en-US"/>
        </a:p>
      </dgm:t>
    </dgm:pt>
    <dgm:pt modelId="{E84203F0-7000-4545-A271-BFB40C56F8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Managing IT incidents and requests</a:t>
          </a:r>
        </a:p>
      </dgm:t>
    </dgm:pt>
    <dgm:pt modelId="{7830B691-C6D8-4ABF-ACB4-CF8A87DBBF38}" type="parTrans" cxnId="{07EAC26E-E503-404D-82D0-E774EDC04F2C}">
      <dgm:prSet/>
      <dgm:spPr/>
      <dgm:t>
        <a:bodyPr/>
        <a:lstStyle/>
        <a:p>
          <a:endParaRPr lang="en-US"/>
        </a:p>
      </dgm:t>
    </dgm:pt>
    <dgm:pt modelId="{DA62327C-9890-4CAF-B770-2C061B3F977F}" type="sibTrans" cxnId="{07EAC26E-E503-404D-82D0-E774EDC04F2C}">
      <dgm:prSet/>
      <dgm:spPr/>
      <dgm:t>
        <a:bodyPr/>
        <a:lstStyle/>
        <a:p>
          <a:endParaRPr lang="en-US"/>
        </a:p>
      </dgm:t>
    </dgm:pt>
    <dgm:pt modelId="{564F1A12-1647-43BE-BB36-DCD225E6D26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Tracking software assets and licenses</a:t>
          </a:r>
        </a:p>
      </dgm:t>
    </dgm:pt>
    <dgm:pt modelId="{5C3BDDA7-3FBA-436F-928E-0CA609175834}" type="parTrans" cxnId="{BFEB835A-EDF1-4063-8D90-545FFA7C6309}">
      <dgm:prSet/>
      <dgm:spPr/>
      <dgm:t>
        <a:bodyPr/>
        <a:lstStyle/>
        <a:p>
          <a:endParaRPr lang="en-US"/>
        </a:p>
      </dgm:t>
    </dgm:pt>
    <dgm:pt modelId="{25BCB77A-5AB7-409D-8FF1-3E63B1C1E6AC}" type="sibTrans" cxnId="{BFEB835A-EDF1-4063-8D90-545FFA7C6309}">
      <dgm:prSet/>
      <dgm:spPr/>
      <dgm:t>
        <a:bodyPr/>
        <a:lstStyle/>
        <a:p>
          <a:endParaRPr lang="en-US"/>
        </a:p>
      </dgm:t>
    </dgm:pt>
    <dgm:pt modelId="{AC01A80A-4BB7-41D9-979E-39D1C8185E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Handling customer support tickets</a:t>
          </a:r>
        </a:p>
      </dgm:t>
    </dgm:pt>
    <dgm:pt modelId="{CBEFBE29-7167-4AAB-8E8A-A7194D8A32D6}" type="parTrans" cxnId="{A7B703FA-8BB1-4B84-94BF-2BBC919527E1}">
      <dgm:prSet/>
      <dgm:spPr/>
      <dgm:t>
        <a:bodyPr/>
        <a:lstStyle/>
        <a:p>
          <a:endParaRPr lang="en-US"/>
        </a:p>
      </dgm:t>
    </dgm:pt>
    <dgm:pt modelId="{8A9073E3-E130-4093-B2C9-CB8A0F99970F}" type="sibTrans" cxnId="{A7B703FA-8BB1-4B84-94BF-2BBC919527E1}">
      <dgm:prSet/>
      <dgm:spPr/>
      <dgm:t>
        <a:bodyPr/>
        <a:lstStyle/>
        <a:p>
          <a:endParaRPr lang="en-US"/>
        </a:p>
      </dgm:t>
    </dgm:pt>
    <dgm:pt modelId="{44213FDF-863C-4783-9FE1-44CBE30DF626}" type="pres">
      <dgm:prSet presAssocID="{A1D68FF3-040E-4DC8-9EC5-401E379B5AA8}" presName="root" presStyleCnt="0">
        <dgm:presLayoutVars>
          <dgm:dir/>
          <dgm:resizeHandles val="exact"/>
        </dgm:presLayoutVars>
      </dgm:prSet>
      <dgm:spPr/>
    </dgm:pt>
    <dgm:pt modelId="{F0D56B3B-A9D7-4722-AA4D-F2EC26F2240E}" type="pres">
      <dgm:prSet presAssocID="{A97FF640-D010-4CFD-BA94-7A4C38EA63FA}" presName="compNode" presStyleCnt="0"/>
      <dgm:spPr/>
    </dgm:pt>
    <dgm:pt modelId="{47F2B02A-D7C3-42FD-9D25-8E7761674D4B}" type="pres">
      <dgm:prSet presAssocID="{A97FF640-D010-4CFD-BA94-7A4C38EA63FA}" presName="iconBgRect" presStyleLbl="bgShp" presStyleIdx="0" presStyleCnt="4"/>
      <dgm:spPr/>
    </dgm:pt>
    <dgm:pt modelId="{C5063DD3-9F73-46AA-9985-60F79A526088}" type="pres">
      <dgm:prSet presAssocID="{A97FF640-D010-4CFD-BA94-7A4C38EA63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3498191-9B8E-4C78-8917-A9030A7DC4A1}" type="pres">
      <dgm:prSet presAssocID="{A97FF640-D010-4CFD-BA94-7A4C38EA63FA}" presName="spaceRect" presStyleCnt="0"/>
      <dgm:spPr/>
    </dgm:pt>
    <dgm:pt modelId="{F682AF2F-C65D-4994-B5C4-BA4F03F4201D}" type="pres">
      <dgm:prSet presAssocID="{A97FF640-D010-4CFD-BA94-7A4C38EA63FA}" presName="textRect" presStyleLbl="revTx" presStyleIdx="0" presStyleCnt="4">
        <dgm:presLayoutVars>
          <dgm:chMax val="1"/>
          <dgm:chPref val="1"/>
        </dgm:presLayoutVars>
      </dgm:prSet>
      <dgm:spPr/>
    </dgm:pt>
    <dgm:pt modelId="{947865EC-0D4F-4491-B53E-FC2D67162C1B}" type="pres">
      <dgm:prSet presAssocID="{66B8F87B-8601-4716-BC06-C7ED856EEF55}" presName="sibTrans" presStyleCnt="0"/>
      <dgm:spPr/>
    </dgm:pt>
    <dgm:pt modelId="{AAAC136D-3069-4EBB-BDF5-72F3DF37316C}" type="pres">
      <dgm:prSet presAssocID="{E84203F0-7000-4545-A271-BFB40C56F8D4}" presName="compNode" presStyleCnt="0"/>
      <dgm:spPr/>
    </dgm:pt>
    <dgm:pt modelId="{10737592-C52D-4777-AC8B-809AF9A2D4A2}" type="pres">
      <dgm:prSet presAssocID="{E84203F0-7000-4545-A271-BFB40C56F8D4}" presName="iconBgRect" presStyleLbl="bgShp" presStyleIdx="1" presStyleCnt="4"/>
      <dgm:spPr/>
    </dgm:pt>
    <dgm:pt modelId="{F63F0AA8-B7FE-4CCB-B1A4-E68200A9EED1}" type="pres">
      <dgm:prSet presAssocID="{E84203F0-7000-4545-A271-BFB40C56F8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8568008-2A0B-43CA-A4D3-8F3EA8BA4ACD}" type="pres">
      <dgm:prSet presAssocID="{E84203F0-7000-4545-A271-BFB40C56F8D4}" presName="spaceRect" presStyleCnt="0"/>
      <dgm:spPr/>
    </dgm:pt>
    <dgm:pt modelId="{C2B5332D-6347-4247-9DC6-0B8620F96111}" type="pres">
      <dgm:prSet presAssocID="{E84203F0-7000-4545-A271-BFB40C56F8D4}" presName="textRect" presStyleLbl="revTx" presStyleIdx="1" presStyleCnt="4">
        <dgm:presLayoutVars>
          <dgm:chMax val="1"/>
          <dgm:chPref val="1"/>
        </dgm:presLayoutVars>
      </dgm:prSet>
      <dgm:spPr/>
    </dgm:pt>
    <dgm:pt modelId="{F9654ED3-F866-472D-B2AF-A46E44308D83}" type="pres">
      <dgm:prSet presAssocID="{DA62327C-9890-4CAF-B770-2C061B3F977F}" presName="sibTrans" presStyleCnt="0"/>
      <dgm:spPr/>
    </dgm:pt>
    <dgm:pt modelId="{0BB0B9C3-5553-45A8-A150-5F5A475D6E50}" type="pres">
      <dgm:prSet presAssocID="{564F1A12-1647-43BE-BB36-DCD225E6D267}" presName="compNode" presStyleCnt="0"/>
      <dgm:spPr/>
    </dgm:pt>
    <dgm:pt modelId="{652AD0EC-1A28-4771-A94B-4484C5A7204E}" type="pres">
      <dgm:prSet presAssocID="{564F1A12-1647-43BE-BB36-DCD225E6D267}" presName="iconBgRect" presStyleLbl="bgShp" presStyleIdx="2" presStyleCnt="4"/>
      <dgm:spPr/>
    </dgm:pt>
    <dgm:pt modelId="{33BF7713-E73D-4806-A77C-BD04337D81A8}" type="pres">
      <dgm:prSet presAssocID="{564F1A12-1647-43BE-BB36-DCD225E6D2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49DE67-64F1-4F49-8A78-EAA77BEE9C56}" type="pres">
      <dgm:prSet presAssocID="{564F1A12-1647-43BE-BB36-DCD225E6D267}" presName="spaceRect" presStyleCnt="0"/>
      <dgm:spPr/>
    </dgm:pt>
    <dgm:pt modelId="{64EC0A8A-6141-405F-951B-C4E1D3673CFD}" type="pres">
      <dgm:prSet presAssocID="{564F1A12-1647-43BE-BB36-DCD225E6D267}" presName="textRect" presStyleLbl="revTx" presStyleIdx="2" presStyleCnt="4">
        <dgm:presLayoutVars>
          <dgm:chMax val="1"/>
          <dgm:chPref val="1"/>
        </dgm:presLayoutVars>
      </dgm:prSet>
      <dgm:spPr/>
    </dgm:pt>
    <dgm:pt modelId="{B24F33C3-6418-401A-A35A-A3767E938FA7}" type="pres">
      <dgm:prSet presAssocID="{25BCB77A-5AB7-409D-8FF1-3E63B1C1E6AC}" presName="sibTrans" presStyleCnt="0"/>
      <dgm:spPr/>
    </dgm:pt>
    <dgm:pt modelId="{0E875E07-6FDF-4BBD-8CE0-341B8B4C66EF}" type="pres">
      <dgm:prSet presAssocID="{AC01A80A-4BB7-41D9-979E-39D1C8185E7A}" presName="compNode" presStyleCnt="0"/>
      <dgm:spPr/>
    </dgm:pt>
    <dgm:pt modelId="{449DFEC3-9151-4D92-9C9C-2AD3CACCD6D7}" type="pres">
      <dgm:prSet presAssocID="{AC01A80A-4BB7-41D9-979E-39D1C8185E7A}" presName="iconBgRect" presStyleLbl="bgShp" presStyleIdx="3" presStyleCnt="4"/>
      <dgm:spPr/>
    </dgm:pt>
    <dgm:pt modelId="{2AC3BC24-A9DD-4658-B689-C089AE6C63DF}" type="pres">
      <dgm:prSet presAssocID="{AC01A80A-4BB7-41D9-979E-39D1C8185E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9508AF0-5860-4D5E-A3BB-EDDA4D2B63D2}" type="pres">
      <dgm:prSet presAssocID="{AC01A80A-4BB7-41D9-979E-39D1C8185E7A}" presName="spaceRect" presStyleCnt="0"/>
      <dgm:spPr/>
    </dgm:pt>
    <dgm:pt modelId="{CEEBA0D3-FD28-44A8-B233-5AB470239379}" type="pres">
      <dgm:prSet presAssocID="{AC01A80A-4BB7-41D9-979E-39D1C8185E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82B500-6AA3-48E5-9F28-14148815B1C1}" srcId="{A1D68FF3-040E-4DC8-9EC5-401E379B5AA8}" destId="{A97FF640-D010-4CFD-BA94-7A4C38EA63FA}" srcOrd="0" destOrd="0" parTransId="{8E48CCD4-04B0-4EE0-9603-5707A2647C5E}" sibTransId="{66B8F87B-8601-4716-BC06-C7ED856EEF55}"/>
    <dgm:cxn modelId="{D6936513-F41B-49B1-AD21-19EBCBA17795}" type="presOf" srcId="{E84203F0-7000-4545-A271-BFB40C56F8D4}" destId="{C2B5332D-6347-4247-9DC6-0B8620F96111}" srcOrd="0" destOrd="0" presId="urn:microsoft.com/office/officeart/2018/5/layout/IconCircleLabelList"/>
    <dgm:cxn modelId="{07EAC26E-E503-404D-82D0-E774EDC04F2C}" srcId="{A1D68FF3-040E-4DC8-9EC5-401E379B5AA8}" destId="{E84203F0-7000-4545-A271-BFB40C56F8D4}" srcOrd="1" destOrd="0" parTransId="{7830B691-C6D8-4ABF-ACB4-CF8A87DBBF38}" sibTransId="{DA62327C-9890-4CAF-B770-2C061B3F977F}"/>
    <dgm:cxn modelId="{B7531856-E9D9-4911-B89E-E3D57C5EBC58}" type="presOf" srcId="{A1D68FF3-040E-4DC8-9EC5-401E379B5AA8}" destId="{44213FDF-863C-4783-9FE1-44CBE30DF626}" srcOrd="0" destOrd="0" presId="urn:microsoft.com/office/officeart/2018/5/layout/IconCircleLabelList"/>
    <dgm:cxn modelId="{AFB16157-39C2-49BA-9D77-2C2D9E0E2413}" type="presOf" srcId="{A97FF640-D010-4CFD-BA94-7A4C38EA63FA}" destId="{F682AF2F-C65D-4994-B5C4-BA4F03F4201D}" srcOrd="0" destOrd="0" presId="urn:microsoft.com/office/officeart/2018/5/layout/IconCircleLabelList"/>
    <dgm:cxn modelId="{BFEB835A-EDF1-4063-8D90-545FFA7C6309}" srcId="{A1D68FF3-040E-4DC8-9EC5-401E379B5AA8}" destId="{564F1A12-1647-43BE-BB36-DCD225E6D267}" srcOrd="2" destOrd="0" parTransId="{5C3BDDA7-3FBA-436F-928E-0CA609175834}" sibTransId="{25BCB77A-5AB7-409D-8FF1-3E63B1C1E6AC}"/>
    <dgm:cxn modelId="{76AF8ECF-AAC9-4644-9840-67C0FE54D69A}" type="presOf" srcId="{564F1A12-1647-43BE-BB36-DCD225E6D267}" destId="{64EC0A8A-6141-405F-951B-C4E1D3673CFD}" srcOrd="0" destOrd="0" presId="urn:microsoft.com/office/officeart/2018/5/layout/IconCircleLabelList"/>
    <dgm:cxn modelId="{A7B703FA-8BB1-4B84-94BF-2BBC919527E1}" srcId="{A1D68FF3-040E-4DC8-9EC5-401E379B5AA8}" destId="{AC01A80A-4BB7-41D9-979E-39D1C8185E7A}" srcOrd="3" destOrd="0" parTransId="{CBEFBE29-7167-4AAB-8E8A-A7194D8A32D6}" sibTransId="{8A9073E3-E130-4093-B2C9-CB8A0F99970F}"/>
    <dgm:cxn modelId="{E601D3FC-6DE4-4B34-8BC8-4EB0661596C5}" type="presOf" srcId="{AC01A80A-4BB7-41D9-979E-39D1C8185E7A}" destId="{CEEBA0D3-FD28-44A8-B233-5AB470239379}" srcOrd="0" destOrd="0" presId="urn:microsoft.com/office/officeart/2018/5/layout/IconCircleLabelList"/>
    <dgm:cxn modelId="{F317603D-11C4-4AA4-B161-FFFD97A58D22}" type="presParOf" srcId="{44213FDF-863C-4783-9FE1-44CBE30DF626}" destId="{F0D56B3B-A9D7-4722-AA4D-F2EC26F2240E}" srcOrd="0" destOrd="0" presId="urn:microsoft.com/office/officeart/2018/5/layout/IconCircleLabelList"/>
    <dgm:cxn modelId="{7D007B65-AD6A-434A-9572-7DB354A2D9B6}" type="presParOf" srcId="{F0D56B3B-A9D7-4722-AA4D-F2EC26F2240E}" destId="{47F2B02A-D7C3-42FD-9D25-8E7761674D4B}" srcOrd="0" destOrd="0" presId="urn:microsoft.com/office/officeart/2018/5/layout/IconCircleLabelList"/>
    <dgm:cxn modelId="{0E7CA4FC-5A0B-4D5E-9D53-86222CB239EF}" type="presParOf" srcId="{F0D56B3B-A9D7-4722-AA4D-F2EC26F2240E}" destId="{C5063DD3-9F73-46AA-9985-60F79A526088}" srcOrd="1" destOrd="0" presId="urn:microsoft.com/office/officeart/2018/5/layout/IconCircleLabelList"/>
    <dgm:cxn modelId="{19354F42-DC79-4DC9-9754-CF9F6875AAEF}" type="presParOf" srcId="{F0D56B3B-A9D7-4722-AA4D-F2EC26F2240E}" destId="{63498191-9B8E-4C78-8917-A9030A7DC4A1}" srcOrd="2" destOrd="0" presId="urn:microsoft.com/office/officeart/2018/5/layout/IconCircleLabelList"/>
    <dgm:cxn modelId="{F0DBEAAC-055F-4B70-86A3-E91CF152EF42}" type="presParOf" srcId="{F0D56B3B-A9D7-4722-AA4D-F2EC26F2240E}" destId="{F682AF2F-C65D-4994-B5C4-BA4F03F4201D}" srcOrd="3" destOrd="0" presId="urn:microsoft.com/office/officeart/2018/5/layout/IconCircleLabelList"/>
    <dgm:cxn modelId="{E58BA955-B9A3-4022-8400-2F700F373CAD}" type="presParOf" srcId="{44213FDF-863C-4783-9FE1-44CBE30DF626}" destId="{947865EC-0D4F-4491-B53E-FC2D67162C1B}" srcOrd="1" destOrd="0" presId="urn:microsoft.com/office/officeart/2018/5/layout/IconCircleLabelList"/>
    <dgm:cxn modelId="{E8324297-D74B-459C-9FF2-37A136ADC2D7}" type="presParOf" srcId="{44213FDF-863C-4783-9FE1-44CBE30DF626}" destId="{AAAC136D-3069-4EBB-BDF5-72F3DF37316C}" srcOrd="2" destOrd="0" presId="urn:microsoft.com/office/officeart/2018/5/layout/IconCircleLabelList"/>
    <dgm:cxn modelId="{09B8E78C-E7B2-4162-81DA-F9D359F0E517}" type="presParOf" srcId="{AAAC136D-3069-4EBB-BDF5-72F3DF37316C}" destId="{10737592-C52D-4777-AC8B-809AF9A2D4A2}" srcOrd="0" destOrd="0" presId="urn:microsoft.com/office/officeart/2018/5/layout/IconCircleLabelList"/>
    <dgm:cxn modelId="{EC02D4E6-A53F-48FF-9D58-C6A398396916}" type="presParOf" srcId="{AAAC136D-3069-4EBB-BDF5-72F3DF37316C}" destId="{F63F0AA8-B7FE-4CCB-B1A4-E68200A9EED1}" srcOrd="1" destOrd="0" presId="urn:microsoft.com/office/officeart/2018/5/layout/IconCircleLabelList"/>
    <dgm:cxn modelId="{73A2F903-9F42-4F90-875D-4BD5A1AE7088}" type="presParOf" srcId="{AAAC136D-3069-4EBB-BDF5-72F3DF37316C}" destId="{28568008-2A0B-43CA-A4D3-8F3EA8BA4ACD}" srcOrd="2" destOrd="0" presId="urn:microsoft.com/office/officeart/2018/5/layout/IconCircleLabelList"/>
    <dgm:cxn modelId="{5A98DFCB-56AA-4717-861E-1260726B4069}" type="presParOf" srcId="{AAAC136D-3069-4EBB-BDF5-72F3DF37316C}" destId="{C2B5332D-6347-4247-9DC6-0B8620F96111}" srcOrd="3" destOrd="0" presId="urn:microsoft.com/office/officeart/2018/5/layout/IconCircleLabelList"/>
    <dgm:cxn modelId="{0B5E5115-1E69-4924-8DB2-F8B619899564}" type="presParOf" srcId="{44213FDF-863C-4783-9FE1-44CBE30DF626}" destId="{F9654ED3-F866-472D-B2AF-A46E44308D83}" srcOrd="3" destOrd="0" presId="urn:microsoft.com/office/officeart/2018/5/layout/IconCircleLabelList"/>
    <dgm:cxn modelId="{AD95F8C0-040A-406A-8E67-6D226D194BB4}" type="presParOf" srcId="{44213FDF-863C-4783-9FE1-44CBE30DF626}" destId="{0BB0B9C3-5553-45A8-A150-5F5A475D6E50}" srcOrd="4" destOrd="0" presId="urn:microsoft.com/office/officeart/2018/5/layout/IconCircleLabelList"/>
    <dgm:cxn modelId="{D9885D20-2EAF-43CC-87D2-8A0964BA1D11}" type="presParOf" srcId="{0BB0B9C3-5553-45A8-A150-5F5A475D6E50}" destId="{652AD0EC-1A28-4771-A94B-4484C5A7204E}" srcOrd="0" destOrd="0" presId="urn:microsoft.com/office/officeart/2018/5/layout/IconCircleLabelList"/>
    <dgm:cxn modelId="{FE0DC165-3939-48AB-B604-9D87578AE080}" type="presParOf" srcId="{0BB0B9C3-5553-45A8-A150-5F5A475D6E50}" destId="{33BF7713-E73D-4806-A77C-BD04337D81A8}" srcOrd="1" destOrd="0" presId="urn:microsoft.com/office/officeart/2018/5/layout/IconCircleLabelList"/>
    <dgm:cxn modelId="{D4DF1D02-8ED5-48DF-B682-A9031FC3DCA5}" type="presParOf" srcId="{0BB0B9C3-5553-45A8-A150-5F5A475D6E50}" destId="{B149DE67-64F1-4F49-8A78-EAA77BEE9C56}" srcOrd="2" destOrd="0" presId="urn:microsoft.com/office/officeart/2018/5/layout/IconCircleLabelList"/>
    <dgm:cxn modelId="{672A0D7F-2A78-4F6B-8CC0-E6BF9E028B13}" type="presParOf" srcId="{0BB0B9C3-5553-45A8-A150-5F5A475D6E50}" destId="{64EC0A8A-6141-405F-951B-C4E1D3673CFD}" srcOrd="3" destOrd="0" presId="urn:microsoft.com/office/officeart/2018/5/layout/IconCircleLabelList"/>
    <dgm:cxn modelId="{23CE70DC-832C-4EF9-8DEF-9EEDF0283F5B}" type="presParOf" srcId="{44213FDF-863C-4783-9FE1-44CBE30DF626}" destId="{B24F33C3-6418-401A-A35A-A3767E938FA7}" srcOrd="5" destOrd="0" presId="urn:microsoft.com/office/officeart/2018/5/layout/IconCircleLabelList"/>
    <dgm:cxn modelId="{F61E94B1-FC59-4BE3-B49C-A1DCB9BA90AB}" type="presParOf" srcId="{44213FDF-863C-4783-9FE1-44CBE30DF626}" destId="{0E875E07-6FDF-4BBD-8CE0-341B8B4C66EF}" srcOrd="6" destOrd="0" presId="urn:microsoft.com/office/officeart/2018/5/layout/IconCircleLabelList"/>
    <dgm:cxn modelId="{FDD8CE2A-DC17-45CF-AD96-88B525D64CC0}" type="presParOf" srcId="{0E875E07-6FDF-4BBD-8CE0-341B8B4C66EF}" destId="{449DFEC3-9151-4D92-9C9C-2AD3CACCD6D7}" srcOrd="0" destOrd="0" presId="urn:microsoft.com/office/officeart/2018/5/layout/IconCircleLabelList"/>
    <dgm:cxn modelId="{8E9E0ACF-7037-4462-9090-3E62EFE4E12B}" type="presParOf" srcId="{0E875E07-6FDF-4BBD-8CE0-341B8B4C66EF}" destId="{2AC3BC24-A9DD-4658-B689-C089AE6C63DF}" srcOrd="1" destOrd="0" presId="urn:microsoft.com/office/officeart/2018/5/layout/IconCircleLabelList"/>
    <dgm:cxn modelId="{B236087B-0FE3-4662-991C-783BC941F442}" type="presParOf" srcId="{0E875E07-6FDF-4BBD-8CE0-341B8B4C66EF}" destId="{D9508AF0-5860-4D5E-A3BB-EDDA4D2B63D2}" srcOrd="2" destOrd="0" presId="urn:microsoft.com/office/officeart/2018/5/layout/IconCircleLabelList"/>
    <dgm:cxn modelId="{A9454814-1318-4865-9981-AB388F0C5A0E}" type="presParOf" srcId="{0E875E07-6FDF-4BBD-8CE0-341B8B4C66EF}" destId="{CEEBA0D3-FD28-44A8-B233-5AB4702393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103F4-2DE7-4D06-9395-C6BA9BA4D7FC}">
      <dsp:nvSpPr>
        <dsp:cNvPr id="0" name=""/>
        <dsp:cNvSpPr/>
      </dsp:nvSpPr>
      <dsp:spPr>
        <a:xfrm>
          <a:off x="848" y="742826"/>
          <a:ext cx="3308449" cy="19850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ServiceNow is a cloud-based platform for automating IT Service Management (ITSM)</a:t>
          </a:r>
        </a:p>
      </dsp:txBody>
      <dsp:txXfrm>
        <a:off x="848" y="742826"/>
        <a:ext cx="3308449" cy="1985069"/>
      </dsp:txXfrm>
    </dsp:sp>
    <dsp:sp modelId="{05340A1A-569B-4150-A408-45788F922CF8}">
      <dsp:nvSpPr>
        <dsp:cNvPr id="0" name=""/>
        <dsp:cNvSpPr/>
      </dsp:nvSpPr>
      <dsp:spPr>
        <a:xfrm>
          <a:off x="3640142" y="742826"/>
          <a:ext cx="3308449" cy="1985069"/>
        </a:xfrm>
        <a:prstGeom prst="rect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Helps organizations manage digital workflows for enterprise operations</a:t>
          </a:r>
        </a:p>
      </dsp:txBody>
      <dsp:txXfrm>
        <a:off x="3640142" y="742826"/>
        <a:ext cx="3308449" cy="1985069"/>
      </dsp:txXfrm>
    </dsp:sp>
    <dsp:sp modelId="{F3EA8223-8D93-462D-A800-4ADFB26E9ED9}">
      <dsp:nvSpPr>
        <dsp:cNvPr id="0" name=""/>
        <dsp:cNvSpPr/>
      </dsp:nvSpPr>
      <dsp:spPr>
        <a:xfrm>
          <a:off x="1820495" y="3058740"/>
          <a:ext cx="3308449" cy="1985069"/>
        </a:xfrm>
        <a:prstGeom prst="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Offers solutions for IT, HR, Customer Service, Security, and more</a:t>
          </a:r>
        </a:p>
      </dsp:txBody>
      <dsp:txXfrm>
        <a:off x="1820495" y="3058740"/>
        <a:ext cx="3308449" cy="1985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73F44-B3F2-480B-8A9D-C5A0B3CAF1F0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B3A23-113D-49E6-904C-23A21F11F694}">
      <dsp:nvSpPr>
        <dsp:cNvPr id="0" name=""/>
        <dsp:cNvSpPr/>
      </dsp:nvSpPr>
      <dsp:spPr>
        <a:xfrm>
          <a:off x="291287" y="221180"/>
          <a:ext cx="529612" cy="529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69E3D-685D-4FCD-91C4-BD9268FEA0BB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Incident, Problem, and Change Management</a:t>
          </a:r>
        </a:p>
      </dsp:txBody>
      <dsp:txXfrm>
        <a:off x="1112187" y="4520"/>
        <a:ext cx="5837252" cy="962932"/>
      </dsp:txXfrm>
    </dsp:sp>
    <dsp:sp modelId="{65F185C3-3D5A-4B9B-AA9E-0873B76EBBD4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8401B-A068-4968-9DD7-9E05DC714C33}">
      <dsp:nvSpPr>
        <dsp:cNvPr id="0" name=""/>
        <dsp:cNvSpPr/>
      </dsp:nvSpPr>
      <dsp:spPr>
        <a:xfrm>
          <a:off x="291287" y="1424846"/>
          <a:ext cx="529612" cy="529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552D2-DE57-4AC9-8760-F64A8AC06644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Self-service portals and knowledge bases</a:t>
          </a:r>
        </a:p>
      </dsp:txBody>
      <dsp:txXfrm>
        <a:off x="1112187" y="1208186"/>
        <a:ext cx="5837252" cy="962932"/>
      </dsp:txXfrm>
    </dsp:sp>
    <dsp:sp modelId="{BD4B9C8F-C577-4AAE-B143-1DF2430704FF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3C576-C86B-4183-9B82-755E4545F08F}">
      <dsp:nvSpPr>
        <dsp:cNvPr id="0" name=""/>
        <dsp:cNvSpPr/>
      </dsp:nvSpPr>
      <dsp:spPr>
        <a:xfrm>
          <a:off x="291287" y="2628512"/>
          <a:ext cx="529612" cy="5296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2713E-5F04-4C40-830E-0EF8E45BD2E5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Workflow automation and orchestration</a:t>
          </a:r>
        </a:p>
      </dsp:txBody>
      <dsp:txXfrm>
        <a:off x="1112187" y="2411852"/>
        <a:ext cx="5837252" cy="962932"/>
      </dsp:txXfrm>
    </dsp:sp>
    <dsp:sp modelId="{4F15A4F2-F612-473E-8B58-C1EB527CC6B6}">
      <dsp:nvSpPr>
        <dsp:cNvPr id="0" name=""/>
        <dsp:cNvSpPr/>
      </dsp:nvSpPr>
      <dsp:spPr>
        <a:xfrm>
          <a:off x="0" y="3615517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6B778-3BFC-4830-A483-CCF8CB5C20AB}">
      <dsp:nvSpPr>
        <dsp:cNvPr id="0" name=""/>
        <dsp:cNvSpPr/>
      </dsp:nvSpPr>
      <dsp:spPr>
        <a:xfrm>
          <a:off x="291287" y="3832177"/>
          <a:ext cx="529612" cy="5296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31B9-66C4-45FB-BC80-254D5E1A173D}">
      <dsp:nvSpPr>
        <dsp:cNvPr id="0" name=""/>
        <dsp:cNvSpPr/>
      </dsp:nvSpPr>
      <dsp:spPr>
        <a:xfrm>
          <a:off x="1112187" y="3615517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Integration with third-party tools</a:t>
          </a:r>
        </a:p>
      </dsp:txBody>
      <dsp:txXfrm>
        <a:off x="1112187" y="3615517"/>
        <a:ext cx="5837252" cy="962932"/>
      </dsp:txXfrm>
    </dsp:sp>
    <dsp:sp modelId="{53BE3485-132B-4FC7-A6FD-2E4AAE3F781E}">
      <dsp:nvSpPr>
        <dsp:cNvPr id="0" name=""/>
        <dsp:cNvSpPr/>
      </dsp:nvSpPr>
      <dsp:spPr>
        <a:xfrm>
          <a:off x="0" y="4819183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C2C55-FE1A-4687-BDA7-3E7DA5271C45}">
      <dsp:nvSpPr>
        <dsp:cNvPr id="0" name=""/>
        <dsp:cNvSpPr/>
      </dsp:nvSpPr>
      <dsp:spPr>
        <a:xfrm>
          <a:off x="291287" y="5035843"/>
          <a:ext cx="529612" cy="5296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ADFF-D1F4-4168-BF2E-39991FE312D2}">
      <dsp:nvSpPr>
        <dsp:cNvPr id="0" name=""/>
        <dsp:cNvSpPr/>
      </dsp:nvSpPr>
      <dsp:spPr>
        <a:xfrm>
          <a:off x="1112187" y="4819183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and machine learning capabilities</a:t>
          </a:r>
        </a:p>
      </dsp:txBody>
      <dsp:txXfrm>
        <a:off x="1112187" y="4819183"/>
        <a:ext cx="5837252" cy="9629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8730-5BCF-43B2-B05C-F3E5AC280F9E}">
      <dsp:nvSpPr>
        <dsp:cNvPr id="0" name=""/>
        <dsp:cNvSpPr/>
      </dsp:nvSpPr>
      <dsp:spPr>
        <a:xfrm>
          <a:off x="1261" y="1503459"/>
          <a:ext cx="1430699" cy="90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B4406-EA7B-4301-9B8E-5B8D1F567690}">
      <dsp:nvSpPr>
        <dsp:cNvPr id="0" name=""/>
        <dsp:cNvSpPr/>
      </dsp:nvSpPr>
      <dsp:spPr>
        <a:xfrm>
          <a:off x="160228" y="1654477"/>
          <a:ext cx="1430699" cy="908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Service Management (ITSM)</a:t>
          </a:r>
        </a:p>
      </dsp:txBody>
      <dsp:txXfrm>
        <a:off x="186837" y="1681086"/>
        <a:ext cx="1377481" cy="855275"/>
      </dsp:txXfrm>
    </dsp:sp>
    <dsp:sp modelId="{07A9FC3B-D430-4A19-9C60-22DC4F28680F}">
      <dsp:nvSpPr>
        <dsp:cNvPr id="0" name=""/>
        <dsp:cNvSpPr/>
      </dsp:nvSpPr>
      <dsp:spPr>
        <a:xfrm>
          <a:off x="1749893" y="1503459"/>
          <a:ext cx="1430699" cy="90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DD3B9-D565-4C64-974F-D3758AD2D980}">
      <dsp:nvSpPr>
        <dsp:cNvPr id="0" name=""/>
        <dsp:cNvSpPr/>
      </dsp:nvSpPr>
      <dsp:spPr>
        <a:xfrm>
          <a:off x="1908860" y="1654477"/>
          <a:ext cx="1430699" cy="908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Operations Management (ITOM)</a:t>
          </a:r>
        </a:p>
      </dsp:txBody>
      <dsp:txXfrm>
        <a:off x="1935469" y="1681086"/>
        <a:ext cx="1377481" cy="855275"/>
      </dsp:txXfrm>
    </dsp:sp>
    <dsp:sp modelId="{4BC3967F-52F1-4103-A30D-3D59F0C26846}">
      <dsp:nvSpPr>
        <dsp:cNvPr id="0" name=""/>
        <dsp:cNvSpPr/>
      </dsp:nvSpPr>
      <dsp:spPr>
        <a:xfrm>
          <a:off x="3498526" y="1503459"/>
          <a:ext cx="1430699" cy="90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76D1D-87E6-4D00-AA10-2391FF981A5B}">
      <dsp:nvSpPr>
        <dsp:cNvPr id="0" name=""/>
        <dsp:cNvSpPr/>
      </dsp:nvSpPr>
      <dsp:spPr>
        <a:xfrm>
          <a:off x="3657492" y="1654477"/>
          <a:ext cx="1430699" cy="908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Business Management (ITBM)</a:t>
          </a:r>
        </a:p>
      </dsp:txBody>
      <dsp:txXfrm>
        <a:off x="3684101" y="1681086"/>
        <a:ext cx="1377481" cy="855275"/>
      </dsp:txXfrm>
    </dsp:sp>
    <dsp:sp modelId="{278A059A-50AA-49BD-8FC9-259F9DA6E47E}">
      <dsp:nvSpPr>
        <dsp:cNvPr id="0" name=""/>
        <dsp:cNvSpPr/>
      </dsp:nvSpPr>
      <dsp:spPr>
        <a:xfrm>
          <a:off x="5247158" y="1503459"/>
          <a:ext cx="1430699" cy="90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A151F-B977-47AB-A722-20BF066434D5}">
      <dsp:nvSpPr>
        <dsp:cNvPr id="0" name=""/>
        <dsp:cNvSpPr/>
      </dsp:nvSpPr>
      <dsp:spPr>
        <a:xfrm>
          <a:off x="5406124" y="1654477"/>
          <a:ext cx="1430699" cy="908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Operations (SecOps)</a:t>
          </a:r>
        </a:p>
      </dsp:txBody>
      <dsp:txXfrm>
        <a:off x="5432733" y="1681086"/>
        <a:ext cx="1377481" cy="855275"/>
      </dsp:txXfrm>
    </dsp:sp>
    <dsp:sp modelId="{257041B9-DF2D-4592-B0B7-AF01F17618B6}">
      <dsp:nvSpPr>
        <dsp:cNvPr id="0" name=""/>
        <dsp:cNvSpPr/>
      </dsp:nvSpPr>
      <dsp:spPr>
        <a:xfrm>
          <a:off x="6995790" y="1503459"/>
          <a:ext cx="1430699" cy="90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24560-5446-42D6-B32B-7EE85C7D7661}">
      <dsp:nvSpPr>
        <dsp:cNvPr id="0" name=""/>
        <dsp:cNvSpPr/>
      </dsp:nvSpPr>
      <dsp:spPr>
        <a:xfrm>
          <a:off x="7154757" y="1654477"/>
          <a:ext cx="1430699" cy="908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HR Service Delivery</a:t>
          </a:r>
        </a:p>
      </dsp:txBody>
      <dsp:txXfrm>
        <a:off x="7181366" y="1681086"/>
        <a:ext cx="1377481" cy="855275"/>
      </dsp:txXfrm>
    </dsp:sp>
    <dsp:sp modelId="{3CE88B58-3AFF-43AE-B01D-8A49CA0BF901}">
      <dsp:nvSpPr>
        <dsp:cNvPr id="0" name=""/>
        <dsp:cNvSpPr/>
      </dsp:nvSpPr>
      <dsp:spPr>
        <a:xfrm>
          <a:off x="8744422" y="1503459"/>
          <a:ext cx="1430699" cy="90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8CA8A-0FFF-40F6-98AF-999799B69396}">
      <dsp:nvSpPr>
        <dsp:cNvPr id="0" name=""/>
        <dsp:cNvSpPr/>
      </dsp:nvSpPr>
      <dsp:spPr>
        <a:xfrm>
          <a:off x="8903389" y="1654477"/>
          <a:ext cx="1430699" cy="908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 Service Management (CSM)</a:t>
          </a:r>
        </a:p>
      </dsp:txBody>
      <dsp:txXfrm>
        <a:off x="8929998" y="1681086"/>
        <a:ext cx="1377481" cy="855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B02A-D7C3-42FD-9D25-8E7761674D4B}">
      <dsp:nvSpPr>
        <dsp:cNvPr id="0" name=""/>
        <dsp:cNvSpPr/>
      </dsp:nvSpPr>
      <dsp:spPr>
        <a:xfrm>
          <a:off x="1116202" y="15718"/>
          <a:ext cx="1171595" cy="11715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63DD3-9F73-46AA-9985-60F79A526088}">
      <dsp:nvSpPr>
        <dsp:cNvPr id="0" name=""/>
        <dsp:cNvSpPr/>
      </dsp:nvSpPr>
      <dsp:spPr>
        <a:xfrm>
          <a:off x="1365887" y="265403"/>
          <a:ext cx="672227" cy="672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2AF2F-C65D-4994-B5C4-BA4F03F4201D}">
      <dsp:nvSpPr>
        <dsp:cNvPr id="0" name=""/>
        <dsp:cNvSpPr/>
      </dsp:nvSpPr>
      <dsp:spPr>
        <a:xfrm>
          <a:off x="741676" y="1552237"/>
          <a:ext cx="1920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Automating employee onboarding</a:t>
          </a:r>
        </a:p>
      </dsp:txBody>
      <dsp:txXfrm>
        <a:off x="741676" y="1552237"/>
        <a:ext cx="1920648" cy="720000"/>
      </dsp:txXfrm>
    </dsp:sp>
    <dsp:sp modelId="{10737592-C52D-4777-AC8B-809AF9A2D4A2}">
      <dsp:nvSpPr>
        <dsp:cNvPr id="0" name=""/>
        <dsp:cNvSpPr/>
      </dsp:nvSpPr>
      <dsp:spPr>
        <a:xfrm>
          <a:off x="3372965" y="15718"/>
          <a:ext cx="1171595" cy="11715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F0AA8-B7FE-4CCB-B1A4-E68200A9EED1}">
      <dsp:nvSpPr>
        <dsp:cNvPr id="0" name=""/>
        <dsp:cNvSpPr/>
      </dsp:nvSpPr>
      <dsp:spPr>
        <a:xfrm>
          <a:off x="3622649" y="265403"/>
          <a:ext cx="672227" cy="672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5332D-6347-4247-9DC6-0B8620F96111}">
      <dsp:nvSpPr>
        <dsp:cNvPr id="0" name=""/>
        <dsp:cNvSpPr/>
      </dsp:nvSpPr>
      <dsp:spPr>
        <a:xfrm>
          <a:off x="2998438" y="1552237"/>
          <a:ext cx="1920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Managing IT incidents and requests</a:t>
          </a:r>
        </a:p>
      </dsp:txBody>
      <dsp:txXfrm>
        <a:off x="2998438" y="1552237"/>
        <a:ext cx="1920648" cy="720000"/>
      </dsp:txXfrm>
    </dsp:sp>
    <dsp:sp modelId="{652AD0EC-1A28-4771-A94B-4484C5A7204E}">
      <dsp:nvSpPr>
        <dsp:cNvPr id="0" name=""/>
        <dsp:cNvSpPr/>
      </dsp:nvSpPr>
      <dsp:spPr>
        <a:xfrm>
          <a:off x="1116202" y="2752400"/>
          <a:ext cx="1171595" cy="11715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F7713-E73D-4806-A77C-BD04337D81A8}">
      <dsp:nvSpPr>
        <dsp:cNvPr id="0" name=""/>
        <dsp:cNvSpPr/>
      </dsp:nvSpPr>
      <dsp:spPr>
        <a:xfrm>
          <a:off x="1365887" y="3002084"/>
          <a:ext cx="672227" cy="6722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C0A8A-6141-405F-951B-C4E1D3673CFD}">
      <dsp:nvSpPr>
        <dsp:cNvPr id="0" name=""/>
        <dsp:cNvSpPr/>
      </dsp:nvSpPr>
      <dsp:spPr>
        <a:xfrm>
          <a:off x="741676" y="4288919"/>
          <a:ext cx="1920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Tracking software assets and licenses</a:t>
          </a:r>
        </a:p>
      </dsp:txBody>
      <dsp:txXfrm>
        <a:off x="741676" y="4288919"/>
        <a:ext cx="1920648" cy="720000"/>
      </dsp:txXfrm>
    </dsp:sp>
    <dsp:sp modelId="{449DFEC3-9151-4D92-9C9C-2AD3CACCD6D7}">
      <dsp:nvSpPr>
        <dsp:cNvPr id="0" name=""/>
        <dsp:cNvSpPr/>
      </dsp:nvSpPr>
      <dsp:spPr>
        <a:xfrm>
          <a:off x="3372965" y="2752400"/>
          <a:ext cx="1171595" cy="11715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3BC24-A9DD-4658-B689-C089AE6C63DF}">
      <dsp:nvSpPr>
        <dsp:cNvPr id="0" name=""/>
        <dsp:cNvSpPr/>
      </dsp:nvSpPr>
      <dsp:spPr>
        <a:xfrm>
          <a:off x="3622649" y="3002084"/>
          <a:ext cx="672227" cy="6722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A0D3-FD28-44A8-B233-5AB470239379}">
      <dsp:nvSpPr>
        <dsp:cNvPr id="0" name=""/>
        <dsp:cNvSpPr/>
      </dsp:nvSpPr>
      <dsp:spPr>
        <a:xfrm>
          <a:off x="2998438" y="4288919"/>
          <a:ext cx="19206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Handling customer support tickets</a:t>
          </a:r>
        </a:p>
      </dsp:txBody>
      <dsp:txXfrm>
        <a:off x="2998438" y="4288919"/>
        <a:ext cx="192064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6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7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651E9-B839-7A3D-B298-6386A8133D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rgbClr val="FFFFFF"/>
                </a:solidFill>
                <a:latin typeface="Univers Condensed"/>
              </a:rPr>
              <a:t>INTRODUCTION  TO SERVICE NOW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STREAMLINING IT AND BUSINESS WORKFLOWS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6D1B2-1112-541B-4EA1-DA73CCE45C0E}"/>
              </a:ext>
            </a:extLst>
          </p:cNvPr>
          <p:cNvSpPr txBox="1"/>
          <p:nvPr/>
        </p:nvSpPr>
        <p:spPr>
          <a:xfrm>
            <a:off x="7123007" y="603501"/>
            <a:ext cx="4361693" cy="15270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AGENDA</a:t>
            </a:r>
            <a:r>
              <a:rPr lang="en-US" sz="4000" dirty="0">
                <a:latin typeface="Univers Condensed"/>
                <a:ea typeface="+mj-ea"/>
                <a:cs typeface="+mj-cs"/>
              </a:rPr>
              <a:t> 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10" name="Picture 9" descr="Low angle view of modern financial skyscrapers into the sky">
            <a:extLst>
              <a:ext uri="{FF2B5EF4-FFF2-40B4-BE49-F238E27FC236}">
                <a16:creationId xmlns:a16="http://schemas.microsoft.com/office/drawing/2014/main" id="{4B29642F-7203-F54D-CF25-81F492E94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55" r="15102" b="-3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656FA-D2A5-938E-F760-72086A9206E2}"/>
              </a:ext>
            </a:extLst>
          </p:cNvPr>
          <p:cNvSpPr txBox="1"/>
          <p:nvPr/>
        </p:nvSpPr>
        <p:spPr>
          <a:xfrm>
            <a:off x="7123007" y="2212846"/>
            <a:ext cx="4361693" cy="40965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"/>
              </a:rPr>
              <a:t>WHAT IS SERVICENOW?</a:t>
            </a:r>
            <a:endParaRPr lang="en-US"/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"/>
              </a:rPr>
              <a:t>KEY FEATURES OF SERVICENOW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"/>
              </a:rPr>
              <a:t>SERVICENOW ARCHITECTURE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"/>
              </a:rPr>
              <a:t>MODULES IN SERVICENOW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"/>
              </a:rPr>
              <a:t>BENEFITS OF USING SERVICENOW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"/>
              </a:rPr>
              <a:t>REAL-WORLD USE CASES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 Condense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922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0A251-EE89-9619-44F5-2C1FFAF32EFE}"/>
              </a:ext>
            </a:extLst>
          </p:cNvPr>
          <p:cNvSpPr txBox="1"/>
          <p:nvPr/>
        </p:nvSpPr>
        <p:spPr>
          <a:xfrm>
            <a:off x="612649" y="548639"/>
            <a:ext cx="3494314" cy="57866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WHAT IS SERVICENOW?</a:t>
            </a:r>
            <a:endParaRPr lang="en-US" sz="4000" dirty="0">
              <a:solidFill>
                <a:srgbClr val="FA6389"/>
              </a:solidFill>
              <a:latin typeface="Univers Condensed"/>
              <a:ea typeface="+mj-ea"/>
              <a:cs typeface="+mj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A10BF48-2C14-C1E4-BDAD-97341BBB8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293717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2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AE5BA-5985-1227-2BFD-FDB99368A1D0}"/>
              </a:ext>
            </a:extLst>
          </p:cNvPr>
          <p:cNvSpPr txBox="1"/>
          <p:nvPr/>
        </p:nvSpPr>
        <p:spPr>
          <a:xfrm>
            <a:off x="612649" y="548639"/>
            <a:ext cx="3494314" cy="57866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KEY FEATURES OF SERVICENOW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A05E98F0-4F3A-385C-DEB1-95A66D2FE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12830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95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system">
            <a:extLst>
              <a:ext uri="{FF2B5EF4-FFF2-40B4-BE49-F238E27FC236}">
                <a16:creationId xmlns:a16="http://schemas.microsoft.com/office/drawing/2014/main" id="{FCAD3FAB-0F87-07FB-4F58-11AC45E6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280" y="1484779"/>
            <a:ext cx="6667500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8A86A5-F3AC-EBC4-77E5-748C693FD964}"/>
              </a:ext>
            </a:extLst>
          </p:cNvPr>
          <p:cNvSpPr txBox="1"/>
          <p:nvPr/>
        </p:nvSpPr>
        <p:spPr>
          <a:xfrm>
            <a:off x="600635" y="701488"/>
            <a:ext cx="713590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SERVICENOW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728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AEC0F-F7BB-13B0-9DDA-288FBD811F05}"/>
              </a:ext>
            </a:extLst>
          </p:cNvPr>
          <p:cNvSpPr txBox="1"/>
          <p:nvPr/>
        </p:nvSpPr>
        <p:spPr>
          <a:xfrm>
            <a:off x="1524000" y="548640"/>
            <a:ext cx="9160475" cy="1132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MODULES IN SERVICENOW</a:t>
            </a:r>
            <a:endParaRPr lang="en-US" sz="4000" dirty="0">
              <a:solidFill>
                <a:srgbClr val="FA6389"/>
              </a:solidFill>
              <a:latin typeface="Univers Condensed"/>
              <a:ea typeface="+mj-ea"/>
              <a:cs typeface="+mj-cs"/>
            </a:endParaRPr>
          </a:p>
        </p:txBody>
      </p:sp>
      <p:graphicFrame>
        <p:nvGraphicFramePr>
          <p:cNvPr id="7" name="TextBox 1">
            <a:extLst>
              <a:ext uri="{FF2B5EF4-FFF2-40B4-BE49-F238E27FC236}">
                <a16:creationId xmlns:a16="http://schemas.microsoft.com/office/drawing/2014/main" id="{8512AF4C-EBEE-01D0-CA59-5DD658FB3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930912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33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7C8FF-0640-4BF0-D554-7EFEDD6C5C92}"/>
              </a:ext>
            </a:extLst>
          </p:cNvPr>
          <p:cNvSpPr txBox="1"/>
          <p:nvPr/>
        </p:nvSpPr>
        <p:spPr>
          <a:xfrm>
            <a:off x="612648" y="1114923"/>
            <a:ext cx="4621553" cy="13607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BENEFITS OF USING SERVICENOW</a:t>
            </a:r>
            <a:endParaRPr lang="en-US" sz="4000" dirty="0">
              <a:solidFill>
                <a:srgbClr val="FA6389"/>
              </a:solidFill>
              <a:latin typeface="Univers Condensed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7CF78-C6DE-CA09-1C6C-0AAA010A073B}"/>
              </a:ext>
            </a:extLst>
          </p:cNvPr>
          <p:cNvSpPr txBox="1"/>
          <p:nvPr/>
        </p:nvSpPr>
        <p:spPr>
          <a:xfrm>
            <a:off x="993648" y="2740940"/>
            <a:ext cx="4621553" cy="31590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Improved efficiency through automation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Centralized service management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Enhanced user experience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Scalable and customizable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Real-time reporting and analytics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4D0DBA03-F022-1155-4A17-BB64E6FD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6FB51-1573-9493-67BF-38A475ABFBE0}"/>
              </a:ext>
            </a:extLst>
          </p:cNvPr>
          <p:cNvSpPr txBox="1"/>
          <p:nvPr/>
        </p:nvSpPr>
        <p:spPr>
          <a:xfrm>
            <a:off x="612649" y="548638"/>
            <a:ext cx="3493008" cy="57881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REAL-WORLD USE CASES</a:t>
            </a:r>
            <a:endParaRPr lang="en-US" dirty="0">
              <a:solidFill>
                <a:srgbClr val="FA6389"/>
              </a:solidFill>
              <a:latin typeface="Univers Condensed"/>
              <a:ea typeface="+mj-ea"/>
              <a:cs typeface="+mj-cs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8D208B37-2FC4-35CE-BBBF-A4EC13B3A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786669"/>
              </p:ext>
            </p:extLst>
          </p:nvPr>
        </p:nvGraphicFramePr>
        <p:xfrm>
          <a:off x="4720305" y="929640"/>
          <a:ext cx="5660764" cy="502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74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9B588-163E-D27C-11BF-B2A8685D9C1E}"/>
              </a:ext>
            </a:extLst>
          </p:cNvPr>
          <p:cNvSpPr txBox="1"/>
          <p:nvPr/>
        </p:nvSpPr>
        <p:spPr>
          <a:xfrm>
            <a:off x="612648" y="1114922"/>
            <a:ext cx="4621553" cy="75561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CONCLUSION</a:t>
            </a:r>
            <a:endParaRPr lang="en-US" sz="4000" dirty="0">
              <a:solidFill>
                <a:srgbClr val="FA6389"/>
              </a:solidFill>
              <a:latin typeface="Univers Condensed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A3B3D-6463-DE2A-FE45-E0728E8B4A4C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ServiceNow is a powerful platform for digital transformation</a:t>
            </a: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Supports end-to-end workflow automation</a:t>
            </a: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Widely used across industries for IT and business process management</a:t>
            </a:r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319F8671-B519-952D-C40B-31183032E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688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VanillaVTI</vt:lpstr>
      <vt:lpstr>INTRODUCTION  TO SERVICE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145</cp:revision>
  <dcterms:created xsi:type="dcterms:W3CDTF">2025-06-09T15:08:51Z</dcterms:created>
  <dcterms:modified xsi:type="dcterms:W3CDTF">2025-06-09T15:32:59Z</dcterms:modified>
</cp:coreProperties>
</file>