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C8B68-869D-89A2-B42C-440CE19BD48B}" v="90" dt="2025-06-06T13:39:33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6ABDE-6CC1-44D5-B4E2-209179D4D1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176F05-11F7-415A-A60E-668C551975C2}">
      <dgm:prSet/>
      <dgm:spPr/>
      <dgm:t>
        <a:bodyPr/>
        <a:lstStyle/>
        <a:p>
          <a:r>
            <a:rPr lang="en-US" dirty="0"/>
            <a:t>Unicode is a universal character encoding standard used to represent text.</a:t>
          </a:r>
        </a:p>
      </dgm:t>
    </dgm:pt>
    <dgm:pt modelId="{C42539E3-3985-461F-81F8-FB4C178213A8}" type="parTrans" cxnId="{FF6A395A-7E55-4CED-A43E-A33F45903459}">
      <dgm:prSet/>
      <dgm:spPr/>
      <dgm:t>
        <a:bodyPr/>
        <a:lstStyle/>
        <a:p>
          <a:endParaRPr lang="en-US"/>
        </a:p>
      </dgm:t>
    </dgm:pt>
    <dgm:pt modelId="{947C5E55-B57C-4FA1-908F-17B28E215379}" type="sibTrans" cxnId="{FF6A395A-7E55-4CED-A43E-A33F45903459}">
      <dgm:prSet/>
      <dgm:spPr/>
      <dgm:t>
        <a:bodyPr/>
        <a:lstStyle/>
        <a:p>
          <a:endParaRPr lang="en-US"/>
        </a:p>
      </dgm:t>
    </dgm:pt>
    <dgm:pt modelId="{4D8E78BD-9A47-4783-B19B-832919BA0B27}">
      <dgm:prSet/>
      <dgm:spPr/>
      <dgm:t>
        <a:bodyPr/>
        <a:lstStyle/>
        <a:p>
          <a:r>
            <a:rPr lang="en-US" dirty="0"/>
            <a:t>It includes characters from all writing systems in the world.</a:t>
          </a:r>
        </a:p>
      </dgm:t>
    </dgm:pt>
    <dgm:pt modelId="{59169C31-FB3D-4209-92EF-8552F427F540}" type="parTrans" cxnId="{BF5545F8-CA1B-4E1D-96A6-B801CBC7619B}">
      <dgm:prSet/>
      <dgm:spPr/>
      <dgm:t>
        <a:bodyPr/>
        <a:lstStyle/>
        <a:p>
          <a:endParaRPr lang="en-US"/>
        </a:p>
      </dgm:t>
    </dgm:pt>
    <dgm:pt modelId="{1F60C811-4B5C-4B8D-BE18-C13BF04CD985}" type="sibTrans" cxnId="{BF5545F8-CA1B-4E1D-96A6-B801CBC7619B}">
      <dgm:prSet/>
      <dgm:spPr/>
      <dgm:t>
        <a:bodyPr/>
        <a:lstStyle/>
        <a:p>
          <a:endParaRPr lang="en-US"/>
        </a:p>
      </dgm:t>
    </dgm:pt>
    <dgm:pt modelId="{D4B5E15A-DFE0-45A2-BA97-D133252DF1B3}">
      <dgm:prSet/>
      <dgm:spPr/>
      <dgm:t>
        <a:bodyPr/>
        <a:lstStyle/>
        <a:p>
          <a:r>
            <a:rPr lang="en-US" dirty="0"/>
            <a:t>It ensures consistent representation of text across different platforms and devices.</a:t>
          </a:r>
        </a:p>
      </dgm:t>
    </dgm:pt>
    <dgm:pt modelId="{76A506DF-A66B-4E75-8C7A-348A83C031DC}" type="parTrans" cxnId="{2064D4C1-5322-4210-BCDD-D87022B6B5A6}">
      <dgm:prSet/>
      <dgm:spPr/>
      <dgm:t>
        <a:bodyPr/>
        <a:lstStyle/>
        <a:p>
          <a:endParaRPr lang="en-US"/>
        </a:p>
      </dgm:t>
    </dgm:pt>
    <dgm:pt modelId="{427EF931-DF44-4044-8876-1CEADB4868B7}" type="sibTrans" cxnId="{2064D4C1-5322-4210-BCDD-D87022B6B5A6}">
      <dgm:prSet/>
      <dgm:spPr/>
      <dgm:t>
        <a:bodyPr/>
        <a:lstStyle/>
        <a:p>
          <a:endParaRPr lang="en-US"/>
        </a:p>
      </dgm:t>
    </dgm:pt>
    <dgm:pt modelId="{969C24C2-C2D4-429E-85CD-3A8EC611A366}" type="pres">
      <dgm:prSet presAssocID="{CA06ABDE-6CC1-44D5-B4E2-209179D4D1B9}" presName="linear" presStyleCnt="0">
        <dgm:presLayoutVars>
          <dgm:animLvl val="lvl"/>
          <dgm:resizeHandles val="exact"/>
        </dgm:presLayoutVars>
      </dgm:prSet>
      <dgm:spPr/>
    </dgm:pt>
    <dgm:pt modelId="{F8DD4DEE-0751-4AEE-AC34-74D4B9997A17}" type="pres">
      <dgm:prSet presAssocID="{93176F05-11F7-415A-A60E-668C551975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D45591-A7C1-4E9D-9622-45D65B64B832}" type="pres">
      <dgm:prSet presAssocID="{947C5E55-B57C-4FA1-908F-17B28E215379}" presName="spacer" presStyleCnt="0"/>
      <dgm:spPr/>
    </dgm:pt>
    <dgm:pt modelId="{E0DC987B-3B1E-49AE-8AF3-C95A984AE47A}" type="pres">
      <dgm:prSet presAssocID="{4D8E78BD-9A47-4783-B19B-832919BA0B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8EF3EE-3253-4119-8C73-38C1A3546E23}" type="pres">
      <dgm:prSet presAssocID="{1F60C811-4B5C-4B8D-BE18-C13BF04CD985}" presName="spacer" presStyleCnt="0"/>
      <dgm:spPr/>
    </dgm:pt>
    <dgm:pt modelId="{21CDC3BA-AC4D-47E2-B062-553829A2B5FE}" type="pres">
      <dgm:prSet presAssocID="{D4B5E15A-DFE0-45A2-BA97-D133252DF1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EFD84A-B396-4CDE-92B8-49036ADE957B}" type="presOf" srcId="{93176F05-11F7-415A-A60E-668C551975C2}" destId="{F8DD4DEE-0751-4AEE-AC34-74D4B9997A17}" srcOrd="0" destOrd="0" presId="urn:microsoft.com/office/officeart/2005/8/layout/vList2"/>
    <dgm:cxn modelId="{BE676373-54FC-4752-9047-284BB85BCFA7}" type="presOf" srcId="{CA06ABDE-6CC1-44D5-B4E2-209179D4D1B9}" destId="{969C24C2-C2D4-429E-85CD-3A8EC611A366}" srcOrd="0" destOrd="0" presId="urn:microsoft.com/office/officeart/2005/8/layout/vList2"/>
    <dgm:cxn modelId="{FF6A395A-7E55-4CED-A43E-A33F45903459}" srcId="{CA06ABDE-6CC1-44D5-B4E2-209179D4D1B9}" destId="{93176F05-11F7-415A-A60E-668C551975C2}" srcOrd="0" destOrd="0" parTransId="{C42539E3-3985-461F-81F8-FB4C178213A8}" sibTransId="{947C5E55-B57C-4FA1-908F-17B28E215379}"/>
    <dgm:cxn modelId="{BDA1DA8D-0AE8-48B0-9149-037FC9269504}" type="presOf" srcId="{4D8E78BD-9A47-4783-B19B-832919BA0B27}" destId="{E0DC987B-3B1E-49AE-8AF3-C95A984AE47A}" srcOrd="0" destOrd="0" presId="urn:microsoft.com/office/officeart/2005/8/layout/vList2"/>
    <dgm:cxn modelId="{2064D4C1-5322-4210-BCDD-D87022B6B5A6}" srcId="{CA06ABDE-6CC1-44D5-B4E2-209179D4D1B9}" destId="{D4B5E15A-DFE0-45A2-BA97-D133252DF1B3}" srcOrd="2" destOrd="0" parTransId="{76A506DF-A66B-4E75-8C7A-348A83C031DC}" sibTransId="{427EF931-DF44-4044-8876-1CEADB4868B7}"/>
    <dgm:cxn modelId="{40A855DD-BD27-4FCE-84E4-480A3DF2E438}" type="presOf" srcId="{D4B5E15A-DFE0-45A2-BA97-D133252DF1B3}" destId="{21CDC3BA-AC4D-47E2-B062-553829A2B5FE}" srcOrd="0" destOrd="0" presId="urn:microsoft.com/office/officeart/2005/8/layout/vList2"/>
    <dgm:cxn modelId="{BF5545F8-CA1B-4E1D-96A6-B801CBC7619B}" srcId="{CA06ABDE-6CC1-44D5-B4E2-209179D4D1B9}" destId="{4D8E78BD-9A47-4783-B19B-832919BA0B27}" srcOrd="1" destOrd="0" parTransId="{59169C31-FB3D-4209-92EF-8552F427F540}" sibTransId="{1F60C811-4B5C-4B8D-BE18-C13BF04CD985}"/>
    <dgm:cxn modelId="{B0AC2321-3D12-4F1A-B4D6-AFD81B7E6C60}" type="presParOf" srcId="{969C24C2-C2D4-429E-85CD-3A8EC611A366}" destId="{F8DD4DEE-0751-4AEE-AC34-74D4B9997A17}" srcOrd="0" destOrd="0" presId="urn:microsoft.com/office/officeart/2005/8/layout/vList2"/>
    <dgm:cxn modelId="{895116D1-D835-4A90-912F-D1EEBE10390F}" type="presParOf" srcId="{969C24C2-C2D4-429E-85CD-3A8EC611A366}" destId="{97D45591-A7C1-4E9D-9622-45D65B64B832}" srcOrd="1" destOrd="0" presId="urn:microsoft.com/office/officeart/2005/8/layout/vList2"/>
    <dgm:cxn modelId="{55290B40-AB3B-4967-8956-A201616CD043}" type="presParOf" srcId="{969C24C2-C2D4-429E-85CD-3A8EC611A366}" destId="{E0DC987B-3B1E-49AE-8AF3-C95A984AE47A}" srcOrd="2" destOrd="0" presId="urn:microsoft.com/office/officeart/2005/8/layout/vList2"/>
    <dgm:cxn modelId="{E77DC471-DAD4-492B-B631-38795E3916B3}" type="presParOf" srcId="{969C24C2-C2D4-429E-85CD-3A8EC611A366}" destId="{9F8EF3EE-3253-4119-8C73-38C1A3546E23}" srcOrd="3" destOrd="0" presId="urn:microsoft.com/office/officeart/2005/8/layout/vList2"/>
    <dgm:cxn modelId="{4563FEF5-06C3-4AC3-BDB7-6AA5BEBAA56B}" type="presParOf" srcId="{969C24C2-C2D4-429E-85CD-3A8EC611A366}" destId="{21CDC3BA-AC4D-47E2-B062-553829A2B5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3D77F3-43E1-45A6-9961-A550E9D2C9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867E3A5-C46A-4249-9019-BCCE8B71355D}">
      <dgm:prSet/>
      <dgm:spPr/>
      <dgm:t>
        <a:bodyPr/>
        <a:lstStyle/>
        <a:p>
          <a:r>
            <a:rPr lang="en-US"/>
            <a:t>Supports multiple languages and symbols.</a:t>
          </a:r>
        </a:p>
      </dgm:t>
    </dgm:pt>
    <dgm:pt modelId="{C68A0CCF-61BE-4243-A9AE-D2648147AFB0}" type="parTrans" cxnId="{A9B12B91-2894-4F8C-8E61-AAEF2F4C4937}">
      <dgm:prSet/>
      <dgm:spPr/>
      <dgm:t>
        <a:bodyPr/>
        <a:lstStyle/>
        <a:p>
          <a:endParaRPr lang="en-US"/>
        </a:p>
      </dgm:t>
    </dgm:pt>
    <dgm:pt modelId="{5CD374C1-27BF-4FF3-BBE6-BAE930E26567}" type="sibTrans" cxnId="{A9B12B91-2894-4F8C-8E61-AAEF2F4C4937}">
      <dgm:prSet/>
      <dgm:spPr/>
      <dgm:t>
        <a:bodyPr/>
        <a:lstStyle/>
        <a:p>
          <a:endParaRPr lang="en-US"/>
        </a:p>
      </dgm:t>
    </dgm:pt>
    <dgm:pt modelId="{00AB1168-C671-47DF-BA4F-089E9511CF90}">
      <dgm:prSet/>
      <dgm:spPr/>
      <dgm:t>
        <a:bodyPr/>
        <a:lstStyle/>
        <a:p>
          <a:r>
            <a:rPr lang="en-US"/>
            <a:t>Ensures data integrity during text exchange.</a:t>
          </a:r>
        </a:p>
      </dgm:t>
    </dgm:pt>
    <dgm:pt modelId="{5E1A3B82-2903-4375-8A18-B7FF04E52969}" type="parTrans" cxnId="{F4F2562C-E1E1-4E17-85B8-4CB8FF3C8199}">
      <dgm:prSet/>
      <dgm:spPr/>
      <dgm:t>
        <a:bodyPr/>
        <a:lstStyle/>
        <a:p>
          <a:endParaRPr lang="en-US"/>
        </a:p>
      </dgm:t>
    </dgm:pt>
    <dgm:pt modelId="{6D371673-308E-41F1-92D1-8DC936039C2C}" type="sibTrans" cxnId="{F4F2562C-E1E1-4E17-85B8-4CB8FF3C8199}">
      <dgm:prSet/>
      <dgm:spPr/>
      <dgm:t>
        <a:bodyPr/>
        <a:lstStyle/>
        <a:p>
          <a:endParaRPr lang="en-US"/>
        </a:p>
      </dgm:t>
    </dgm:pt>
    <dgm:pt modelId="{01DBF0CB-6F59-4145-A299-37BC74998BA5}">
      <dgm:prSet/>
      <dgm:spPr/>
      <dgm:t>
        <a:bodyPr/>
        <a:lstStyle/>
        <a:p>
          <a:r>
            <a:rPr lang="en-US"/>
            <a:t>Standardizes encoding across different systems.</a:t>
          </a:r>
        </a:p>
      </dgm:t>
    </dgm:pt>
    <dgm:pt modelId="{AEB31FFA-A5A2-4549-93E1-4BEA4E4337F1}" type="parTrans" cxnId="{460AF8B2-D688-4D9F-A14A-8BDAE7F3DB49}">
      <dgm:prSet/>
      <dgm:spPr/>
      <dgm:t>
        <a:bodyPr/>
        <a:lstStyle/>
        <a:p>
          <a:endParaRPr lang="en-US"/>
        </a:p>
      </dgm:t>
    </dgm:pt>
    <dgm:pt modelId="{E4C4755A-2586-4522-ADF6-AC4ED03679BC}" type="sibTrans" cxnId="{460AF8B2-D688-4D9F-A14A-8BDAE7F3DB49}">
      <dgm:prSet/>
      <dgm:spPr/>
      <dgm:t>
        <a:bodyPr/>
        <a:lstStyle/>
        <a:p>
          <a:endParaRPr lang="en-US"/>
        </a:p>
      </dgm:t>
    </dgm:pt>
    <dgm:pt modelId="{52CE59D9-34CB-4305-A5A3-BE96218F564F}">
      <dgm:prSet/>
      <dgm:spPr/>
      <dgm:t>
        <a:bodyPr/>
        <a:lstStyle/>
        <a:p>
          <a:r>
            <a:rPr lang="en-US"/>
            <a:t>Eliminates compatibility issues between platforms.</a:t>
          </a:r>
        </a:p>
      </dgm:t>
    </dgm:pt>
    <dgm:pt modelId="{2D6F1E8D-8403-445C-BD54-AD382BE82736}" type="parTrans" cxnId="{934B93D3-A3C9-4152-9AE1-71F433CC1F3B}">
      <dgm:prSet/>
      <dgm:spPr/>
      <dgm:t>
        <a:bodyPr/>
        <a:lstStyle/>
        <a:p>
          <a:endParaRPr lang="en-US"/>
        </a:p>
      </dgm:t>
    </dgm:pt>
    <dgm:pt modelId="{DF45338F-B4B3-4CE8-B297-A61ACD06E2B5}" type="sibTrans" cxnId="{934B93D3-A3C9-4152-9AE1-71F433CC1F3B}">
      <dgm:prSet/>
      <dgm:spPr/>
      <dgm:t>
        <a:bodyPr/>
        <a:lstStyle/>
        <a:p>
          <a:endParaRPr lang="en-US"/>
        </a:p>
      </dgm:t>
    </dgm:pt>
    <dgm:pt modelId="{7B659F4C-5251-4575-842F-41B4BE9FE978}" type="pres">
      <dgm:prSet presAssocID="{173D77F3-43E1-45A6-9961-A550E9D2C9D0}" presName="root" presStyleCnt="0">
        <dgm:presLayoutVars>
          <dgm:dir/>
          <dgm:resizeHandles val="exact"/>
        </dgm:presLayoutVars>
      </dgm:prSet>
      <dgm:spPr/>
    </dgm:pt>
    <dgm:pt modelId="{84F6F5AD-82BA-4921-A091-4A728B6BBB2A}" type="pres">
      <dgm:prSet presAssocID="{7867E3A5-C46A-4249-9019-BCCE8B71355D}" presName="compNode" presStyleCnt="0"/>
      <dgm:spPr/>
    </dgm:pt>
    <dgm:pt modelId="{57B0F5BE-C3D5-41CB-9F05-F3261A8B8E0F}" type="pres">
      <dgm:prSet presAssocID="{7867E3A5-C46A-4249-9019-BCCE8B71355D}" presName="bgRect" presStyleLbl="bgShp" presStyleIdx="0" presStyleCnt="4"/>
      <dgm:spPr/>
    </dgm:pt>
    <dgm:pt modelId="{1C86D8D6-DF1F-4AE3-BBD4-944518E3A289}" type="pres">
      <dgm:prSet presAssocID="{7867E3A5-C46A-4249-9019-BCCE8B7135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1CE537C4-7B40-4AFA-A6FA-EC90BE9D2DA6}" type="pres">
      <dgm:prSet presAssocID="{7867E3A5-C46A-4249-9019-BCCE8B71355D}" presName="spaceRect" presStyleCnt="0"/>
      <dgm:spPr/>
    </dgm:pt>
    <dgm:pt modelId="{2870F6B7-8770-42EE-8F9A-BAF2585D48A5}" type="pres">
      <dgm:prSet presAssocID="{7867E3A5-C46A-4249-9019-BCCE8B71355D}" presName="parTx" presStyleLbl="revTx" presStyleIdx="0" presStyleCnt="4">
        <dgm:presLayoutVars>
          <dgm:chMax val="0"/>
          <dgm:chPref val="0"/>
        </dgm:presLayoutVars>
      </dgm:prSet>
      <dgm:spPr/>
    </dgm:pt>
    <dgm:pt modelId="{2D92731B-FD3C-43D5-B6B7-886F0516D2E1}" type="pres">
      <dgm:prSet presAssocID="{5CD374C1-27BF-4FF3-BBE6-BAE930E26567}" presName="sibTrans" presStyleCnt="0"/>
      <dgm:spPr/>
    </dgm:pt>
    <dgm:pt modelId="{7AB0FF0E-6FA1-4A49-8E44-1C1C5BED170E}" type="pres">
      <dgm:prSet presAssocID="{00AB1168-C671-47DF-BA4F-089E9511CF90}" presName="compNode" presStyleCnt="0"/>
      <dgm:spPr/>
    </dgm:pt>
    <dgm:pt modelId="{85E314F2-75F9-4DC8-88D7-65961D98F18F}" type="pres">
      <dgm:prSet presAssocID="{00AB1168-C671-47DF-BA4F-089E9511CF90}" presName="bgRect" presStyleLbl="bgShp" presStyleIdx="1" presStyleCnt="4"/>
      <dgm:spPr/>
    </dgm:pt>
    <dgm:pt modelId="{73502A71-7C6A-4CA7-BE02-CA641D79CB8C}" type="pres">
      <dgm:prSet presAssocID="{00AB1168-C671-47DF-BA4F-089E9511CF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A487E506-FE2D-4673-BA41-7B3119CEA9B1}" type="pres">
      <dgm:prSet presAssocID="{00AB1168-C671-47DF-BA4F-089E9511CF90}" presName="spaceRect" presStyleCnt="0"/>
      <dgm:spPr/>
    </dgm:pt>
    <dgm:pt modelId="{37D1FA69-E6CC-485D-8401-9E8B8D689546}" type="pres">
      <dgm:prSet presAssocID="{00AB1168-C671-47DF-BA4F-089E9511CF90}" presName="parTx" presStyleLbl="revTx" presStyleIdx="1" presStyleCnt="4">
        <dgm:presLayoutVars>
          <dgm:chMax val="0"/>
          <dgm:chPref val="0"/>
        </dgm:presLayoutVars>
      </dgm:prSet>
      <dgm:spPr/>
    </dgm:pt>
    <dgm:pt modelId="{66C3DFA8-BCF2-40D8-AAA7-5378AB0D6EC6}" type="pres">
      <dgm:prSet presAssocID="{6D371673-308E-41F1-92D1-8DC936039C2C}" presName="sibTrans" presStyleCnt="0"/>
      <dgm:spPr/>
    </dgm:pt>
    <dgm:pt modelId="{DF0075C9-530D-41AD-BB97-554B88362AFE}" type="pres">
      <dgm:prSet presAssocID="{01DBF0CB-6F59-4145-A299-37BC74998BA5}" presName="compNode" presStyleCnt="0"/>
      <dgm:spPr/>
    </dgm:pt>
    <dgm:pt modelId="{BE12B60C-BC19-465A-80AB-234CDC301B2C}" type="pres">
      <dgm:prSet presAssocID="{01DBF0CB-6F59-4145-A299-37BC74998BA5}" presName="bgRect" presStyleLbl="bgShp" presStyleIdx="2" presStyleCnt="4"/>
      <dgm:spPr/>
    </dgm:pt>
    <dgm:pt modelId="{59FC2FD1-46E9-4E5F-94F7-43AC7E37EA69}" type="pres">
      <dgm:prSet presAssocID="{01DBF0CB-6F59-4145-A299-37BC74998B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de"/>
        </a:ext>
      </dgm:extLst>
    </dgm:pt>
    <dgm:pt modelId="{3864085B-1847-466C-9959-8204D5FD1C75}" type="pres">
      <dgm:prSet presAssocID="{01DBF0CB-6F59-4145-A299-37BC74998BA5}" presName="spaceRect" presStyleCnt="0"/>
      <dgm:spPr/>
    </dgm:pt>
    <dgm:pt modelId="{D85C602C-C1FF-423C-BD72-8609494F22F5}" type="pres">
      <dgm:prSet presAssocID="{01DBF0CB-6F59-4145-A299-37BC74998BA5}" presName="parTx" presStyleLbl="revTx" presStyleIdx="2" presStyleCnt="4">
        <dgm:presLayoutVars>
          <dgm:chMax val="0"/>
          <dgm:chPref val="0"/>
        </dgm:presLayoutVars>
      </dgm:prSet>
      <dgm:spPr/>
    </dgm:pt>
    <dgm:pt modelId="{DFBA9016-CEB1-4370-8EA2-2544432DED7B}" type="pres">
      <dgm:prSet presAssocID="{E4C4755A-2586-4522-ADF6-AC4ED03679BC}" presName="sibTrans" presStyleCnt="0"/>
      <dgm:spPr/>
    </dgm:pt>
    <dgm:pt modelId="{A933035A-150C-47E1-90A7-E8ADCFF66451}" type="pres">
      <dgm:prSet presAssocID="{52CE59D9-34CB-4305-A5A3-BE96218F564F}" presName="compNode" presStyleCnt="0"/>
      <dgm:spPr/>
    </dgm:pt>
    <dgm:pt modelId="{B8F55AEC-7D0E-4B3E-8DFC-7A0B9D11C831}" type="pres">
      <dgm:prSet presAssocID="{52CE59D9-34CB-4305-A5A3-BE96218F564F}" presName="bgRect" presStyleLbl="bgShp" presStyleIdx="3" presStyleCnt="4"/>
      <dgm:spPr/>
    </dgm:pt>
    <dgm:pt modelId="{82B1C546-4EC3-4C7D-A2C2-0C27494B2169}" type="pres">
      <dgm:prSet presAssocID="{52CE59D9-34CB-4305-A5A3-BE96218F56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67F7EFE-E5D6-4854-9F10-1680933465AE}" type="pres">
      <dgm:prSet presAssocID="{52CE59D9-34CB-4305-A5A3-BE96218F564F}" presName="spaceRect" presStyleCnt="0"/>
      <dgm:spPr/>
    </dgm:pt>
    <dgm:pt modelId="{A955589C-142C-443C-9898-61CCBC32EE42}" type="pres">
      <dgm:prSet presAssocID="{52CE59D9-34CB-4305-A5A3-BE96218F56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5BB52A-05EA-4D7F-BB95-BDF8F85CCF53}" type="presOf" srcId="{7867E3A5-C46A-4249-9019-BCCE8B71355D}" destId="{2870F6B7-8770-42EE-8F9A-BAF2585D48A5}" srcOrd="0" destOrd="0" presId="urn:microsoft.com/office/officeart/2018/2/layout/IconVerticalSolidList"/>
    <dgm:cxn modelId="{F4F2562C-E1E1-4E17-85B8-4CB8FF3C8199}" srcId="{173D77F3-43E1-45A6-9961-A550E9D2C9D0}" destId="{00AB1168-C671-47DF-BA4F-089E9511CF90}" srcOrd="1" destOrd="0" parTransId="{5E1A3B82-2903-4375-8A18-B7FF04E52969}" sibTransId="{6D371673-308E-41F1-92D1-8DC936039C2C}"/>
    <dgm:cxn modelId="{7BC0C16F-4653-43FD-9A2F-8D517CB0F65F}" type="presOf" srcId="{173D77F3-43E1-45A6-9961-A550E9D2C9D0}" destId="{7B659F4C-5251-4575-842F-41B4BE9FE978}" srcOrd="0" destOrd="0" presId="urn:microsoft.com/office/officeart/2018/2/layout/IconVerticalSolidList"/>
    <dgm:cxn modelId="{ACED6E75-D689-453A-8F41-25620BEE238D}" type="presOf" srcId="{52CE59D9-34CB-4305-A5A3-BE96218F564F}" destId="{A955589C-142C-443C-9898-61CCBC32EE42}" srcOrd="0" destOrd="0" presId="urn:microsoft.com/office/officeart/2018/2/layout/IconVerticalSolidList"/>
    <dgm:cxn modelId="{80DD6E8F-4958-4D54-927A-C2E4B1E33110}" type="presOf" srcId="{00AB1168-C671-47DF-BA4F-089E9511CF90}" destId="{37D1FA69-E6CC-485D-8401-9E8B8D689546}" srcOrd="0" destOrd="0" presId="urn:microsoft.com/office/officeart/2018/2/layout/IconVerticalSolidList"/>
    <dgm:cxn modelId="{A9B12B91-2894-4F8C-8E61-AAEF2F4C4937}" srcId="{173D77F3-43E1-45A6-9961-A550E9D2C9D0}" destId="{7867E3A5-C46A-4249-9019-BCCE8B71355D}" srcOrd="0" destOrd="0" parTransId="{C68A0CCF-61BE-4243-A9AE-D2648147AFB0}" sibTransId="{5CD374C1-27BF-4FF3-BBE6-BAE930E26567}"/>
    <dgm:cxn modelId="{AEA02494-5508-4BF0-A32F-0AFDD9256CE3}" type="presOf" srcId="{01DBF0CB-6F59-4145-A299-37BC74998BA5}" destId="{D85C602C-C1FF-423C-BD72-8609494F22F5}" srcOrd="0" destOrd="0" presId="urn:microsoft.com/office/officeart/2018/2/layout/IconVerticalSolidList"/>
    <dgm:cxn modelId="{460AF8B2-D688-4D9F-A14A-8BDAE7F3DB49}" srcId="{173D77F3-43E1-45A6-9961-A550E9D2C9D0}" destId="{01DBF0CB-6F59-4145-A299-37BC74998BA5}" srcOrd="2" destOrd="0" parTransId="{AEB31FFA-A5A2-4549-93E1-4BEA4E4337F1}" sibTransId="{E4C4755A-2586-4522-ADF6-AC4ED03679BC}"/>
    <dgm:cxn modelId="{934B93D3-A3C9-4152-9AE1-71F433CC1F3B}" srcId="{173D77F3-43E1-45A6-9961-A550E9D2C9D0}" destId="{52CE59D9-34CB-4305-A5A3-BE96218F564F}" srcOrd="3" destOrd="0" parTransId="{2D6F1E8D-8403-445C-BD54-AD382BE82736}" sibTransId="{DF45338F-B4B3-4CE8-B297-A61ACD06E2B5}"/>
    <dgm:cxn modelId="{5C85B3FE-DC6B-4F97-B0F0-01FE5AB3C79F}" type="presParOf" srcId="{7B659F4C-5251-4575-842F-41B4BE9FE978}" destId="{84F6F5AD-82BA-4921-A091-4A728B6BBB2A}" srcOrd="0" destOrd="0" presId="urn:microsoft.com/office/officeart/2018/2/layout/IconVerticalSolidList"/>
    <dgm:cxn modelId="{C5932A89-AD64-4CDD-B378-8E832855F965}" type="presParOf" srcId="{84F6F5AD-82BA-4921-A091-4A728B6BBB2A}" destId="{57B0F5BE-C3D5-41CB-9F05-F3261A8B8E0F}" srcOrd="0" destOrd="0" presId="urn:microsoft.com/office/officeart/2018/2/layout/IconVerticalSolidList"/>
    <dgm:cxn modelId="{94733DF9-F70A-41A8-A5F7-769DE43EE49E}" type="presParOf" srcId="{84F6F5AD-82BA-4921-A091-4A728B6BBB2A}" destId="{1C86D8D6-DF1F-4AE3-BBD4-944518E3A289}" srcOrd="1" destOrd="0" presId="urn:microsoft.com/office/officeart/2018/2/layout/IconVerticalSolidList"/>
    <dgm:cxn modelId="{65DF7200-621D-4924-BBFB-D798C54F79A0}" type="presParOf" srcId="{84F6F5AD-82BA-4921-A091-4A728B6BBB2A}" destId="{1CE537C4-7B40-4AFA-A6FA-EC90BE9D2DA6}" srcOrd="2" destOrd="0" presId="urn:microsoft.com/office/officeart/2018/2/layout/IconVerticalSolidList"/>
    <dgm:cxn modelId="{CE4305D6-7158-4AFE-92D1-BB649D456C0A}" type="presParOf" srcId="{84F6F5AD-82BA-4921-A091-4A728B6BBB2A}" destId="{2870F6B7-8770-42EE-8F9A-BAF2585D48A5}" srcOrd="3" destOrd="0" presId="urn:microsoft.com/office/officeart/2018/2/layout/IconVerticalSolidList"/>
    <dgm:cxn modelId="{A4718C9E-255B-464E-968C-B728F899FEEE}" type="presParOf" srcId="{7B659F4C-5251-4575-842F-41B4BE9FE978}" destId="{2D92731B-FD3C-43D5-B6B7-886F0516D2E1}" srcOrd="1" destOrd="0" presId="urn:microsoft.com/office/officeart/2018/2/layout/IconVerticalSolidList"/>
    <dgm:cxn modelId="{B8771641-6D90-44CA-A4B1-15DC6F08E7DA}" type="presParOf" srcId="{7B659F4C-5251-4575-842F-41B4BE9FE978}" destId="{7AB0FF0E-6FA1-4A49-8E44-1C1C5BED170E}" srcOrd="2" destOrd="0" presId="urn:microsoft.com/office/officeart/2018/2/layout/IconVerticalSolidList"/>
    <dgm:cxn modelId="{019A1788-7969-48A6-8FA0-5283082C978E}" type="presParOf" srcId="{7AB0FF0E-6FA1-4A49-8E44-1C1C5BED170E}" destId="{85E314F2-75F9-4DC8-88D7-65961D98F18F}" srcOrd="0" destOrd="0" presId="urn:microsoft.com/office/officeart/2018/2/layout/IconVerticalSolidList"/>
    <dgm:cxn modelId="{E4B12DC3-26BB-4A1B-ADC6-7EBFCC49B2A4}" type="presParOf" srcId="{7AB0FF0E-6FA1-4A49-8E44-1C1C5BED170E}" destId="{73502A71-7C6A-4CA7-BE02-CA641D79CB8C}" srcOrd="1" destOrd="0" presId="urn:microsoft.com/office/officeart/2018/2/layout/IconVerticalSolidList"/>
    <dgm:cxn modelId="{4F06EC29-17F5-48F2-BFDC-45AB2519EF4D}" type="presParOf" srcId="{7AB0FF0E-6FA1-4A49-8E44-1C1C5BED170E}" destId="{A487E506-FE2D-4673-BA41-7B3119CEA9B1}" srcOrd="2" destOrd="0" presId="urn:microsoft.com/office/officeart/2018/2/layout/IconVerticalSolidList"/>
    <dgm:cxn modelId="{78BCB208-5554-48A3-AAD4-9966159D405B}" type="presParOf" srcId="{7AB0FF0E-6FA1-4A49-8E44-1C1C5BED170E}" destId="{37D1FA69-E6CC-485D-8401-9E8B8D689546}" srcOrd="3" destOrd="0" presId="urn:microsoft.com/office/officeart/2018/2/layout/IconVerticalSolidList"/>
    <dgm:cxn modelId="{3D5E1BBA-DFC4-4226-BF52-07DE4AD40A02}" type="presParOf" srcId="{7B659F4C-5251-4575-842F-41B4BE9FE978}" destId="{66C3DFA8-BCF2-40D8-AAA7-5378AB0D6EC6}" srcOrd="3" destOrd="0" presId="urn:microsoft.com/office/officeart/2018/2/layout/IconVerticalSolidList"/>
    <dgm:cxn modelId="{F71C45EF-065F-4A58-AA94-CCEB2CD18659}" type="presParOf" srcId="{7B659F4C-5251-4575-842F-41B4BE9FE978}" destId="{DF0075C9-530D-41AD-BB97-554B88362AFE}" srcOrd="4" destOrd="0" presId="urn:microsoft.com/office/officeart/2018/2/layout/IconVerticalSolidList"/>
    <dgm:cxn modelId="{B8423875-43FE-49F5-9327-A02ED03EEA91}" type="presParOf" srcId="{DF0075C9-530D-41AD-BB97-554B88362AFE}" destId="{BE12B60C-BC19-465A-80AB-234CDC301B2C}" srcOrd="0" destOrd="0" presId="urn:microsoft.com/office/officeart/2018/2/layout/IconVerticalSolidList"/>
    <dgm:cxn modelId="{54DC2A63-C6D7-4C67-8632-0037319B7009}" type="presParOf" srcId="{DF0075C9-530D-41AD-BB97-554B88362AFE}" destId="{59FC2FD1-46E9-4E5F-94F7-43AC7E37EA69}" srcOrd="1" destOrd="0" presId="urn:microsoft.com/office/officeart/2018/2/layout/IconVerticalSolidList"/>
    <dgm:cxn modelId="{D746C880-A57C-4480-B1E4-9351503FB91B}" type="presParOf" srcId="{DF0075C9-530D-41AD-BB97-554B88362AFE}" destId="{3864085B-1847-466C-9959-8204D5FD1C75}" srcOrd="2" destOrd="0" presId="urn:microsoft.com/office/officeart/2018/2/layout/IconVerticalSolidList"/>
    <dgm:cxn modelId="{930D4F1F-93CA-45E0-92DD-48193D62129F}" type="presParOf" srcId="{DF0075C9-530D-41AD-BB97-554B88362AFE}" destId="{D85C602C-C1FF-423C-BD72-8609494F22F5}" srcOrd="3" destOrd="0" presId="urn:microsoft.com/office/officeart/2018/2/layout/IconVerticalSolidList"/>
    <dgm:cxn modelId="{F271B57E-E0DD-48DC-8EF4-AA1F0F740BCF}" type="presParOf" srcId="{7B659F4C-5251-4575-842F-41B4BE9FE978}" destId="{DFBA9016-CEB1-4370-8EA2-2544432DED7B}" srcOrd="5" destOrd="0" presId="urn:microsoft.com/office/officeart/2018/2/layout/IconVerticalSolidList"/>
    <dgm:cxn modelId="{318DE68B-D5B4-4994-A75C-25109D6F9214}" type="presParOf" srcId="{7B659F4C-5251-4575-842F-41B4BE9FE978}" destId="{A933035A-150C-47E1-90A7-E8ADCFF66451}" srcOrd="6" destOrd="0" presId="urn:microsoft.com/office/officeart/2018/2/layout/IconVerticalSolidList"/>
    <dgm:cxn modelId="{AEE7E2ED-434E-4010-8A09-52E5F2B505CD}" type="presParOf" srcId="{A933035A-150C-47E1-90A7-E8ADCFF66451}" destId="{B8F55AEC-7D0E-4B3E-8DFC-7A0B9D11C831}" srcOrd="0" destOrd="0" presId="urn:microsoft.com/office/officeart/2018/2/layout/IconVerticalSolidList"/>
    <dgm:cxn modelId="{B424082D-C12A-4C3E-9E3B-443A785FCF7E}" type="presParOf" srcId="{A933035A-150C-47E1-90A7-E8ADCFF66451}" destId="{82B1C546-4EC3-4C7D-A2C2-0C27494B2169}" srcOrd="1" destOrd="0" presId="urn:microsoft.com/office/officeart/2018/2/layout/IconVerticalSolidList"/>
    <dgm:cxn modelId="{ED8248B6-CCA1-43AA-853A-EC42052D976E}" type="presParOf" srcId="{A933035A-150C-47E1-90A7-E8ADCFF66451}" destId="{467F7EFE-E5D6-4854-9F10-1680933465AE}" srcOrd="2" destOrd="0" presId="urn:microsoft.com/office/officeart/2018/2/layout/IconVerticalSolidList"/>
    <dgm:cxn modelId="{BA3D846E-8BCE-45C9-9D3F-BF7DE5A20752}" type="presParOf" srcId="{A933035A-150C-47E1-90A7-E8ADCFF66451}" destId="{A955589C-142C-443C-9898-61CCBC32EE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9F3C09-F53C-4070-A77E-2885A86F44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E5D569-7E01-413A-AA39-7196AA1096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Unicode uses a unique code point for each character.</a:t>
          </a:r>
        </a:p>
      </dgm:t>
    </dgm:pt>
    <dgm:pt modelId="{9B66F59B-7836-448C-85EF-7F81383B7FF6}" type="parTrans" cxnId="{D7F8F1FC-CD3A-4B35-8E2A-2C2980B5FC19}">
      <dgm:prSet/>
      <dgm:spPr/>
      <dgm:t>
        <a:bodyPr/>
        <a:lstStyle/>
        <a:p>
          <a:endParaRPr lang="en-US"/>
        </a:p>
      </dgm:t>
    </dgm:pt>
    <dgm:pt modelId="{371F6D05-29BE-4626-A934-3737D7C920C4}" type="sibTrans" cxnId="{D7F8F1FC-CD3A-4B35-8E2A-2C2980B5FC19}">
      <dgm:prSet/>
      <dgm:spPr/>
      <dgm:t>
        <a:bodyPr/>
        <a:lstStyle/>
        <a:p>
          <a:endParaRPr lang="en-US"/>
        </a:p>
      </dgm:t>
    </dgm:pt>
    <dgm:pt modelId="{A3DDFE2E-AF5C-4770-850A-C2613EB1FB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points are represented using the format **U+XXXX** (e.g., U+0041 for 'A').</a:t>
          </a:r>
        </a:p>
      </dgm:t>
    </dgm:pt>
    <dgm:pt modelId="{F4318EAA-C37F-4BF9-B5C6-CE3EFBE03AE2}" type="parTrans" cxnId="{F42BD261-DFF2-43EB-97B1-54525A6A776A}">
      <dgm:prSet/>
      <dgm:spPr/>
      <dgm:t>
        <a:bodyPr/>
        <a:lstStyle/>
        <a:p>
          <a:endParaRPr lang="en-US"/>
        </a:p>
      </dgm:t>
    </dgm:pt>
    <dgm:pt modelId="{553261E5-659B-424F-ACE5-1C44EFC56F4D}" type="sibTrans" cxnId="{F42BD261-DFF2-43EB-97B1-54525A6A776A}">
      <dgm:prSet/>
      <dgm:spPr/>
      <dgm:t>
        <a:bodyPr/>
        <a:lstStyle/>
        <a:p>
          <a:endParaRPr lang="en-US"/>
        </a:p>
      </dgm:t>
    </dgm:pt>
    <dgm:pt modelId="{982C1874-D820-41BE-B0CE-34468ADC50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Unicode characters are divided into blocks based on language or symbol sets.</a:t>
          </a:r>
        </a:p>
      </dgm:t>
    </dgm:pt>
    <dgm:pt modelId="{EA917E5A-992A-4DF1-879B-9E70B6825824}" type="parTrans" cxnId="{F80F44A0-B314-4E92-A172-25B252B45EB1}">
      <dgm:prSet/>
      <dgm:spPr/>
      <dgm:t>
        <a:bodyPr/>
        <a:lstStyle/>
        <a:p>
          <a:endParaRPr lang="en-US"/>
        </a:p>
      </dgm:t>
    </dgm:pt>
    <dgm:pt modelId="{FB6A7F09-327B-4B7B-8D9B-2B361B87466C}" type="sibTrans" cxnId="{F80F44A0-B314-4E92-A172-25B252B45EB1}">
      <dgm:prSet/>
      <dgm:spPr/>
      <dgm:t>
        <a:bodyPr/>
        <a:lstStyle/>
        <a:p>
          <a:endParaRPr lang="en-US"/>
        </a:p>
      </dgm:t>
    </dgm:pt>
    <dgm:pt modelId="{5A547A01-1845-4BE2-A1BA-1F099936D1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over 1.1 million code points (from U+0000 to U+10FFFF).</a:t>
          </a:r>
        </a:p>
      </dgm:t>
    </dgm:pt>
    <dgm:pt modelId="{42213CCF-553E-4756-BD32-7B8E613B0015}" type="parTrans" cxnId="{CB3AAA04-46AD-4C18-A31F-BA78E4063354}">
      <dgm:prSet/>
      <dgm:spPr/>
      <dgm:t>
        <a:bodyPr/>
        <a:lstStyle/>
        <a:p>
          <a:endParaRPr lang="en-US"/>
        </a:p>
      </dgm:t>
    </dgm:pt>
    <dgm:pt modelId="{82EFDCC6-3921-466C-A31B-B33E96F31764}" type="sibTrans" cxnId="{CB3AAA04-46AD-4C18-A31F-BA78E4063354}">
      <dgm:prSet/>
      <dgm:spPr/>
      <dgm:t>
        <a:bodyPr/>
        <a:lstStyle/>
        <a:p>
          <a:endParaRPr lang="en-US"/>
        </a:p>
      </dgm:t>
    </dgm:pt>
    <dgm:pt modelId="{8B2F4B4E-0825-40FF-80B3-C28EECC13BF9}" type="pres">
      <dgm:prSet presAssocID="{5B9F3C09-F53C-4070-A77E-2885A86F446B}" presName="root" presStyleCnt="0">
        <dgm:presLayoutVars>
          <dgm:dir/>
          <dgm:resizeHandles val="exact"/>
        </dgm:presLayoutVars>
      </dgm:prSet>
      <dgm:spPr/>
    </dgm:pt>
    <dgm:pt modelId="{27B758A6-A1CB-4819-83AF-0DF8917CF6A2}" type="pres">
      <dgm:prSet presAssocID="{6BE5D569-7E01-413A-AA39-7196AA1096EF}" presName="compNode" presStyleCnt="0"/>
      <dgm:spPr/>
    </dgm:pt>
    <dgm:pt modelId="{FD788AB5-3A72-4337-AA66-EED980E6B40B}" type="pres">
      <dgm:prSet presAssocID="{6BE5D569-7E01-413A-AA39-7196AA1096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B90094D-EACE-48B2-95B1-F9D89CCEECE7}" type="pres">
      <dgm:prSet presAssocID="{6BE5D569-7E01-413A-AA39-7196AA1096EF}" presName="spaceRect" presStyleCnt="0"/>
      <dgm:spPr/>
    </dgm:pt>
    <dgm:pt modelId="{B6DE50D5-42AD-447F-8BF9-A6308D7E55A7}" type="pres">
      <dgm:prSet presAssocID="{6BE5D569-7E01-413A-AA39-7196AA1096EF}" presName="textRect" presStyleLbl="revTx" presStyleIdx="0" presStyleCnt="4">
        <dgm:presLayoutVars>
          <dgm:chMax val="1"/>
          <dgm:chPref val="1"/>
        </dgm:presLayoutVars>
      </dgm:prSet>
      <dgm:spPr/>
    </dgm:pt>
    <dgm:pt modelId="{376555E8-E202-4769-86DA-D5BB2D436130}" type="pres">
      <dgm:prSet presAssocID="{371F6D05-29BE-4626-A934-3737D7C920C4}" presName="sibTrans" presStyleCnt="0"/>
      <dgm:spPr/>
    </dgm:pt>
    <dgm:pt modelId="{8B0E845F-AB88-44FF-B5F4-8BF5F758C961}" type="pres">
      <dgm:prSet presAssocID="{A3DDFE2E-AF5C-4770-850A-C2613EB1FB1F}" presName="compNode" presStyleCnt="0"/>
      <dgm:spPr/>
    </dgm:pt>
    <dgm:pt modelId="{E6FAD978-8E42-4198-9127-0A1A45B541B2}" type="pres">
      <dgm:prSet presAssocID="{A3DDFE2E-AF5C-4770-850A-C2613EB1FB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4859CE8-EEB0-4D4E-8047-167A3CED6958}" type="pres">
      <dgm:prSet presAssocID="{A3DDFE2E-AF5C-4770-850A-C2613EB1FB1F}" presName="spaceRect" presStyleCnt="0"/>
      <dgm:spPr/>
    </dgm:pt>
    <dgm:pt modelId="{CBADFE33-E355-4B83-A7A6-202D42D150CE}" type="pres">
      <dgm:prSet presAssocID="{A3DDFE2E-AF5C-4770-850A-C2613EB1FB1F}" presName="textRect" presStyleLbl="revTx" presStyleIdx="1" presStyleCnt="4">
        <dgm:presLayoutVars>
          <dgm:chMax val="1"/>
          <dgm:chPref val="1"/>
        </dgm:presLayoutVars>
      </dgm:prSet>
      <dgm:spPr/>
    </dgm:pt>
    <dgm:pt modelId="{F4577D1F-3D98-48E3-812F-200008C006CD}" type="pres">
      <dgm:prSet presAssocID="{553261E5-659B-424F-ACE5-1C44EFC56F4D}" presName="sibTrans" presStyleCnt="0"/>
      <dgm:spPr/>
    </dgm:pt>
    <dgm:pt modelId="{69C02CD3-7A83-466B-B313-B0D8D198F829}" type="pres">
      <dgm:prSet presAssocID="{982C1874-D820-41BE-B0CE-34468ADC50EE}" presName="compNode" presStyleCnt="0"/>
      <dgm:spPr/>
    </dgm:pt>
    <dgm:pt modelId="{6368B3BB-FDA0-43CF-856E-9278F7F31F7F}" type="pres">
      <dgm:prSet presAssocID="{982C1874-D820-41BE-B0CE-34468ADC50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AB1EBB93-8875-495F-A02C-76323E090B51}" type="pres">
      <dgm:prSet presAssocID="{982C1874-D820-41BE-B0CE-34468ADC50EE}" presName="spaceRect" presStyleCnt="0"/>
      <dgm:spPr/>
    </dgm:pt>
    <dgm:pt modelId="{0D3697C8-BB2E-42B1-BDBD-05589B6978E0}" type="pres">
      <dgm:prSet presAssocID="{982C1874-D820-41BE-B0CE-34468ADC50EE}" presName="textRect" presStyleLbl="revTx" presStyleIdx="2" presStyleCnt="4">
        <dgm:presLayoutVars>
          <dgm:chMax val="1"/>
          <dgm:chPref val="1"/>
        </dgm:presLayoutVars>
      </dgm:prSet>
      <dgm:spPr/>
    </dgm:pt>
    <dgm:pt modelId="{42898D85-50A4-41BD-BDA0-EAFCECE11A12}" type="pres">
      <dgm:prSet presAssocID="{FB6A7F09-327B-4B7B-8D9B-2B361B87466C}" presName="sibTrans" presStyleCnt="0"/>
      <dgm:spPr/>
    </dgm:pt>
    <dgm:pt modelId="{FA93AE96-78E6-4C75-B4C0-BC9C2AE3141D}" type="pres">
      <dgm:prSet presAssocID="{5A547A01-1845-4BE2-A1BA-1F099936D10B}" presName="compNode" presStyleCnt="0"/>
      <dgm:spPr/>
    </dgm:pt>
    <dgm:pt modelId="{07C2C78D-6DB3-4860-AFA3-3C4EBE5810CB}" type="pres">
      <dgm:prSet presAssocID="{5A547A01-1845-4BE2-A1BA-1F099936D1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B099B05-DB44-4722-9748-D17808AA5431}" type="pres">
      <dgm:prSet presAssocID="{5A547A01-1845-4BE2-A1BA-1F099936D10B}" presName="spaceRect" presStyleCnt="0"/>
      <dgm:spPr/>
    </dgm:pt>
    <dgm:pt modelId="{A8DD3187-CED8-49F6-A521-B2908B3FF997}" type="pres">
      <dgm:prSet presAssocID="{5A547A01-1845-4BE2-A1BA-1F099936D1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B3AAA04-46AD-4C18-A31F-BA78E4063354}" srcId="{5B9F3C09-F53C-4070-A77E-2885A86F446B}" destId="{5A547A01-1845-4BE2-A1BA-1F099936D10B}" srcOrd="3" destOrd="0" parTransId="{42213CCF-553E-4756-BD32-7B8E613B0015}" sibTransId="{82EFDCC6-3921-466C-A31B-B33E96F31764}"/>
    <dgm:cxn modelId="{F42BD261-DFF2-43EB-97B1-54525A6A776A}" srcId="{5B9F3C09-F53C-4070-A77E-2885A86F446B}" destId="{A3DDFE2E-AF5C-4770-850A-C2613EB1FB1F}" srcOrd="1" destOrd="0" parTransId="{F4318EAA-C37F-4BF9-B5C6-CE3EFBE03AE2}" sibTransId="{553261E5-659B-424F-ACE5-1C44EFC56F4D}"/>
    <dgm:cxn modelId="{B47D0648-552D-478F-A23A-9834022C6DAC}" type="presOf" srcId="{A3DDFE2E-AF5C-4770-850A-C2613EB1FB1F}" destId="{CBADFE33-E355-4B83-A7A6-202D42D150CE}" srcOrd="0" destOrd="0" presId="urn:microsoft.com/office/officeart/2018/2/layout/IconLabelList"/>
    <dgm:cxn modelId="{446B7690-7B6D-49EC-A5E9-41A0D6AACBBD}" type="presOf" srcId="{6BE5D569-7E01-413A-AA39-7196AA1096EF}" destId="{B6DE50D5-42AD-447F-8BF9-A6308D7E55A7}" srcOrd="0" destOrd="0" presId="urn:microsoft.com/office/officeart/2018/2/layout/IconLabelList"/>
    <dgm:cxn modelId="{7071EE92-1A49-468F-B316-93BA31B247DA}" type="presOf" srcId="{5B9F3C09-F53C-4070-A77E-2885A86F446B}" destId="{8B2F4B4E-0825-40FF-80B3-C28EECC13BF9}" srcOrd="0" destOrd="0" presId="urn:microsoft.com/office/officeart/2018/2/layout/IconLabelList"/>
    <dgm:cxn modelId="{F80F44A0-B314-4E92-A172-25B252B45EB1}" srcId="{5B9F3C09-F53C-4070-A77E-2885A86F446B}" destId="{982C1874-D820-41BE-B0CE-34468ADC50EE}" srcOrd="2" destOrd="0" parTransId="{EA917E5A-992A-4DF1-879B-9E70B6825824}" sibTransId="{FB6A7F09-327B-4B7B-8D9B-2B361B87466C}"/>
    <dgm:cxn modelId="{65B08FBB-CB4E-46F3-92FF-8C302A4D85E8}" type="presOf" srcId="{982C1874-D820-41BE-B0CE-34468ADC50EE}" destId="{0D3697C8-BB2E-42B1-BDBD-05589B6978E0}" srcOrd="0" destOrd="0" presId="urn:microsoft.com/office/officeart/2018/2/layout/IconLabelList"/>
    <dgm:cxn modelId="{0C7434DD-44FD-41F5-B6FA-D080EE30C970}" type="presOf" srcId="{5A547A01-1845-4BE2-A1BA-1F099936D10B}" destId="{A8DD3187-CED8-49F6-A521-B2908B3FF997}" srcOrd="0" destOrd="0" presId="urn:microsoft.com/office/officeart/2018/2/layout/IconLabelList"/>
    <dgm:cxn modelId="{D7F8F1FC-CD3A-4B35-8E2A-2C2980B5FC19}" srcId="{5B9F3C09-F53C-4070-A77E-2885A86F446B}" destId="{6BE5D569-7E01-413A-AA39-7196AA1096EF}" srcOrd="0" destOrd="0" parTransId="{9B66F59B-7836-448C-85EF-7F81383B7FF6}" sibTransId="{371F6D05-29BE-4626-A934-3737D7C920C4}"/>
    <dgm:cxn modelId="{64CC7C01-1AF6-4691-9A07-142D4B55B33B}" type="presParOf" srcId="{8B2F4B4E-0825-40FF-80B3-C28EECC13BF9}" destId="{27B758A6-A1CB-4819-83AF-0DF8917CF6A2}" srcOrd="0" destOrd="0" presId="urn:microsoft.com/office/officeart/2018/2/layout/IconLabelList"/>
    <dgm:cxn modelId="{63F08F40-9D52-4546-BAA0-2F8099F5A60A}" type="presParOf" srcId="{27B758A6-A1CB-4819-83AF-0DF8917CF6A2}" destId="{FD788AB5-3A72-4337-AA66-EED980E6B40B}" srcOrd="0" destOrd="0" presId="urn:microsoft.com/office/officeart/2018/2/layout/IconLabelList"/>
    <dgm:cxn modelId="{743D9053-AA2D-43C9-B4FA-C571DB3CC82A}" type="presParOf" srcId="{27B758A6-A1CB-4819-83AF-0DF8917CF6A2}" destId="{1B90094D-EACE-48B2-95B1-F9D89CCEECE7}" srcOrd="1" destOrd="0" presId="urn:microsoft.com/office/officeart/2018/2/layout/IconLabelList"/>
    <dgm:cxn modelId="{988C3CE0-A28F-4150-980F-2653FAC23A9A}" type="presParOf" srcId="{27B758A6-A1CB-4819-83AF-0DF8917CF6A2}" destId="{B6DE50D5-42AD-447F-8BF9-A6308D7E55A7}" srcOrd="2" destOrd="0" presId="urn:microsoft.com/office/officeart/2018/2/layout/IconLabelList"/>
    <dgm:cxn modelId="{B32E5673-7B39-47C9-B6D6-4D9D90DA275F}" type="presParOf" srcId="{8B2F4B4E-0825-40FF-80B3-C28EECC13BF9}" destId="{376555E8-E202-4769-86DA-D5BB2D436130}" srcOrd="1" destOrd="0" presId="urn:microsoft.com/office/officeart/2018/2/layout/IconLabelList"/>
    <dgm:cxn modelId="{6E47BBA7-92DF-403E-AF56-7805370F94BC}" type="presParOf" srcId="{8B2F4B4E-0825-40FF-80B3-C28EECC13BF9}" destId="{8B0E845F-AB88-44FF-B5F4-8BF5F758C961}" srcOrd="2" destOrd="0" presId="urn:microsoft.com/office/officeart/2018/2/layout/IconLabelList"/>
    <dgm:cxn modelId="{319C301E-9A64-4D38-9E93-5618C2BFB192}" type="presParOf" srcId="{8B0E845F-AB88-44FF-B5F4-8BF5F758C961}" destId="{E6FAD978-8E42-4198-9127-0A1A45B541B2}" srcOrd="0" destOrd="0" presId="urn:microsoft.com/office/officeart/2018/2/layout/IconLabelList"/>
    <dgm:cxn modelId="{EFAE7000-4E3E-473F-BA2B-2A54B9B47B73}" type="presParOf" srcId="{8B0E845F-AB88-44FF-B5F4-8BF5F758C961}" destId="{04859CE8-EEB0-4D4E-8047-167A3CED6958}" srcOrd="1" destOrd="0" presId="urn:microsoft.com/office/officeart/2018/2/layout/IconLabelList"/>
    <dgm:cxn modelId="{E8277F06-32A0-4B90-91BA-22119E79FB14}" type="presParOf" srcId="{8B0E845F-AB88-44FF-B5F4-8BF5F758C961}" destId="{CBADFE33-E355-4B83-A7A6-202D42D150CE}" srcOrd="2" destOrd="0" presId="urn:microsoft.com/office/officeart/2018/2/layout/IconLabelList"/>
    <dgm:cxn modelId="{1C975815-631F-4994-80B0-09F23B375938}" type="presParOf" srcId="{8B2F4B4E-0825-40FF-80B3-C28EECC13BF9}" destId="{F4577D1F-3D98-48E3-812F-200008C006CD}" srcOrd="3" destOrd="0" presId="urn:microsoft.com/office/officeart/2018/2/layout/IconLabelList"/>
    <dgm:cxn modelId="{1D462305-F494-4C1A-9FCB-86EDC451B19F}" type="presParOf" srcId="{8B2F4B4E-0825-40FF-80B3-C28EECC13BF9}" destId="{69C02CD3-7A83-466B-B313-B0D8D198F829}" srcOrd="4" destOrd="0" presId="urn:microsoft.com/office/officeart/2018/2/layout/IconLabelList"/>
    <dgm:cxn modelId="{E3C92104-4719-4A1E-84F7-9567111B386B}" type="presParOf" srcId="{69C02CD3-7A83-466B-B313-B0D8D198F829}" destId="{6368B3BB-FDA0-43CF-856E-9278F7F31F7F}" srcOrd="0" destOrd="0" presId="urn:microsoft.com/office/officeart/2018/2/layout/IconLabelList"/>
    <dgm:cxn modelId="{7C1D03FC-C0BA-4BA1-B88F-F09217A24326}" type="presParOf" srcId="{69C02CD3-7A83-466B-B313-B0D8D198F829}" destId="{AB1EBB93-8875-495F-A02C-76323E090B51}" srcOrd="1" destOrd="0" presId="urn:microsoft.com/office/officeart/2018/2/layout/IconLabelList"/>
    <dgm:cxn modelId="{F62C7563-126C-4E7C-8BD7-1E6A505278DB}" type="presParOf" srcId="{69C02CD3-7A83-466B-B313-B0D8D198F829}" destId="{0D3697C8-BB2E-42B1-BDBD-05589B6978E0}" srcOrd="2" destOrd="0" presId="urn:microsoft.com/office/officeart/2018/2/layout/IconLabelList"/>
    <dgm:cxn modelId="{A716AC27-A055-4976-9E6B-D43E272DE11B}" type="presParOf" srcId="{8B2F4B4E-0825-40FF-80B3-C28EECC13BF9}" destId="{42898D85-50A4-41BD-BDA0-EAFCECE11A12}" srcOrd="5" destOrd="0" presId="urn:microsoft.com/office/officeart/2018/2/layout/IconLabelList"/>
    <dgm:cxn modelId="{B38CAE87-E73C-4E07-A358-331328F13594}" type="presParOf" srcId="{8B2F4B4E-0825-40FF-80B3-C28EECC13BF9}" destId="{FA93AE96-78E6-4C75-B4C0-BC9C2AE3141D}" srcOrd="6" destOrd="0" presId="urn:microsoft.com/office/officeart/2018/2/layout/IconLabelList"/>
    <dgm:cxn modelId="{0EBF48B7-ED63-4FA0-80C8-032383EA0E1A}" type="presParOf" srcId="{FA93AE96-78E6-4C75-B4C0-BC9C2AE3141D}" destId="{07C2C78D-6DB3-4860-AFA3-3C4EBE5810CB}" srcOrd="0" destOrd="0" presId="urn:microsoft.com/office/officeart/2018/2/layout/IconLabelList"/>
    <dgm:cxn modelId="{F0E29496-84F2-41C0-A06E-1A56F0C59806}" type="presParOf" srcId="{FA93AE96-78E6-4C75-B4C0-BC9C2AE3141D}" destId="{DB099B05-DB44-4722-9748-D17808AA5431}" srcOrd="1" destOrd="0" presId="urn:microsoft.com/office/officeart/2018/2/layout/IconLabelList"/>
    <dgm:cxn modelId="{C55AA65D-C639-4CC0-8E64-C2214B7BE151}" type="presParOf" srcId="{FA93AE96-78E6-4C75-B4C0-BC9C2AE3141D}" destId="{A8DD3187-CED8-49F6-A521-B2908B3FF9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5C0757-7079-430F-AFBA-E536602C50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D1635E-56FE-4CBC-9E9F-ED77557DAD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English 'A': U+0041</a:t>
          </a:r>
        </a:p>
      </dgm:t>
    </dgm:pt>
    <dgm:pt modelId="{0E20A1CA-E94A-4160-8A26-278147588575}" type="parTrans" cxnId="{7E26F6BF-EFE7-4B16-ACC8-8D03EEF22673}">
      <dgm:prSet/>
      <dgm:spPr/>
      <dgm:t>
        <a:bodyPr/>
        <a:lstStyle/>
        <a:p>
          <a:endParaRPr lang="en-US"/>
        </a:p>
      </dgm:t>
    </dgm:pt>
    <dgm:pt modelId="{E5085C69-7F8A-4B48-B39F-52AE6E9058E0}" type="sibTrans" cxnId="{7E26F6BF-EFE7-4B16-ACC8-8D03EEF22673}">
      <dgm:prSet/>
      <dgm:spPr/>
      <dgm:t>
        <a:bodyPr/>
        <a:lstStyle/>
        <a:p>
          <a:endParaRPr lang="en-US"/>
        </a:p>
      </dgm:t>
    </dgm:pt>
    <dgm:pt modelId="{AEEB163E-4533-4983-86D6-4E3A860E9D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Hindi 'अ': U+0905</a:t>
          </a:r>
        </a:p>
      </dgm:t>
    </dgm:pt>
    <dgm:pt modelId="{4F9A7AB8-41F9-4F4E-A637-999E7DB1CB58}" type="parTrans" cxnId="{339724AC-69CD-4307-81D2-5AFBBDE9BF80}">
      <dgm:prSet/>
      <dgm:spPr/>
      <dgm:t>
        <a:bodyPr/>
        <a:lstStyle/>
        <a:p>
          <a:endParaRPr lang="en-US"/>
        </a:p>
      </dgm:t>
    </dgm:pt>
    <dgm:pt modelId="{7F6172EF-A466-49E0-914F-D31A15FA8377}" type="sibTrans" cxnId="{339724AC-69CD-4307-81D2-5AFBBDE9BF80}">
      <dgm:prSet/>
      <dgm:spPr/>
      <dgm:t>
        <a:bodyPr/>
        <a:lstStyle/>
        <a:p>
          <a:endParaRPr lang="en-US"/>
        </a:p>
      </dgm:t>
    </dgm:pt>
    <dgm:pt modelId="{0AA23948-4ED4-4AB6-9550-45AA6BEDE9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Chinese '你': U+4F60</a:t>
          </a:r>
        </a:p>
      </dgm:t>
    </dgm:pt>
    <dgm:pt modelId="{48485B3D-BF66-4D23-A7AA-BF95F9FD4AC4}" type="parTrans" cxnId="{9B6C64D2-FA92-4D8C-8D2A-59C26EBF663D}">
      <dgm:prSet/>
      <dgm:spPr/>
      <dgm:t>
        <a:bodyPr/>
        <a:lstStyle/>
        <a:p>
          <a:endParaRPr lang="en-US"/>
        </a:p>
      </dgm:t>
    </dgm:pt>
    <dgm:pt modelId="{7B8DC24F-429F-480D-BECD-D7C8BEC5CFFC}" type="sibTrans" cxnId="{9B6C64D2-FA92-4D8C-8D2A-59C26EBF663D}">
      <dgm:prSet/>
      <dgm:spPr/>
      <dgm:t>
        <a:bodyPr/>
        <a:lstStyle/>
        <a:p>
          <a:endParaRPr lang="en-US"/>
        </a:p>
      </dgm:t>
    </dgm:pt>
    <dgm:pt modelId="{0479DBAF-C420-4F87-96E4-C7E76F0B38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Emoji '😊': U+1F60A</a:t>
          </a:r>
        </a:p>
      </dgm:t>
    </dgm:pt>
    <dgm:pt modelId="{D248C1DD-3207-477E-A684-D497853FE52E}" type="parTrans" cxnId="{2C25509B-864F-451C-B87E-2A0CB38F4DBA}">
      <dgm:prSet/>
      <dgm:spPr/>
      <dgm:t>
        <a:bodyPr/>
        <a:lstStyle/>
        <a:p>
          <a:endParaRPr lang="en-US"/>
        </a:p>
      </dgm:t>
    </dgm:pt>
    <dgm:pt modelId="{56909E99-51D1-4223-B67E-A19BD50975F5}" type="sibTrans" cxnId="{2C25509B-864F-451C-B87E-2A0CB38F4DBA}">
      <dgm:prSet/>
      <dgm:spPr/>
      <dgm:t>
        <a:bodyPr/>
        <a:lstStyle/>
        <a:p>
          <a:endParaRPr lang="en-US"/>
        </a:p>
      </dgm:t>
    </dgm:pt>
    <dgm:pt modelId="{E4E5ACE1-344B-42FA-A88C-CC77C4373A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Mathematical Symbol '∑': U+2211</a:t>
          </a:r>
        </a:p>
      </dgm:t>
    </dgm:pt>
    <dgm:pt modelId="{4DF93D88-1AA8-4605-A8EC-BE3121E2C5AF}" type="parTrans" cxnId="{640E3B7F-CFF7-418F-806F-D8DA699D16BD}">
      <dgm:prSet/>
      <dgm:spPr/>
      <dgm:t>
        <a:bodyPr/>
        <a:lstStyle/>
        <a:p>
          <a:endParaRPr lang="en-US"/>
        </a:p>
      </dgm:t>
    </dgm:pt>
    <dgm:pt modelId="{9D0A0BDF-911C-44A0-961D-E172FDD0BC6B}" type="sibTrans" cxnId="{640E3B7F-CFF7-418F-806F-D8DA699D16BD}">
      <dgm:prSet/>
      <dgm:spPr/>
      <dgm:t>
        <a:bodyPr/>
        <a:lstStyle/>
        <a:p>
          <a:endParaRPr lang="en-US"/>
        </a:p>
      </dgm:t>
    </dgm:pt>
    <dgm:pt modelId="{694D908B-E8C4-419C-97B8-35A375B2AA9F}" type="pres">
      <dgm:prSet presAssocID="{535C0757-7079-430F-AFBA-E536602C50BF}" presName="root" presStyleCnt="0">
        <dgm:presLayoutVars>
          <dgm:dir/>
          <dgm:resizeHandles val="exact"/>
        </dgm:presLayoutVars>
      </dgm:prSet>
      <dgm:spPr/>
    </dgm:pt>
    <dgm:pt modelId="{EEA556DD-90D3-460B-92BA-F97BF307475A}" type="pres">
      <dgm:prSet presAssocID="{7CD1635E-56FE-4CBC-9E9F-ED77557DADAF}" presName="compNode" presStyleCnt="0"/>
      <dgm:spPr/>
    </dgm:pt>
    <dgm:pt modelId="{F50890DA-07AF-4E17-A26A-5EA7089FB7B4}" type="pres">
      <dgm:prSet presAssocID="{7CD1635E-56FE-4CBC-9E9F-ED77557DADAF}" presName="bgRect" presStyleLbl="bgShp" presStyleIdx="0" presStyleCnt="5"/>
      <dgm:spPr/>
    </dgm:pt>
    <dgm:pt modelId="{F4E5B32C-9FC8-48CD-B674-C317296079D0}" type="pres">
      <dgm:prSet presAssocID="{7CD1635E-56FE-4CBC-9E9F-ED77557DAD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484C733-13B6-4767-BE51-99DCDE1F3281}" type="pres">
      <dgm:prSet presAssocID="{7CD1635E-56FE-4CBC-9E9F-ED77557DADAF}" presName="spaceRect" presStyleCnt="0"/>
      <dgm:spPr/>
    </dgm:pt>
    <dgm:pt modelId="{D5C0DC14-A322-4C26-8A23-63F3B3B5E59C}" type="pres">
      <dgm:prSet presAssocID="{7CD1635E-56FE-4CBC-9E9F-ED77557DADAF}" presName="parTx" presStyleLbl="revTx" presStyleIdx="0" presStyleCnt="5">
        <dgm:presLayoutVars>
          <dgm:chMax val="0"/>
          <dgm:chPref val="0"/>
        </dgm:presLayoutVars>
      </dgm:prSet>
      <dgm:spPr/>
    </dgm:pt>
    <dgm:pt modelId="{86847CFE-305C-4C3D-8C73-6E76DC70DE50}" type="pres">
      <dgm:prSet presAssocID="{E5085C69-7F8A-4B48-B39F-52AE6E9058E0}" presName="sibTrans" presStyleCnt="0"/>
      <dgm:spPr/>
    </dgm:pt>
    <dgm:pt modelId="{7267CAF1-6EA5-437F-B202-06AFCE28547C}" type="pres">
      <dgm:prSet presAssocID="{AEEB163E-4533-4983-86D6-4E3A860E9DBC}" presName="compNode" presStyleCnt="0"/>
      <dgm:spPr/>
    </dgm:pt>
    <dgm:pt modelId="{7FC3CC28-8B9A-47AC-9570-6144DBA86FED}" type="pres">
      <dgm:prSet presAssocID="{AEEB163E-4533-4983-86D6-4E3A860E9DBC}" presName="bgRect" presStyleLbl="bgShp" presStyleIdx="1" presStyleCnt="5"/>
      <dgm:spPr/>
    </dgm:pt>
    <dgm:pt modelId="{D0CE228A-9330-4FBF-986A-FDE19D707653}" type="pres">
      <dgm:prSet presAssocID="{AEEB163E-4533-4983-86D6-4E3A860E9D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27EDE7F2-F0B6-48CA-903E-C34A13EFAE4D}" type="pres">
      <dgm:prSet presAssocID="{AEEB163E-4533-4983-86D6-4E3A860E9DBC}" presName="spaceRect" presStyleCnt="0"/>
      <dgm:spPr/>
    </dgm:pt>
    <dgm:pt modelId="{AD85D863-A901-4168-ABE8-488E9ED03CFB}" type="pres">
      <dgm:prSet presAssocID="{AEEB163E-4533-4983-86D6-4E3A860E9DBC}" presName="parTx" presStyleLbl="revTx" presStyleIdx="1" presStyleCnt="5">
        <dgm:presLayoutVars>
          <dgm:chMax val="0"/>
          <dgm:chPref val="0"/>
        </dgm:presLayoutVars>
      </dgm:prSet>
      <dgm:spPr/>
    </dgm:pt>
    <dgm:pt modelId="{C81C648C-525A-4F84-ADA8-1406B849FAE4}" type="pres">
      <dgm:prSet presAssocID="{7F6172EF-A466-49E0-914F-D31A15FA8377}" presName="sibTrans" presStyleCnt="0"/>
      <dgm:spPr/>
    </dgm:pt>
    <dgm:pt modelId="{8B1DE3C6-818F-41DC-AE09-19C182A35E4A}" type="pres">
      <dgm:prSet presAssocID="{0AA23948-4ED4-4AB6-9550-45AA6BEDE93E}" presName="compNode" presStyleCnt="0"/>
      <dgm:spPr/>
    </dgm:pt>
    <dgm:pt modelId="{C666D3B6-6CF4-4FFC-BC80-94250D5CA394}" type="pres">
      <dgm:prSet presAssocID="{0AA23948-4ED4-4AB6-9550-45AA6BEDE93E}" presName="bgRect" presStyleLbl="bgShp" presStyleIdx="2" presStyleCnt="5"/>
      <dgm:spPr/>
    </dgm:pt>
    <dgm:pt modelId="{87822D4C-159C-40B8-B6A1-96A8806BB5B4}" type="pres">
      <dgm:prSet presAssocID="{0AA23948-4ED4-4AB6-9550-45AA6BEDE9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8E4EDB94-482C-4D26-B77A-F7368CDFCDE4}" type="pres">
      <dgm:prSet presAssocID="{0AA23948-4ED4-4AB6-9550-45AA6BEDE93E}" presName="spaceRect" presStyleCnt="0"/>
      <dgm:spPr/>
    </dgm:pt>
    <dgm:pt modelId="{2CB98569-B2EF-4AAF-8F2E-2194FF9F015C}" type="pres">
      <dgm:prSet presAssocID="{0AA23948-4ED4-4AB6-9550-45AA6BEDE93E}" presName="parTx" presStyleLbl="revTx" presStyleIdx="2" presStyleCnt="5">
        <dgm:presLayoutVars>
          <dgm:chMax val="0"/>
          <dgm:chPref val="0"/>
        </dgm:presLayoutVars>
      </dgm:prSet>
      <dgm:spPr/>
    </dgm:pt>
    <dgm:pt modelId="{58BB4AF0-EA76-40DF-B4D3-CB65DF13F042}" type="pres">
      <dgm:prSet presAssocID="{7B8DC24F-429F-480D-BECD-D7C8BEC5CFFC}" presName="sibTrans" presStyleCnt="0"/>
      <dgm:spPr/>
    </dgm:pt>
    <dgm:pt modelId="{AB7C5E2A-5F1D-47B5-9425-491FA89AC8AA}" type="pres">
      <dgm:prSet presAssocID="{0479DBAF-C420-4F87-96E4-C7E76F0B3868}" presName="compNode" presStyleCnt="0"/>
      <dgm:spPr/>
    </dgm:pt>
    <dgm:pt modelId="{38E07CB5-5D90-4D6B-AA2A-AF0AB4708944}" type="pres">
      <dgm:prSet presAssocID="{0479DBAF-C420-4F87-96E4-C7E76F0B3868}" presName="bgRect" presStyleLbl="bgShp" presStyleIdx="3" presStyleCnt="5"/>
      <dgm:spPr/>
    </dgm:pt>
    <dgm:pt modelId="{DFBC062C-B8F4-4685-BD14-E4FA6C795231}" type="pres">
      <dgm:prSet presAssocID="{0479DBAF-C420-4F87-96E4-C7E76F0B386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Outline"/>
        </a:ext>
      </dgm:extLst>
    </dgm:pt>
    <dgm:pt modelId="{42E9384F-F508-41B7-A707-0580D1AD0BF1}" type="pres">
      <dgm:prSet presAssocID="{0479DBAF-C420-4F87-96E4-C7E76F0B3868}" presName="spaceRect" presStyleCnt="0"/>
      <dgm:spPr/>
    </dgm:pt>
    <dgm:pt modelId="{16337F1E-7979-40E0-B69F-D2687CAEA92C}" type="pres">
      <dgm:prSet presAssocID="{0479DBAF-C420-4F87-96E4-C7E76F0B3868}" presName="parTx" presStyleLbl="revTx" presStyleIdx="3" presStyleCnt="5">
        <dgm:presLayoutVars>
          <dgm:chMax val="0"/>
          <dgm:chPref val="0"/>
        </dgm:presLayoutVars>
      </dgm:prSet>
      <dgm:spPr/>
    </dgm:pt>
    <dgm:pt modelId="{4BD87F85-F3BF-4686-A42A-5818C2CE5155}" type="pres">
      <dgm:prSet presAssocID="{56909E99-51D1-4223-B67E-A19BD50975F5}" presName="sibTrans" presStyleCnt="0"/>
      <dgm:spPr/>
    </dgm:pt>
    <dgm:pt modelId="{E56009C3-9A6B-4433-95D9-C51D2DDBEABD}" type="pres">
      <dgm:prSet presAssocID="{E4E5ACE1-344B-42FA-A88C-CC77C4373AA7}" presName="compNode" presStyleCnt="0"/>
      <dgm:spPr/>
    </dgm:pt>
    <dgm:pt modelId="{BFCF2A95-942B-4A38-AAB2-ACA42B0B55AF}" type="pres">
      <dgm:prSet presAssocID="{E4E5ACE1-344B-42FA-A88C-CC77C4373AA7}" presName="bgRect" presStyleLbl="bgShp" presStyleIdx="4" presStyleCnt="5"/>
      <dgm:spPr/>
    </dgm:pt>
    <dgm:pt modelId="{51E85551-58D6-426E-8203-351BB32A6292}" type="pres">
      <dgm:prSet presAssocID="{E4E5ACE1-344B-42FA-A88C-CC77C4373A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711EEBB6-3A18-48F4-BC16-9AE4EE4C8B42}" type="pres">
      <dgm:prSet presAssocID="{E4E5ACE1-344B-42FA-A88C-CC77C4373AA7}" presName="spaceRect" presStyleCnt="0"/>
      <dgm:spPr/>
    </dgm:pt>
    <dgm:pt modelId="{3D94EAD5-AC24-4856-B25B-0F28C97A7B0C}" type="pres">
      <dgm:prSet presAssocID="{E4E5ACE1-344B-42FA-A88C-CC77C4373A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BFD6918-442C-4144-91A9-DB4B1912A42A}" type="presOf" srcId="{E4E5ACE1-344B-42FA-A88C-CC77C4373AA7}" destId="{3D94EAD5-AC24-4856-B25B-0F28C97A7B0C}" srcOrd="0" destOrd="0" presId="urn:microsoft.com/office/officeart/2018/2/layout/IconVerticalSolidList"/>
    <dgm:cxn modelId="{F22FD135-FB5A-4A35-A05F-BFFB3D69674D}" type="presOf" srcId="{0479DBAF-C420-4F87-96E4-C7E76F0B3868}" destId="{16337F1E-7979-40E0-B69F-D2687CAEA92C}" srcOrd="0" destOrd="0" presId="urn:microsoft.com/office/officeart/2018/2/layout/IconVerticalSolidList"/>
    <dgm:cxn modelId="{61398F5B-7326-402D-B7C6-CB9D1E99823F}" type="presOf" srcId="{0AA23948-4ED4-4AB6-9550-45AA6BEDE93E}" destId="{2CB98569-B2EF-4AAF-8F2E-2194FF9F015C}" srcOrd="0" destOrd="0" presId="urn:microsoft.com/office/officeart/2018/2/layout/IconVerticalSolidList"/>
    <dgm:cxn modelId="{7BE81762-D905-4F8A-A01C-464204C76E26}" type="presOf" srcId="{7CD1635E-56FE-4CBC-9E9F-ED77557DADAF}" destId="{D5C0DC14-A322-4C26-8A23-63F3B3B5E59C}" srcOrd="0" destOrd="0" presId="urn:microsoft.com/office/officeart/2018/2/layout/IconVerticalSolidList"/>
    <dgm:cxn modelId="{640E3B7F-CFF7-418F-806F-D8DA699D16BD}" srcId="{535C0757-7079-430F-AFBA-E536602C50BF}" destId="{E4E5ACE1-344B-42FA-A88C-CC77C4373AA7}" srcOrd="4" destOrd="0" parTransId="{4DF93D88-1AA8-4605-A8EC-BE3121E2C5AF}" sibTransId="{9D0A0BDF-911C-44A0-961D-E172FDD0BC6B}"/>
    <dgm:cxn modelId="{2C25509B-864F-451C-B87E-2A0CB38F4DBA}" srcId="{535C0757-7079-430F-AFBA-E536602C50BF}" destId="{0479DBAF-C420-4F87-96E4-C7E76F0B3868}" srcOrd="3" destOrd="0" parTransId="{D248C1DD-3207-477E-A684-D497853FE52E}" sibTransId="{56909E99-51D1-4223-B67E-A19BD50975F5}"/>
    <dgm:cxn modelId="{339724AC-69CD-4307-81D2-5AFBBDE9BF80}" srcId="{535C0757-7079-430F-AFBA-E536602C50BF}" destId="{AEEB163E-4533-4983-86D6-4E3A860E9DBC}" srcOrd="1" destOrd="0" parTransId="{4F9A7AB8-41F9-4F4E-A637-999E7DB1CB58}" sibTransId="{7F6172EF-A466-49E0-914F-D31A15FA8377}"/>
    <dgm:cxn modelId="{D12B98B0-B757-4B0A-8C7D-9F9286256C91}" type="presOf" srcId="{AEEB163E-4533-4983-86D6-4E3A860E9DBC}" destId="{AD85D863-A901-4168-ABE8-488E9ED03CFB}" srcOrd="0" destOrd="0" presId="urn:microsoft.com/office/officeart/2018/2/layout/IconVerticalSolidList"/>
    <dgm:cxn modelId="{7E26F6BF-EFE7-4B16-ACC8-8D03EEF22673}" srcId="{535C0757-7079-430F-AFBA-E536602C50BF}" destId="{7CD1635E-56FE-4CBC-9E9F-ED77557DADAF}" srcOrd="0" destOrd="0" parTransId="{0E20A1CA-E94A-4160-8A26-278147588575}" sibTransId="{E5085C69-7F8A-4B48-B39F-52AE6E9058E0}"/>
    <dgm:cxn modelId="{9B6C64D2-FA92-4D8C-8D2A-59C26EBF663D}" srcId="{535C0757-7079-430F-AFBA-E536602C50BF}" destId="{0AA23948-4ED4-4AB6-9550-45AA6BEDE93E}" srcOrd="2" destOrd="0" parTransId="{48485B3D-BF66-4D23-A7AA-BF95F9FD4AC4}" sibTransId="{7B8DC24F-429F-480D-BECD-D7C8BEC5CFFC}"/>
    <dgm:cxn modelId="{FC5656F3-1989-44BF-807D-AB448BFD7E33}" type="presOf" srcId="{535C0757-7079-430F-AFBA-E536602C50BF}" destId="{694D908B-E8C4-419C-97B8-35A375B2AA9F}" srcOrd="0" destOrd="0" presId="urn:microsoft.com/office/officeart/2018/2/layout/IconVerticalSolidList"/>
    <dgm:cxn modelId="{39D3CC89-1064-4B87-9A41-23A4883234BF}" type="presParOf" srcId="{694D908B-E8C4-419C-97B8-35A375B2AA9F}" destId="{EEA556DD-90D3-460B-92BA-F97BF307475A}" srcOrd="0" destOrd="0" presId="urn:microsoft.com/office/officeart/2018/2/layout/IconVerticalSolidList"/>
    <dgm:cxn modelId="{37CF9665-F7B8-4A23-9520-B456564D2C1C}" type="presParOf" srcId="{EEA556DD-90D3-460B-92BA-F97BF307475A}" destId="{F50890DA-07AF-4E17-A26A-5EA7089FB7B4}" srcOrd="0" destOrd="0" presId="urn:microsoft.com/office/officeart/2018/2/layout/IconVerticalSolidList"/>
    <dgm:cxn modelId="{928EA7D7-29A2-4E6D-A3E2-F328201E11AC}" type="presParOf" srcId="{EEA556DD-90D3-460B-92BA-F97BF307475A}" destId="{F4E5B32C-9FC8-48CD-B674-C317296079D0}" srcOrd="1" destOrd="0" presId="urn:microsoft.com/office/officeart/2018/2/layout/IconVerticalSolidList"/>
    <dgm:cxn modelId="{4F902D21-4D63-4EE6-A201-4E57151831DE}" type="presParOf" srcId="{EEA556DD-90D3-460B-92BA-F97BF307475A}" destId="{B484C733-13B6-4767-BE51-99DCDE1F3281}" srcOrd="2" destOrd="0" presId="urn:microsoft.com/office/officeart/2018/2/layout/IconVerticalSolidList"/>
    <dgm:cxn modelId="{1FC61ADE-E2DF-4077-AFFA-828D384B4937}" type="presParOf" srcId="{EEA556DD-90D3-460B-92BA-F97BF307475A}" destId="{D5C0DC14-A322-4C26-8A23-63F3B3B5E59C}" srcOrd="3" destOrd="0" presId="urn:microsoft.com/office/officeart/2018/2/layout/IconVerticalSolidList"/>
    <dgm:cxn modelId="{A69694CF-63C3-4643-A863-238BF7CE9D20}" type="presParOf" srcId="{694D908B-E8C4-419C-97B8-35A375B2AA9F}" destId="{86847CFE-305C-4C3D-8C73-6E76DC70DE50}" srcOrd="1" destOrd="0" presId="urn:microsoft.com/office/officeart/2018/2/layout/IconVerticalSolidList"/>
    <dgm:cxn modelId="{C2725226-AEFE-4AEB-A100-9C8125113D01}" type="presParOf" srcId="{694D908B-E8C4-419C-97B8-35A375B2AA9F}" destId="{7267CAF1-6EA5-437F-B202-06AFCE28547C}" srcOrd="2" destOrd="0" presId="urn:microsoft.com/office/officeart/2018/2/layout/IconVerticalSolidList"/>
    <dgm:cxn modelId="{FF426C77-616B-417F-A25A-F501D3A9152F}" type="presParOf" srcId="{7267CAF1-6EA5-437F-B202-06AFCE28547C}" destId="{7FC3CC28-8B9A-47AC-9570-6144DBA86FED}" srcOrd="0" destOrd="0" presId="urn:microsoft.com/office/officeart/2018/2/layout/IconVerticalSolidList"/>
    <dgm:cxn modelId="{C221F0DB-30B0-4491-AA94-76825BC6558E}" type="presParOf" srcId="{7267CAF1-6EA5-437F-B202-06AFCE28547C}" destId="{D0CE228A-9330-4FBF-986A-FDE19D707653}" srcOrd="1" destOrd="0" presId="urn:microsoft.com/office/officeart/2018/2/layout/IconVerticalSolidList"/>
    <dgm:cxn modelId="{582B99D0-4AB9-467D-8628-5CF39BDED902}" type="presParOf" srcId="{7267CAF1-6EA5-437F-B202-06AFCE28547C}" destId="{27EDE7F2-F0B6-48CA-903E-C34A13EFAE4D}" srcOrd="2" destOrd="0" presId="urn:microsoft.com/office/officeart/2018/2/layout/IconVerticalSolidList"/>
    <dgm:cxn modelId="{62465E82-2CC3-43DD-93A0-B36D1A027261}" type="presParOf" srcId="{7267CAF1-6EA5-437F-B202-06AFCE28547C}" destId="{AD85D863-A901-4168-ABE8-488E9ED03CFB}" srcOrd="3" destOrd="0" presId="urn:microsoft.com/office/officeart/2018/2/layout/IconVerticalSolidList"/>
    <dgm:cxn modelId="{7998B921-1BB2-437A-AB7A-ECB63E4B71D8}" type="presParOf" srcId="{694D908B-E8C4-419C-97B8-35A375B2AA9F}" destId="{C81C648C-525A-4F84-ADA8-1406B849FAE4}" srcOrd="3" destOrd="0" presId="urn:microsoft.com/office/officeart/2018/2/layout/IconVerticalSolidList"/>
    <dgm:cxn modelId="{E6DE571F-0358-4658-9E49-949A72A48706}" type="presParOf" srcId="{694D908B-E8C4-419C-97B8-35A375B2AA9F}" destId="{8B1DE3C6-818F-41DC-AE09-19C182A35E4A}" srcOrd="4" destOrd="0" presId="urn:microsoft.com/office/officeart/2018/2/layout/IconVerticalSolidList"/>
    <dgm:cxn modelId="{1E8EFEDB-2754-4D41-9BCD-8738CB01658A}" type="presParOf" srcId="{8B1DE3C6-818F-41DC-AE09-19C182A35E4A}" destId="{C666D3B6-6CF4-4FFC-BC80-94250D5CA394}" srcOrd="0" destOrd="0" presId="urn:microsoft.com/office/officeart/2018/2/layout/IconVerticalSolidList"/>
    <dgm:cxn modelId="{3DAB1005-795E-4613-B05B-8C46FAE485F2}" type="presParOf" srcId="{8B1DE3C6-818F-41DC-AE09-19C182A35E4A}" destId="{87822D4C-159C-40B8-B6A1-96A8806BB5B4}" srcOrd="1" destOrd="0" presId="urn:microsoft.com/office/officeart/2018/2/layout/IconVerticalSolidList"/>
    <dgm:cxn modelId="{C5D99172-2061-42B5-9BAC-19DF2E9E4DFE}" type="presParOf" srcId="{8B1DE3C6-818F-41DC-AE09-19C182A35E4A}" destId="{8E4EDB94-482C-4D26-B77A-F7368CDFCDE4}" srcOrd="2" destOrd="0" presId="urn:microsoft.com/office/officeart/2018/2/layout/IconVerticalSolidList"/>
    <dgm:cxn modelId="{9A0751A2-0FC0-4ECB-ABDA-8DF71E07CF26}" type="presParOf" srcId="{8B1DE3C6-818F-41DC-AE09-19C182A35E4A}" destId="{2CB98569-B2EF-4AAF-8F2E-2194FF9F015C}" srcOrd="3" destOrd="0" presId="urn:microsoft.com/office/officeart/2018/2/layout/IconVerticalSolidList"/>
    <dgm:cxn modelId="{60A4CF63-EEB7-4B7E-989C-9375889C6080}" type="presParOf" srcId="{694D908B-E8C4-419C-97B8-35A375B2AA9F}" destId="{58BB4AF0-EA76-40DF-B4D3-CB65DF13F042}" srcOrd="5" destOrd="0" presId="urn:microsoft.com/office/officeart/2018/2/layout/IconVerticalSolidList"/>
    <dgm:cxn modelId="{4BD2A99B-CC06-4F6B-913F-A515F6B25599}" type="presParOf" srcId="{694D908B-E8C4-419C-97B8-35A375B2AA9F}" destId="{AB7C5E2A-5F1D-47B5-9425-491FA89AC8AA}" srcOrd="6" destOrd="0" presId="urn:microsoft.com/office/officeart/2018/2/layout/IconVerticalSolidList"/>
    <dgm:cxn modelId="{D34C175B-D490-46E8-901E-8D60E82C5914}" type="presParOf" srcId="{AB7C5E2A-5F1D-47B5-9425-491FA89AC8AA}" destId="{38E07CB5-5D90-4D6B-AA2A-AF0AB4708944}" srcOrd="0" destOrd="0" presId="urn:microsoft.com/office/officeart/2018/2/layout/IconVerticalSolidList"/>
    <dgm:cxn modelId="{8C616501-C77E-4DA9-9FD7-76BB2FC5387B}" type="presParOf" srcId="{AB7C5E2A-5F1D-47B5-9425-491FA89AC8AA}" destId="{DFBC062C-B8F4-4685-BD14-E4FA6C795231}" srcOrd="1" destOrd="0" presId="urn:microsoft.com/office/officeart/2018/2/layout/IconVerticalSolidList"/>
    <dgm:cxn modelId="{56AAAF6D-28F6-4D07-A4AB-190545BC36D3}" type="presParOf" srcId="{AB7C5E2A-5F1D-47B5-9425-491FA89AC8AA}" destId="{42E9384F-F508-41B7-A707-0580D1AD0BF1}" srcOrd="2" destOrd="0" presId="urn:microsoft.com/office/officeart/2018/2/layout/IconVerticalSolidList"/>
    <dgm:cxn modelId="{F5A614E9-D420-4215-B9A2-69B24159E021}" type="presParOf" srcId="{AB7C5E2A-5F1D-47B5-9425-491FA89AC8AA}" destId="{16337F1E-7979-40E0-B69F-D2687CAEA92C}" srcOrd="3" destOrd="0" presId="urn:microsoft.com/office/officeart/2018/2/layout/IconVerticalSolidList"/>
    <dgm:cxn modelId="{E1F2ADB4-9A54-4C35-8037-51B828104072}" type="presParOf" srcId="{694D908B-E8C4-419C-97B8-35A375B2AA9F}" destId="{4BD87F85-F3BF-4686-A42A-5818C2CE5155}" srcOrd="7" destOrd="0" presId="urn:microsoft.com/office/officeart/2018/2/layout/IconVerticalSolidList"/>
    <dgm:cxn modelId="{3E0E5412-2439-49EE-B009-72E322811D44}" type="presParOf" srcId="{694D908B-E8C4-419C-97B8-35A375B2AA9F}" destId="{E56009C3-9A6B-4433-95D9-C51D2DDBEABD}" srcOrd="8" destOrd="0" presId="urn:microsoft.com/office/officeart/2018/2/layout/IconVerticalSolidList"/>
    <dgm:cxn modelId="{1B03F271-43AC-4C17-B947-5650BD731662}" type="presParOf" srcId="{E56009C3-9A6B-4433-95D9-C51D2DDBEABD}" destId="{BFCF2A95-942B-4A38-AAB2-ACA42B0B55AF}" srcOrd="0" destOrd="0" presId="urn:microsoft.com/office/officeart/2018/2/layout/IconVerticalSolidList"/>
    <dgm:cxn modelId="{FE91F578-3C2B-443D-AAD2-244304DE07C0}" type="presParOf" srcId="{E56009C3-9A6B-4433-95D9-C51D2DDBEABD}" destId="{51E85551-58D6-426E-8203-351BB32A6292}" srcOrd="1" destOrd="0" presId="urn:microsoft.com/office/officeart/2018/2/layout/IconVerticalSolidList"/>
    <dgm:cxn modelId="{FE420DD4-61F7-40A4-A6AE-FBB9D6561B4B}" type="presParOf" srcId="{E56009C3-9A6B-4433-95D9-C51D2DDBEABD}" destId="{711EEBB6-3A18-48F4-BC16-9AE4EE4C8B42}" srcOrd="2" destOrd="0" presId="urn:microsoft.com/office/officeart/2018/2/layout/IconVerticalSolidList"/>
    <dgm:cxn modelId="{9291552A-E55C-4C78-9B23-7FBCA9B05F04}" type="presParOf" srcId="{E56009C3-9A6B-4433-95D9-C51D2DDBEABD}" destId="{3D94EAD5-AC24-4856-B25B-0F28C97A7B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7F91E6-68EF-4FE4-99BE-747693A87D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305113-6DE4-4E74-967F-5AE8C3C27F10}">
      <dgm:prSet/>
      <dgm:spPr/>
      <dgm:t>
        <a:bodyPr/>
        <a:lstStyle/>
        <a:p>
          <a:r>
            <a:rPr lang="en-US"/>
            <a:t>Universal standard for character encoding.</a:t>
          </a:r>
        </a:p>
      </dgm:t>
    </dgm:pt>
    <dgm:pt modelId="{4648C2A3-23A8-4976-900F-23F66141683E}" type="parTrans" cxnId="{6C04F1B6-80B6-4A85-9BD1-5C9AF1829DC4}">
      <dgm:prSet/>
      <dgm:spPr/>
      <dgm:t>
        <a:bodyPr/>
        <a:lstStyle/>
        <a:p>
          <a:endParaRPr lang="en-US"/>
        </a:p>
      </dgm:t>
    </dgm:pt>
    <dgm:pt modelId="{89109900-9FAC-42CB-9901-558DBCEE94E0}" type="sibTrans" cxnId="{6C04F1B6-80B6-4A85-9BD1-5C9AF1829DC4}">
      <dgm:prSet/>
      <dgm:spPr/>
      <dgm:t>
        <a:bodyPr/>
        <a:lstStyle/>
        <a:p>
          <a:endParaRPr lang="en-US"/>
        </a:p>
      </dgm:t>
    </dgm:pt>
    <dgm:pt modelId="{3C326DDD-F813-4EAA-9426-FAF4EC3448D1}">
      <dgm:prSet/>
      <dgm:spPr/>
      <dgm:t>
        <a:bodyPr/>
        <a:lstStyle/>
        <a:p>
          <a:r>
            <a:rPr lang="en-US"/>
            <a:t>Facilitates multilingual text representation.</a:t>
          </a:r>
        </a:p>
      </dgm:t>
    </dgm:pt>
    <dgm:pt modelId="{99E93A88-EB41-4924-84E7-B32641B72104}" type="parTrans" cxnId="{1DEA4B89-A429-407F-9CE1-99E0452F59CA}">
      <dgm:prSet/>
      <dgm:spPr/>
      <dgm:t>
        <a:bodyPr/>
        <a:lstStyle/>
        <a:p>
          <a:endParaRPr lang="en-US"/>
        </a:p>
      </dgm:t>
    </dgm:pt>
    <dgm:pt modelId="{5B22DA21-B6E5-4EE5-BF33-5355FA8F35FC}" type="sibTrans" cxnId="{1DEA4B89-A429-407F-9CE1-99E0452F59CA}">
      <dgm:prSet/>
      <dgm:spPr/>
      <dgm:t>
        <a:bodyPr/>
        <a:lstStyle/>
        <a:p>
          <a:endParaRPr lang="en-US"/>
        </a:p>
      </dgm:t>
    </dgm:pt>
    <dgm:pt modelId="{0607626A-0BDA-4800-BB17-6C4EC8DF626C}">
      <dgm:prSet/>
      <dgm:spPr/>
      <dgm:t>
        <a:bodyPr/>
        <a:lstStyle/>
        <a:p>
          <a:r>
            <a:rPr lang="en-US"/>
            <a:t>Efficient for global communication and digital storage.</a:t>
          </a:r>
        </a:p>
      </dgm:t>
    </dgm:pt>
    <dgm:pt modelId="{BC5E07BE-57C2-420A-944C-7E1BC21BD3B4}" type="parTrans" cxnId="{4FD8176D-0BA9-41E6-A309-E91B4883D198}">
      <dgm:prSet/>
      <dgm:spPr/>
      <dgm:t>
        <a:bodyPr/>
        <a:lstStyle/>
        <a:p>
          <a:endParaRPr lang="en-US"/>
        </a:p>
      </dgm:t>
    </dgm:pt>
    <dgm:pt modelId="{7276CF7A-D422-4BA5-A3E3-DD1700E867E0}" type="sibTrans" cxnId="{4FD8176D-0BA9-41E6-A309-E91B4883D198}">
      <dgm:prSet/>
      <dgm:spPr/>
      <dgm:t>
        <a:bodyPr/>
        <a:lstStyle/>
        <a:p>
          <a:endParaRPr lang="en-US"/>
        </a:p>
      </dgm:t>
    </dgm:pt>
    <dgm:pt modelId="{31436926-6E57-4695-8738-67163EAAB28D}">
      <dgm:prSet/>
      <dgm:spPr/>
      <dgm:t>
        <a:bodyPr/>
        <a:lstStyle/>
        <a:p>
          <a:r>
            <a:rPr lang="en-US"/>
            <a:t>Ensures data consistency across systems.</a:t>
          </a:r>
        </a:p>
      </dgm:t>
    </dgm:pt>
    <dgm:pt modelId="{EA2CB47B-682B-4043-9686-92E369C5996B}" type="parTrans" cxnId="{0BE23463-D5D3-42E1-BCD2-9CA88DD11445}">
      <dgm:prSet/>
      <dgm:spPr/>
      <dgm:t>
        <a:bodyPr/>
        <a:lstStyle/>
        <a:p>
          <a:endParaRPr lang="en-US"/>
        </a:p>
      </dgm:t>
    </dgm:pt>
    <dgm:pt modelId="{A56B9167-061F-4B4B-A7D9-90C8A0CB899A}" type="sibTrans" cxnId="{0BE23463-D5D3-42E1-BCD2-9CA88DD11445}">
      <dgm:prSet/>
      <dgm:spPr/>
      <dgm:t>
        <a:bodyPr/>
        <a:lstStyle/>
        <a:p>
          <a:endParaRPr lang="en-US"/>
        </a:p>
      </dgm:t>
    </dgm:pt>
    <dgm:pt modelId="{DD3B7CC9-6E20-44F8-9369-E32D9858924C}" type="pres">
      <dgm:prSet presAssocID="{457F91E6-68EF-4FE4-99BE-747693A87D5B}" presName="root" presStyleCnt="0">
        <dgm:presLayoutVars>
          <dgm:dir/>
          <dgm:resizeHandles val="exact"/>
        </dgm:presLayoutVars>
      </dgm:prSet>
      <dgm:spPr/>
    </dgm:pt>
    <dgm:pt modelId="{19568919-9BD3-4AA8-A9E3-F276E29B1C4D}" type="pres">
      <dgm:prSet presAssocID="{A3305113-6DE4-4E74-967F-5AE8C3C27F10}" presName="compNode" presStyleCnt="0"/>
      <dgm:spPr/>
    </dgm:pt>
    <dgm:pt modelId="{8788424A-F826-4DF6-8676-001294762366}" type="pres">
      <dgm:prSet presAssocID="{A3305113-6DE4-4E74-967F-5AE8C3C27F10}" presName="bgRect" presStyleLbl="bgShp" presStyleIdx="0" presStyleCnt="4"/>
      <dgm:spPr/>
    </dgm:pt>
    <dgm:pt modelId="{F4EC9B6F-C84D-4B24-B730-9BC79A493F33}" type="pres">
      <dgm:prSet presAssocID="{A3305113-6DE4-4E74-967F-5AE8C3C27F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A3B88308-7E7B-4C42-9895-A289A02FDD93}" type="pres">
      <dgm:prSet presAssocID="{A3305113-6DE4-4E74-967F-5AE8C3C27F10}" presName="spaceRect" presStyleCnt="0"/>
      <dgm:spPr/>
    </dgm:pt>
    <dgm:pt modelId="{F216E65B-7410-45BC-9966-CE649D0FCC6A}" type="pres">
      <dgm:prSet presAssocID="{A3305113-6DE4-4E74-967F-5AE8C3C27F10}" presName="parTx" presStyleLbl="revTx" presStyleIdx="0" presStyleCnt="4">
        <dgm:presLayoutVars>
          <dgm:chMax val="0"/>
          <dgm:chPref val="0"/>
        </dgm:presLayoutVars>
      </dgm:prSet>
      <dgm:spPr/>
    </dgm:pt>
    <dgm:pt modelId="{18144BCA-7B1A-4F5A-93F3-176BA38CFFF2}" type="pres">
      <dgm:prSet presAssocID="{89109900-9FAC-42CB-9901-558DBCEE94E0}" presName="sibTrans" presStyleCnt="0"/>
      <dgm:spPr/>
    </dgm:pt>
    <dgm:pt modelId="{9C97C08B-0B98-49B3-A339-4CAD5ED457B3}" type="pres">
      <dgm:prSet presAssocID="{3C326DDD-F813-4EAA-9426-FAF4EC3448D1}" presName="compNode" presStyleCnt="0"/>
      <dgm:spPr/>
    </dgm:pt>
    <dgm:pt modelId="{37369403-A83A-4CC0-95D0-AFB123474F92}" type="pres">
      <dgm:prSet presAssocID="{3C326DDD-F813-4EAA-9426-FAF4EC3448D1}" presName="bgRect" presStyleLbl="bgShp" presStyleIdx="1" presStyleCnt="4"/>
      <dgm:spPr/>
    </dgm:pt>
    <dgm:pt modelId="{319BA966-2FF2-4EE6-9F42-4087C71D04B5}" type="pres">
      <dgm:prSet presAssocID="{3C326DDD-F813-4EAA-9426-FAF4EC3448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27D7115C-7A81-4933-B4B9-75CD71F7E45C}" type="pres">
      <dgm:prSet presAssocID="{3C326DDD-F813-4EAA-9426-FAF4EC3448D1}" presName="spaceRect" presStyleCnt="0"/>
      <dgm:spPr/>
    </dgm:pt>
    <dgm:pt modelId="{5634E405-A6C1-4ED6-9B90-1A1A0F0106BC}" type="pres">
      <dgm:prSet presAssocID="{3C326DDD-F813-4EAA-9426-FAF4EC3448D1}" presName="parTx" presStyleLbl="revTx" presStyleIdx="1" presStyleCnt="4">
        <dgm:presLayoutVars>
          <dgm:chMax val="0"/>
          <dgm:chPref val="0"/>
        </dgm:presLayoutVars>
      </dgm:prSet>
      <dgm:spPr/>
    </dgm:pt>
    <dgm:pt modelId="{64E14378-CAD5-42F7-8FE2-CB7B6EC0CE6C}" type="pres">
      <dgm:prSet presAssocID="{5B22DA21-B6E5-4EE5-BF33-5355FA8F35FC}" presName="sibTrans" presStyleCnt="0"/>
      <dgm:spPr/>
    </dgm:pt>
    <dgm:pt modelId="{8AE57339-7429-4E3A-A995-46B747E9370F}" type="pres">
      <dgm:prSet presAssocID="{0607626A-0BDA-4800-BB17-6C4EC8DF626C}" presName="compNode" presStyleCnt="0"/>
      <dgm:spPr/>
    </dgm:pt>
    <dgm:pt modelId="{8AD48BE8-F8D9-4407-B60E-7C4A0ECA6A2C}" type="pres">
      <dgm:prSet presAssocID="{0607626A-0BDA-4800-BB17-6C4EC8DF626C}" presName="bgRect" presStyleLbl="bgShp" presStyleIdx="2" presStyleCnt="4"/>
      <dgm:spPr/>
    </dgm:pt>
    <dgm:pt modelId="{5FD8C195-51CB-4F60-83DC-AF1128F5C1CC}" type="pres">
      <dgm:prSet presAssocID="{0607626A-0BDA-4800-BB17-6C4EC8DF62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DA938D9-062C-4571-A51A-996F6B22A461}" type="pres">
      <dgm:prSet presAssocID="{0607626A-0BDA-4800-BB17-6C4EC8DF626C}" presName="spaceRect" presStyleCnt="0"/>
      <dgm:spPr/>
    </dgm:pt>
    <dgm:pt modelId="{CABD19AE-3CC9-47CF-84AC-21552EC30A9B}" type="pres">
      <dgm:prSet presAssocID="{0607626A-0BDA-4800-BB17-6C4EC8DF626C}" presName="parTx" presStyleLbl="revTx" presStyleIdx="2" presStyleCnt="4">
        <dgm:presLayoutVars>
          <dgm:chMax val="0"/>
          <dgm:chPref val="0"/>
        </dgm:presLayoutVars>
      </dgm:prSet>
      <dgm:spPr/>
    </dgm:pt>
    <dgm:pt modelId="{E1D25C7C-89D1-4F41-B553-511AFB5C998D}" type="pres">
      <dgm:prSet presAssocID="{7276CF7A-D422-4BA5-A3E3-DD1700E867E0}" presName="sibTrans" presStyleCnt="0"/>
      <dgm:spPr/>
    </dgm:pt>
    <dgm:pt modelId="{13594007-B2B3-4946-9C31-A5DCDCE7886C}" type="pres">
      <dgm:prSet presAssocID="{31436926-6E57-4695-8738-67163EAAB28D}" presName="compNode" presStyleCnt="0"/>
      <dgm:spPr/>
    </dgm:pt>
    <dgm:pt modelId="{B9BDF867-E637-4653-8448-AD26A9110A72}" type="pres">
      <dgm:prSet presAssocID="{31436926-6E57-4695-8738-67163EAAB28D}" presName="bgRect" presStyleLbl="bgShp" presStyleIdx="3" presStyleCnt="4"/>
      <dgm:spPr/>
    </dgm:pt>
    <dgm:pt modelId="{EC7892A1-88EF-4E74-8A89-D1A8F0809979}" type="pres">
      <dgm:prSet presAssocID="{31436926-6E57-4695-8738-67163EAAB2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5D26DEC-4230-4425-9557-FE4C255B07CA}" type="pres">
      <dgm:prSet presAssocID="{31436926-6E57-4695-8738-67163EAAB28D}" presName="spaceRect" presStyleCnt="0"/>
      <dgm:spPr/>
    </dgm:pt>
    <dgm:pt modelId="{4FBEDD04-69EA-4F81-80A6-B6B8001EE653}" type="pres">
      <dgm:prSet presAssocID="{31436926-6E57-4695-8738-67163EAAB28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EBA208-00D6-496F-965A-70121E3B7837}" type="presOf" srcId="{A3305113-6DE4-4E74-967F-5AE8C3C27F10}" destId="{F216E65B-7410-45BC-9966-CE649D0FCC6A}" srcOrd="0" destOrd="0" presId="urn:microsoft.com/office/officeart/2018/2/layout/IconVerticalSolidList"/>
    <dgm:cxn modelId="{F2043117-9D1F-4AE5-8F33-BE7CD86266CE}" type="presOf" srcId="{0607626A-0BDA-4800-BB17-6C4EC8DF626C}" destId="{CABD19AE-3CC9-47CF-84AC-21552EC30A9B}" srcOrd="0" destOrd="0" presId="urn:microsoft.com/office/officeart/2018/2/layout/IconVerticalSolidList"/>
    <dgm:cxn modelId="{0BE23463-D5D3-42E1-BCD2-9CA88DD11445}" srcId="{457F91E6-68EF-4FE4-99BE-747693A87D5B}" destId="{31436926-6E57-4695-8738-67163EAAB28D}" srcOrd="3" destOrd="0" parTransId="{EA2CB47B-682B-4043-9686-92E369C5996B}" sibTransId="{A56B9167-061F-4B4B-A7D9-90C8A0CB899A}"/>
    <dgm:cxn modelId="{4FD8176D-0BA9-41E6-A309-E91B4883D198}" srcId="{457F91E6-68EF-4FE4-99BE-747693A87D5B}" destId="{0607626A-0BDA-4800-BB17-6C4EC8DF626C}" srcOrd="2" destOrd="0" parTransId="{BC5E07BE-57C2-420A-944C-7E1BC21BD3B4}" sibTransId="{7276CF7A-D422-4BA5-A3E3-DD1700E867E0}"/>
    <dgm:cxn modelId="{5E79F475-DB77-4A55-B34C-63BDAB894CD1}" type="presOf" srcId="{31436926-6E57-4695-8738-67163EAAB28D}" destId="{4FBEDD04-69EA-4F81-80A6-B6B8001EE653}" srcOrd="0" destOrd="0" presId="urn:microsoft.com/office/officeart/2018/2/layout/IconVerticalSolidList"/>
    <dgm:cxn modelId="{533FD288-6EF9-4765-ACAC-4C3439175CE8}" type="presOf" srcId="{3C326DDD-F813-4EAA-9426-FAF4EC3448D1}" destId="{5634E405-A6C1-4ED6-9B90-1A1A0F0106BC}" srcOrd="0" destOrd="0" presId="urn:microsoft.com/office/officeart/2018/2/layout/IconVerticalSolidList"/>
    <dgm:cxn modelId="{1DEA4B89-A429-407F-9CE1-99E0452F59CA}" srcId="{457F91E6-68EF-4FE4-99BE-747693A87D5B}" destId="{3C326DDD-F813-4EAA-9426-FAF4EC3448D1}" srcOrd="1" destOrd="0" parTransId="{99E93A88-EB41-4924-84E7-B32641B72104}" sibTransId="{5B22DA21-B6E5-4EE5-BF33-5355FA8F35FC}"/>
    <dgm:cxn modelId="{1C1B929F-674B-4348-B088-BA00B4F47F9F}" type="presOf" srcId="{457F91E6-68EF-4FE4-99BE-747693A87D5B}" destId="{DD3B7CC9-6E20-44F8-9369-E32D9858924C}" srcOrd="0" destOrd="0" presId="urn:microsoft.com/office/officeart/2018/2/layout/IconVerticalSolidList"/>
    <dgm:cxn modelId="{6C04F1B6-80B6-4A85-9BD1-5C9AF1829DC4}" srcId="{457F91E6-68EF-4FE4-99BE-747693A87D5B}" destId="{A3305113-6DE4-4E74-967F-5AE8C3C27F10}" srcOrd="0" destOrd="0" parTransId="{4648C2A3-23A8-4976-900F-23F66141683E}" sibTransId="{89109900-9FAC-42CB-9901-558DBCEE94E0}"/>
    <dgm:cxn modelId="{D5B89D89-D537-434B-AC80-F86273117654}" type="presParOf" srcId="{DD3B7CC9-6E20-44F8-9369-E32D9858924C}" destId="{19568919-9BD3-4AA8-A9E3-F276E29B1C4D}" srcOrd="0" destOrd="0" presId="urn:microsoft.com/office/officeart/2018/2/layout/IconVerticalSolidList"/>
    <dgm:cxn modelId="{BF6537CB-F1E4-4701-9A41-091D530509AA}" type="presParOf" srcId="{19568919-9BD3-4AA8-A9E3-F276E29B1C4D}" destId="{8788424A-F826-4DF6-8676-001294762366}" srcOrd="0" destOrd="0" presId="urn:microsoft.com/office/officeart/2018/2/layout/IconVerticalSolidList"/>
    <dgm:cxn modelId="{C062EF98-13B0-4EBB-A41E-ADAE82A30DBC}" type="presParOf" srcId="{19568919-9BD3-4AA8-A9E3-F276E29B1C4D}" destId="{F4EC9B6F-C84D-4B24-B730-9BC79A493F33}" srcOrd="1" destOrd="0" presId="urn:microsoft.com/office/officeart/2018/2/layout/IconVerticalSolidList"/>
    <dgm:cxn modelId="{2DA23F04-1D69-4750-93D6-2A9D558ED640}" type="presParOf" srcId="{19568919-9BD3-4AA8-A9E3-F276E29B1C4D}" destId="{A3B88308-7E7B-4C42-9895-A289A02FDD93}" srcOrd="2" destOrd="0" presId="urn:microsoft.com/office/officeart/2018/2/layout/IconVerticalSolidList"/>
    <dgm:cxn modelId="{F812003C-12E0-4B17-9324-2E43D63B98F7}" type="presParOf" srcId="{19568919-9BD3-4AA8-A9E3-F276E29B1C4D}" destId="{F216E65B-7410-45BC-9966-CE649D0FCC6A}" srcOrd="3" destOrd="0" presId="urn:microsoft.com/office/officeart/2018/2/layout/IconVerticalSolidList"/>
    <dgm:cxn modelId="{BE3CE4AB-D7DC-4490-91FE-B038CEFAF773}" type="presParOf" srcId="{DD3B7CC9-6E20-44F8-9369-E32D9858924C}" destId="{18144BCA-7B1A-4F5A-93F3-176BA38CFFF2}" srcOrd="1" destOrd="0" presId="urn:microsoft.com/office/officeart/2018/2/layout/IconVerticalSolidList"/>
    <dgm:cxn modelId="{869603C8-3E7C-4061-A60D-20129455BE0D}" type="presParOf" srcId="{DD3B7CC9-6E20-44F8-9369-E32D9858924C}" destId="{9C97C08B-0B98-49B3-A339-4CAD5ED457B3}" srcOrd="2" destOrd="0" presId="urn:microsoft.com/office/officeart/2018/2/layout/IconVerticalSolidList"/>
    <dgm:cxn modelId="{821E4EFC-D58F-466A-9D5D-5C31A260AA8C}" type="presParOf" srcId="{9C97C08B-0B98-49B3-A339-4CAD5ED457B3}" destId="{37369403-A83A-4CC0-95D0-AFB123474F92}" srcOrd="0" destOrd="0" presId="urn:microsoft.com/office/officeart/2018/2/layout/IconVerticalSolidList"/>
    <dgm:cxn modelId="{4303B860-B8E5-4DCA-963E-85FEB4C5C617}" type="presParOf" srcId="{9C97C08B-0B98-49B3-A339-4CAD5ED457B3}" destId="{319BA966-2FF2-4EE6-9F42-4087C71D04B5}" srcOrd="1" destOrd="0" presId="urn:microsoft.com/office/officeart/2018/2/layout/IconVerticalSolidList"/>
    <dgm:cxn modelId="{5A8E1B24-0816-4CD6-B3CA-F6DC630C0412}" type="presParOf" srcId="{9C97C08B-0B98-49B3-A339-4CAD5ED457B3}" destId="{27D7115C-7A81-4933-B4B9-75CD71F7E45C}" srcOrd="2" destOrd="0" presId="urn:microsoft.com/office/officeart/2018/2/layout/IconVerticalSolidList"/>
    <dgm:cxn modelId="{CB6D2476-DA19-4807-9397-C1B4ED9A0C28}" type="presParOf" srcId="{9C97C08B-0B98-49B3-A339-4CAD5ED457B3}" destId="{5634E405-A6C1-4ED6-9B90-1A1A0F0106BC}" srcOrd="3" destOrd="0" presId="urn:microsoft.com/office/officeart/2018/2/layout/IconVerticalSolidList"/>
    <dgm:cxn modelId="{88FB1774-AE6D-414F-87E3-7EF60AD5D3DA}" type="presParOf" srcId="{DD3B7CC9-6E20-44F8-9369-E32D9858924C}" destId="{64E14378-CAD5-42F7-8FE2-CB7B6EC0CE6C}" srcOrd="3" destOrd="0" presId="urn:microsoft.com/office/officeart/2018/2/layout/IconVerticalSolidList"/>
    <dgm:cxn modelId="{D1EBCCE2-B167-467B-B970-2BB5AC353795}" type="presParOf" srcId="{DD3B7CC9-6E20-44F8-9369-E32D9858924C}" destId="{8AE57339-7429-4E3A-A995-46B747E9370F}" srcOrd="4" destOrd="0" presId="urn:microsoft.com/office/officeart/2018/2/layout/IconVerticalSolidList"/>
    <dgm:cxn modelId="{CC1233CD-CBD9-4005-BA85-7E0951BFC395}" type="presParOf" srcId="{8AE57339-7429-4E3A-A995-46B747E9370F}" destId="{8AD48BE8-F8D9-4407-B60E-7C4A0ECA6A2C}" srcOrd="0" destOrd="0" presId="urn:microsoft.com/office/officeart/2018/2/layout/IconVerticalSolidList"/>
    <dgm:cxn modelId="{082AA584-ADD4-4C63-8617-D414C1DF0E8F}" type="presParOf" srcId="{8AE57339-7429-4E3A-A995-46B747E9370F}" destId="{5FD8C195-51CB-4F60-83DC-AF1128F5C1CC}" srcOrd="1" destOrd="0" presId="urn:microsoft.com/office/officeart/2018/2/layout/IconVerticalSolidList"/>
    <dgm:cxn modelId="{AF4529A7-DE0F-4584-B142-2FC520DA0419}" type="presParOf" srcId="{8AE57339-7429-4E3A-A995-46B747E9370F}" destId="{4DA938D9-062C-4571-A51A-996F6B22A461}" srcOrd="2" destOrd="0" presId="urn:microsoft.com/office/officeart/2018/2/layout/IconVerticalSolidList"/>
    <dgm:cxn modelId="{57D12296-D88E-4868-A05E-52F169648CE5}" type="presParOf" srcId="{8AE57339-7429-4E3A-A995-46B747E9370F}" destId="{CABD19AE-3CC9-47CF-84AC-21552EC30A9B}" srcOrd="3" destOrd="0" presId="urn:microsoft.com/office/officeart/2018/2/layout/IconVerticalSolidList"/>
    <dgm:cxn modelId="{7E354248-1CC0-4FB2-A55D-BB6A0230CD0E}" type="presParOf" srcId="{DD3B7CC9-6E20-44F8-9369-E32D9858924C}" destId="{E1D25C7C-89D1-4F41-B553-511AFB5C998D}" srcOrd="5" destOrd="0" presId="urn:microsoft.com/office/officeart/2018/2/layout/IconVerticalSolidList"/>
    <dgm:cxn modelId="{3A6B42F0-F79E-49F6-9CB4-9CFE95C7CAD8}" type="presParOf" srcId="{DD3B7CC9-6E20-44F8-9369-E32D9858924C}" destId="{13594007-B2B3-4946-9C31-A5DCDCE7886C}" srcOrd="6" destOrd="0" presId="urn:microsoft.com/office/officeart/2018/2/layout/IconVerticalSolidList"/>
    <dgm:cxn modelId="{D8E85223-DDE7-4D67-AF7A-7B37F20859BD}" type="presParOf" srcId="{13594007-B2B3-4946-9C31-A5DCDCE7886C}" destId="{B9BDF867-E637-4653-8448-AD26A9110A72}" srcOrd="0" destOrd="0" presId="urn:microsoft.com/office/officeart/2018/2/layout/IconVerticalSolidList"/>
    <dgm:cxn modelId="{840F558E-AC32-4FD3-9489-64412D91B1DB}" type="presParOf" srcId="{13594007-B2B3-4946-9C31-A5DCDCE7886C}" destId="{EC7892A1-88EF-4E74-8A89-D1A8F0809979}" srcOrd="1" destOrd="0" presId="urn:microsoft.com/office/officeart/2018/2/layout/IconVerticalSolidList"/>
    <dgm:cxn modelId="{0E113AF9-AAA7-4B5B-AA3D-7AC0B0784F27}" type="presParOf" srcId="{13594007-B2B3-4946-9C31-A5DCDCE7886C}" destId="{C5D26DEC-4230-4425-9557-FE4C255B07CA}" srcOrd="2" destOrd="0" presId="urn:microsoft.com/office/officeart/2018/2/layout/IconVerticalSolidList"/>
    <dgm:cxn modelId="{84164742-E80C-4169-83B2-0B5C54F4EB57}" type="presParOf" srcId="{13594007-B2B3-4946-9C31-A5DCDCE7886C}" destId="{4FBEDD04-69EA-4F81-80A6-B6B8001EE6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F759-2E84-4041-AAC7-2E4D86C793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B9B9DA90-F271-407D-BAB2-AFAED503A650}">
      <dgm:prSet/>
      <dgm:spPr/>
      <dgm:t>
        <a:bodyPr/>
        <a:lstStyle/>
        <a:p>
          <a:pPr>
            <a:defRPr cap="all"/>
          </a:pPr>
          <a:r>
            <a:rPr lang="en-US"/>
            <a:t>- Some older systems may not support Unicode.</a:t>
          </a:r>
        </a:p>
      </dgm:t>
    </dgm:pt>
    <dgm:pt modelId="{EC4A9374-C845-4BB5-B85E-A9B87A91D90D}" type="parTrans" cxnId="{3CEA88B5-AD9C-400B-8AE7-ADD3B99454E1}">
      <dgm:prSet/>
      <dgm:spPr/>
      <dgm:t>
        <a:bodyPr/>
        <a:lstStyle/>
        <a:p>
          <a:endParaRPr lang="en-US"/>
        </a:p>
      </dgm:t>
    </dgm:pt>
    <dgm:pt modelId="{470F0A23-C378-416F-B4CD-24A78489BE67}" type="sibTrans" cxnId="{3CEA88B5-AD9C-400B-8AE7-ADD3B99454E1}">
      <dgm:prSet/>
      <dgm:spPr/>
      <dgm:t>
        <a:bodyPr/>
        <a:lstStyle/>
        <a:p>
          <a:endParaRPr lang="en-US"/>
        </a:p>
      </dgm:t>
    </dgm:pt>
    <dgm:pt modelId="{65509E68-97F5-4924-BCB6-A0022FA3C5AC}">
      <dgm:prSet/>
      <dgm:spPr/>
      <dgm:t>
        <a:bodyPr/>
        <a:lstStyle/>
        <a:p>
          <a:pPr>
            <a:defRPr cap="all"/>
          </a:pPr>
          <a:r>
            <a:rPr lang="en-US"/>
            <a:t>- Misinterpretation can occur if encodings are mismatched.</a:t>
          </a:r>
        </a:p>
      </dgm:t>
    </dgm:pt>
    <dgm:pt modelId="{41FBC219-AD70-4257-9C56-D19990ADF929}" type="parTrans" cxnId="{0F3A1847-6866-4A7A-9411-67258A2C2681}">
      <dgm:prSet/>
      <dgm:spPr/>
      <dgm:t>
        <a:bodyPr/>
        <a:lstStyle/>
        <a:p>
          <a:endParaRPr lang="en-US"/>
        </a:p>
      </dgm:t>
    </dgm:pt>
    <dgm:pt modelId="{E6E4A47B-32B5-4CFD-91B3-521A8CD34FD4}" type="sibTrans" cxnId="{0F3A1847-6866-4A7A-9411-67258A2C2681}">
      <dgm:prSet/>
      <dgm:spPr/>
      <dgm:t>
        <a:bodyPr/>
        <a:lstStyle/>
        <a:p>
          <a:endParaRPr lang="en-US"/>
        </a:p>
      </dgm:t>
    </dgm:pt>
    <dgm:pt modelId="{56437222-E63A-47E7-979D-98B08262D779}">
      <dgm:prSet/>
      <dgm:spPr/>
      <dgm:t>
        <a:bodyPr/>
        <a:lstStyle/>
        <a:p>
          <a:pPr>
            <a:defRPr cap="all"/>
          </a:pPr>
          <a:r>
            <a:rPr lang="en-US"/>
            <a:t>- Requires additional storage for certain encodings like UTF-32.</a:t>
          </a:r>
        </a:p>
      </dgm:t>
    </dgm:pt>
    <dgm:pt modelId="{FE42EC8A-54FE-4807-8A2C-C406DC9BDE24}" type="parTrans" cxnId="{17DA0F4E-726A-420F-8DD8-B51AB949F474}">
      <dgm:prSet/>
      <dgm:spPr/>
      <dgm:t>
        <a:bodyPr/>
        <a:lstStyle/>
        <a:p>
          <a:endParaRPr lang="en-US"/>
        </a:p>
      </dgm:t>
    </dgm:pt>
    <dgm:pt modelId="{880AF0E9-E43F-4DD6-B436-70F80A241A14}" type="sibTrans" cxnId="{17DA0F4E-726A-420F-8DD8-B51AB949F474}">
      <dgm:prSet/>
      <dgm:spPr/>
      <dgm:t>
        <a:bodyPr/>
        <a:lstStyle/>
        <a:p>
          <a:endParaRPr lang="en-US"/>
        </a:p>
      </dgm:t>
    </dgm:pt>
    <dgm:pt modelId="{BC302026-4C97-478A-832F-16CF1FBBEC07}" type="pres">
      <dgm:prSet presAssocID="{5508F759-2E84-4041-AAC7-2E4D86C7931E}" presName="root" presStyleCnt="0">
        <dgm:presLayoutVars>
          <dgm:dir/>
          <dgm:resizeHandles val="exact"/>
        </dgm:presLayoutVars>
      </dgm:prSet>
      <dgm:spPr/>
    </dgm:pt>
    <dgm:pt modelId="{D71C01B7-50C7-499C-A448-43F22189569B}" type="pres">
      <dgm:prSet presAssocID="{B9B9DA90-F271-407D-BAB2-AFAED503A650}" presName="compNode" presStyleCnt="0"/>
      <dgm:spPr/>
    </dgm:pt>
    <dgm:pt modelId="{96BEAB29-3BDA-4080-8026-DC25248C22EB}" type="pres">
      <dgm:prSet presAssocID="{B9B9DA90-F271-407D-BAB2-AFAED503A650}" presName="iconBgRect" presStyleLbl="bgShp" presStyleIdx="0" presStyleCnt="3"/>
      <dgm:spPr/>
    </dgm:pt>
    <dgm:pt modelId="{272B145C-856B-4D9B-AA44-274C88E37729}" type="pres">
      <dgm:prSet presAssocID="{B9B9DA90-F271-407D-BAB2-AFAED503A6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65408EB-883B-4E40-9492-3AA1969816F3}" type="pres">
      <dgm:prSet presAssocID="{B9B9DA90-F271-407D-BAB2-AFAED503A650}" presName="spaceRect" presStyleCnt="0"/>
      <dgm:spPr/>
    </dgm:pt>
    <dgm:pt modelId="{48CCC07C-DF1A-4916-9419-27C46B9368F0}" type="pres">
      <dgm:prSet presAssocID="{B9B9DA90-F271-407D-BAB2-AFAED503A650}" presName="textRect" presStyleLbl="revTx" presStyleIdx="0" presStyleCnt="3">
        <dgm:presLayoutVars>
          <dgm:chMax val="1"/>
          <dgm:chPref val="1"/>
        </dgm:presLayoutVars>
      </dgm:prSet>
      <dgm:spPr/>
    </dgm:pt>
    <dgm:pt modelId="{2285A8A0-863A-40A3-B86F-35B6829B1E32}" type="pres">
      <dgm:prSet presAssocID="{470F0A23-C378-416F-B4CD-24A78489BE67}" presName="sibTrans" presStyleCnt="0"/>
      <dgm:spPr/>
    </dgm:pt>
    <dgm:pt modelId="{56040901-BE2B-4A5C-A39D-657B8882A842}" type="pres">
      <dgm:prSet presAssocID="{65509E68-97F5-4924-BCB6-A0022FA3C5AC}" presName="compNode" presStyleCnt="0"/>
      <dgm:spPr/>
    </dgm:pt>
    <dgm:pt modelId="{B901557F-13AF-4B8E-A215-5CFBE71F1BBD}" type="pres">
      <dgm:prSet presAssocID="{65509E68-97F5-4924-BCB6-A0022FA3C5AC}" presName="iconBgRect" presStyleLbl="bgShp" presStyleIdx="1" presStyleCnt="3"/>
      <dgm:spPr/>
    </dgm:pt>
    <dgm:pt modelId="{7F332CC2-C39A-4214-A598-0BEF931708D1}" type="pres">
      <dgm:prSet presAssocID="{65509E68-97F5-4924-BCB6-A0022FA3C5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C41CF99-5034-4BF0-A5DB-2E758AC4EEB2}" type="pres">
      <dgm:prSet presAssocID="{65509E68-97F5-4924-BCB6-A0022FA3C5AC}" presName="spaceRect" presStyleCnt="0"/>
      <dgm:spPr/>
    </dgm:pt>
    <dgm:pt modelId="{C749BF71-CF89-497D-A6B1-64D88258F032}" type="pres">
      <dgm:prSet presAssocID="{65509E68-97F5-4924-BCB6-A0022FA3C5AC}" presName="textRect" presStyleLbl="revTx" presStyleIdx="1" presStyleCnt="3">
        <dgm:presLayoutVars>
          <dgm:chMax val="1"/>
          <dgm:chPref val="1"/>
        </dgm:presLayoutVars>
      </dgm:prSet>
      <dgm:spPr/>
    </dgm:pt>
    <dgm:pt modelId="{CD8454C6-0584-413B-ADBB-8C9242BD0C4B}" type="pres">
      <dgm:prSet presAssocID="{E6E4A47B-32B5-4CFD-91B3-521A8CD34FD4}" presName="sibTrans" presStyleCnt="0"/>
      <dgm:spPr/>
    </dgm:pt>
    <dgm:pt modelId="{81F82B30-5D75-4B3C-AB9B-B84E2204DE2C}" type="pres">
      <dgm:prSet presAssocID="{56437222-E63A-47E7-979D-98B08262D779}" presName="compNode" presStyleCnt="0"/>
      <dgm:spPr/>
    </dgm:pt>
    <dgm:pt modelId="{E4469486-8FEC-45E0-999A-E20570A7E056}" type="pres">
      <dgm:prSet presAssocID="{56437222-E63A-47E7-979D-98B08262D779}" presName="iconBgRect" presStyleLbl="bgShp" presStyleIdx="2" presStyleCnt="3"/>
      <dgm:spPr/>
    </dgm:pt>
    <dgm:pt modelId="{0E401AE9-A262-481F-83AA-8C6E5CB8B58B}" type="pres">
      <dgm:prSet presAssocID="{56437222-E63A-47E7-979D-98B08262D7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C452C7F-08C6-4077-8B90-9265FE3F5504}" type="pres">
      <dgm:prSet presAssocID="{56437222-E63A-47E7-979D-98B08262D779}" presName="spaceRect" presStyleCnt="0"/>
      <dgm:spPr/>
    </dgm:pt>
    <dgm:pt modelId="{BC586499-05B8-4F7B-BDEA-21C785C76251}" type="pres">
      <dgm:prSet presAssocID="{56437222-E63A-47E7-979D-98B08262D7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D22F43-11E8-460A-ABE9-6D6D7A89A915}" type="presOf" srcId="{5508F759-2E84-4041-AAC7-2E4D86C7931E}" destId="{BC302026-4C97-478A-832F-16CF1FBBEC07}" srcOrd="0" destOrd="0" presId="urn:microsoft.com/office/officeart/2018/5/layout/IconCircleLabelList"/>
    <dgm:cxn modelId="{0F3A1847-6866-4A7A-9411-67258A2C2681}" srcId="{5508F759-2E84-4041-AAC7-2E4D86C7931E}" destId="{65509E68-97F5-4924-BCB6-A0022FA3C5AC}" srcOrd="1" destOrd="0" parTransId="{41FBC219-AD70-4257-9C56-D19990ADF929}" sibTransId="{E6E4A47B-32B5-4CFD-91B3-521A8CD34FD4}"/>
    <dgm:cxn modelId="{17DA0F4E-726A-420F-8DD8-B51AB949F474}" srcId="{5508F759-2E84-4041-AAC7-2E4D86C7931E}" destId="{56437222-E63A-47E7-979D-98B08262D779}" srcOrd="2" destOrd="0" parTransId="{FE42EC8A-54FE-4807-8A2C-C406DC9BDE24}" sibTransId="{880AF0E9-E43F-4DD6-B436-70F80A241A14}"/>
    <dgm:cxn modelId="{319E5E6E-DCFD-4C35-A63B-78E05B1834D2}" type="presOf" srcId="{B9B9DA90-F271-407D-BAB2-AFAED503A650}" destId="{48CCC07C-DF1A-4916-9419-27C46B9368F0}" srcOrd="0" destOrd="0" presId="urn:microsoft.com/office/officeart/2018/5/layout/IconCircleLabelList"/>
    <dgm:cxn modelId="{A08A069D-9FBB-4EE7-9B3B-E4204CF98BE8}" type="presOf" srcId="{65509E68-97F5-4924-BCB6-A0022FA3C5AC}" destId="{C749BF71-CF89-497D-A6B1-64D88258F032}" srcOrd="0" destOrd="0" presId="urn:microsoft.com/office/officeart/2018/5/layout/IconCircleLabelList"/>
    <dgm:cxn modelId="{3CEA88B5-AD9C-400B-8AE7-ADD3B99454E1}" srcId="{5508F759-2E84-4041-AAC7-2E4D86C7931E}" destId="{B9B9DA90-F271-407D-BAB2-AFAED503A650}" srcOrd="0" destOrd="0" parTransId="{EC4A9374-C845-4BB5-B85E-A9B87A91D90D}" sibTransId="{470F0A23-C378-416F-B4CD-24A78489BE67}"/>
    <dgm:cxn modelId="{AEF920E1-910F-4429-A62D-F9B9B98E2A61}" type="presOf" srcId="{56437222-E63A-47E7-979D-98B08262D779}" destId="{BC586499-05B8-4F7B-BDEA-21C785C76251}" srcOrd="0" destOrd="0" presId="urn:microsoft.com/office/officeart/2018/5/layout/IconCircleLabelList"/>
    <dgm:cxn modelId="{7595DBA6-15B8-4BAB-9393-A4F63E750677}" type="presParOf" srcId="{BC302026-4C97-478A-832F-16CF1FBBEC07}" destId="{D71C01B7-50C7-499C-A448-43F22189569B}" srcOrd="0" destOrd="0" presId="urn:microsoft.com/office/officeart/2018/5/layout/IconCircleLabelList"/>
    <dgm:cxn modelId="{05AFAD13-461A-4CD3-B7E3-227A0C6579E2}" type="presParOf" srcId="{D71C01B7-50C7-499C-A448-43F22189569B}" destId="{96BEAB29-3BDA-4080-8026-DC25248C22EB}" srcOrd="0" destOrd="0" presId="urn:microsoft.com/office/officeart/2018/5/layout/IconCircleLabelList"/>
    <dgm:cxn modelId="{A27E4894-9B6C-40C9-A122-4D8D38F2BBEE}" type="presParOf" srcId="{D71C01B7-50C7-499C-A448-43F22189569B}" destId="{272B145C-856B-4D9B-AA44-274C88E37729}" srcOrd="1" destOrd="0" presId="urn:microsoft.com/office/officeart/2018/5/layout/IconCircleLabelList"/>
    <dgm:cxn modelId="{8954E22A-85EC-40D9-91AD-5A5B550F2772}" type="presParOf" srcId="{D71C01B7-50C7-499C-A448-43F22189569B}" destId="{B65408EB-883B-4E40-9492-3AA1969816F3}" srcOrd="2" destOrd="0" presId="urn:microsoft.com/office/officeart/2018/5/layout/IconCircleLabelList"/>
    <dgm:cxn modelId="{EB239AF1-FC7C-42AA-A4D2-9019EA0CA6B2}" type="presParOf" srcId="{D71C01B7-50C7-499C-A448-43F22189569B}" destId="{48CCC07C-DF1A-4916-9419-27C46B9368F0}" srcOrd="3" destOrd="0" presId="urn:microsoft.com/office/officeart/2018/5/layout/IconCircleLabelList"/>
    <dgm:cxn modelId="{53582305-FFAE-4FE0-8972-D6F961895C56}" type="presParOf" srcId="{BC302026-4C97-478A-832F-16CF1FBBEC07}" destId="{2285A8A0-863A-40A3-B86F-35B6829B1E32}" srcOrd="1" destOrd="0" presId="urn:microsoft.com/office/officeart/2018/5/layout/IconCircleLabelList"/>
    <dgm:cxn modelId="{15B7AE7E-B09C-455C-815F-1C3803EA547A}" type="presParOf" srcId="{BC302026-4C97-478A-832F-16CF1FBBEC07}" destId="{56040901-BE2B-4A5C-A39D-657B8882A842}" srcOrd="2" destOrd="0" presId="urn:microsoft.com/office/officeart/2018/5/layout/IconCircleLabelList"/>
    <dgm:cxn modelId="{5103113D-435B-4129-AF3D-E51210AF2CD4}" type="presParOf" srcId="{56040901-BE2B-4A5C-A39D-657B8882A842}" destId="{B901557F-13AF-4B8E-A215-5CFBE71F1BBD}" srcOrd="0" destOrd="0" presId="urn:microsoft.com/office/officeart/2018/5/layout/IconCircleLabelList"/>
    <dgm:cxn modelId="{2E2F0C42-4076-41CC-A2C1-827565260608}" type="presParOf" srcId="{56040901-BE2B-4A5C-A39D-657B8882A842}" destId="{7F332CC2-C39A-4214-A598-0BEF931708D1}" srcOrd="1" destOrd="0" presId="urn:microsoft.com/office/officeart/2018/5/layout/IconCircleLabelList"/>
    <dgm:cxn modelId="{37A5A2F9-AA2F-4329-9A11-FD55410752B6}" type="presParOf" srcId="{56040901-BE2B-4A5C-A39D-657B8882A842}" destId="{3C41CF99-5034-4BF0-A5DB-2E758AC4EEB2}" srcOrd="2" destOrd="0" presId="urn:microsoft.com/office/officeart/2018/5/layout/IconCircleLabelList"/>
    <dgm:cxn modelId="{3F503535-5D31-42E6-B354-216B9F1EFF98}" type="presParOf" srcId="{56040901-BE2B-4A5C-A39D-657B8882A842}" destId="{C749BF71-CF89-497D-A6B1-64D88258F032}" srcOrd="3" destOrd="0" presId="urn:microsoft.com/office/officeart/2018/5/layout/IconCircleLabelList"/>
    <dgm:cxn modelId="{29130DEC-2C8C-43B4-AC0F-412A8C653A7F}" type="presParOf" srcId="{BC302026-4C97-478A-832F-16CF1FBBEC07}" destId="{CD8454C6-0584-413B-ADBB-8C9242BD0C4B}" srcOrd="3" destOrd="0" presId="urn:microsoft.com/office/officeart/2018/5/layout/IconCircleLabelList"/>
    <dgm:cxn modelId="{B4F7FF53-4F30-4AD8-9107-15A7E7B01B9E}" type="presParOf" srcId="{BC302026-4C97-478A-832F-16CF1FBBEC07}" destId="{81F82B30-5D75-4B3C-AB9B-B84E2204DE2C}" srcOrd="4" destOrd="0" presId="urn:microsoft.com/office/officeart/2018/5/layout/IconCircleLabelList"/>
    <dgm:cxn modelId="{2396F0A3-4E3A-4798-83FD-F0964D4B3412}" type="presParOf" srcId="{81F82B30-5D75-4B3C-AB9B-B84E2204DE2C}" destId="{E4469486-8FEC-45E0-999A-E20570A7E056}" srcOrd="0" destOrd="0" presId="urn:microsoft.com/office/officeart/2018/5/layout/IconCircleLabelList"/>
    <dgm:cxn modelId="{C8DD974B-4A90-4893-929F-E2E6D55EF41D}" type="presParOf" srcId="{81F82B30-5D75-4B3C-AB9B-B84E2204DE2C}" destId="{0E401AE9-A262-481F-83AA-8C6E5CB8B58B}" srcOrd="1" destOrd="0" presId="urn:microsoft.com/office/officeart/2018/5/layout/IconCircleLabelList"/>
    <dgm:cxn modelId="{1052FD67-081C-4EA7-9CA6-0444D74BF25E}" type="presParOf" srcId="{81F82B30-5D75-4B3C-AB9B-B84E2204DE2C}" destId="{BC452C7F-08C6-4077-8B90-9265FE3F5504}" srcOrd="2" destOrd="0" presId="urn:microsoft.com/office/officeart/2018/5/layout/IconCircleLabelList"/>
    <dgm:cxn modelId="{B61C0F3D-29BC-4D88-AC43-DECDDBCEA47F}" type="presParOf" srcId="{81F82B30-5D75-4B3C-AB9B-B84E2204DE2C}" destId="{BC586499-05B8-4F7B-BDEA-21C785C762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D4DEE-0751-4AEE-AC34-74D4B9997A17}">
      <dsp:nvSpPr>
        <dsp:cNvPr id="0" name=""/>
        <dsp:cNvSpPr/>
      </dsp:nvSpPr>
      <dsp:spPr>
        <a:xfrm>
          <a:off x="0" y="376789"/>
          <a:ext cx="4974771" cy="1539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Unicode is a universal character encoding standard used to represent text.</a:t>
          </a:r>
        </a:p>
      </dsp:txBody>
      <dsp:txXfrm>
        <a:off x="75163" y="451952"/>
        <a:ext cx="4824445" cy="1389393"/>
      </dsp:txXfrm>
    </dsp:sp>
    <dsp:sp modelId="{E0DC987B-3B1E-49AE-8AF3-C95A984AE47A}">
      <dsp:nvSpPr>
        <dsp:cNvPr id="0" name=""/>
        <dsp:cNvSpPr/>
      </dsp:nvSpPr>
      <dsp:spPr>
        <a:xfrm>
          <a:off x="0" y="1997149"/>
          <a:ext cx="4974771" cy="153971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includes characters from all writing systems in the world.</a:t>
          </a:r>
        </a:p>
      </dsp:txBody>
      <dsp:txXfrm>
        <a:off x="75163" y="2072312"/>
        <a:ext cx="4824445" cy="1389393"/>
      </dsp:txXfrm>
    </dsp:sp>
    <dsp:sp modelId="{21CDC3BA-AC4D-47E2-B062-553829A2B5FE}">
      <dsp:nvSpPr>
        <dsp:cNvPr id="0" name=""/>
        <dsp:cNvSpPr/>
      </dsp:nvSpPr>
      <dsp:spPr>
        <a:xfrm>
          <a:off x="0" y="3617509"/>
          <a:ext cx="4974771" cy="153971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ensures consistent representation of text across different platforms and devices.</a:t>
          </a:r>
        </a:p>
      </dsp:txBody>
      <dsp:txXfrm>
        <a:off x="75163" y="3692672"/>
        <a:ext cx="4824445" cy="138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0F5BE-C3D5-41CB-9F05-F3261A8B8E0F}">
      <dsp:nvSpPr>
        <dsp:cNvPr id="0" name=""/>
        <dsp:cNvSpPr/>
      </dsp:nvSpPr>
      <dsp:spPr>
        <a:xfrm>
          <a:off x="0" y="2215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6D8D6-DF1F-4AE3-BBD4-944518E3A289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0F6B7-8770-42EE-8F9A-BAF2585D48A5}">
      <dsp:nvSpPr>
        <dsp:cNvPr id="0" name=""/>
        <dsp:cNvSpPr/>
      </dsp:nvSpPr>
      <dsp:spPr>
        <a:xfrm>
          <a:off x="1297085" y="2215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Supports multiple languages and symbols.</a:t>
          </a:r>
        </a:p>
      </dsp:txBody>
      <dsp:txXfrm>
        <a:off x="1297085" y="2215"/>
        <a:ext cx="3691354" cy="1123017"/>
      </dsp:txXfrm>
    </dsp:sp>
    <dsp:sp modelId="{85E314F2-75F9-4DC8-88D7-65961D98F18F}">
      <dsp:nvSpPr>
        <dsp:cNvPr id="0" name=""/>
        <dsp:cNvSpPr/>
      </dsp:nvSpPr>
      <dsp:spPr>
        <a:xfrm>
          <a:off x="0" y="1405987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02A71-7C6A-4CA7-BE02-CA641D79CB8C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1FA69-E6CC-485D-8401-9E8B8D689546}">
      <dsp:nvSpPr>
        <dsp:cNvPr id="0" name=""/>
        <dsp:cNvSpPr/>
      </dsp:nvSpPr>
      <dsp:spPr>
        <a:xfrm>
          <a:off x="1297085" y="1405987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Ensures data integrity during text exchange.</a:t>
          </a:r>
        </a:p>
      </dsp:txBody>
      <dsp:txXfrm>
        <a:off x="1297085" y="1405987"/>
        <a:ext cx="3691354" cy="1123017"/>
      </dsp:txXfrm>
    </dsp:sp>
    <dsp:sp modelId="{BE12B60C-BC19-465A-80AB-234CDC301B2C}">
      <dsp:nvSpPr>
        <dsp:cNvPr id="0" name=""/>
        <dsp:cNvSpPr/>
      </dsp:nvSpPr>
      <dsp:spPr>
        <a:xfrm>
          <a:off x="0" y="2809759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C2FD1-46E9-4E5F-94F7-43AC7E37EA69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C602C-C1FF-423C-BD72-8609494F22F5}">
      <dsp:nvSpPr>
        <dsp:cNvPr id="0" name=""/>
        <dsp:cNvSpPr/>
      </dsp:nvSpPr>
      <dsp:spPr>
        <a:xfrm>
          <a:off x="1297085" y="2809759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Standardizes encoding across different systems.</a:t>
          </a:r>
        </a:p>
      </dsp:txBody>
      <dsp:txXfrm>
        <a:off x="1297085" y="2809759"/>
        <a:ext cx="3691354" cy="1123017"/>
      </dsp:txXfrm>
    </dsp:sp>
    <dsp:sp modelId="{B8F55AEC-7D0E-4B3E-8DFC-7A0B9D11C831}">
      <dsp:nvSpPr>
        <dsp:cNvPr id="0" name=""/>
        <dsp:cNvSpPr/>
      </dsp:nvSpPr>
      <dsp:spPr>
        <a:xfrm>
          <a:off x="0" y="4213530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1C546-4EC3-4C7D-A2C2-0C27494B2169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589C-142C-443C-9898-61CCBC32EE42}">
      <dsp:nvSpPr>
        <dsp:cNvPr id="0" name=""/>
        <dsp:cNvSpPr/>
      </dsp:nvSpPr>
      <dsp:spPr>
        <a:xfrm>
          <a:off x="1297085" y="4213530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Eliminates compatibility issues between platforms.</a:t>
          </a:r>
        </a:p>
      </dsp:txBody>
      <dsp:txXfrm>
        <a:off x="1297085" y="4213530"/>
        <a:ext cx="3691354" cy="1123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88AB5-3A72-4337-AA66-EED980E6B40B}">
      <dsp:nvSpPr>
        <dsp:cNvPr id="0" name=""/>
        <dsp:cNvSpPr/>
      </dsp:nvSpPr>
      <dsp:spPr>
        <a:xfrm>
          <a:off x="665639" y="510856"/>
          <a:ext cx="932247" cy="932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E50D5-42AD-447F-8BF9-A6308D7E55A7}">
      <dsp:nvSpPr>
        <dsp:cNvPr id="0" name=""/>
        <dsp:cNvSpPr/>
      </dsp:nvSpPr>
      <dsp:spPr>
        <a:xfrm>
          <a:off x="95932" y="1773386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Unicode uses a unique code point for each character.</a:t>
          </a:r>
        </a:p>
      </dsp:txBody>
      <dsp:txXfrm>
        <a:off x="95932" y="1773386"/>
        <a:ext cx="2071662" cy="720000"/>
      </dsp:txXfrm>
    </dsp:sp>
    <dsp:sp modelId="{E6FAD978-8E42-4198-9127-0A1A45B541B2}">
      <dsp:nvSpPr>
        <dsp:cNvPr id="0" name=""/>
        <dsp:cNvSpPr/>
      </dsp:nvSpPr>
      <dsp:spPr>
        <a:xfrm>
          <a:off x="3099842" y="510856"/>
          <a:ext cx="932247" cy="932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DFE33-E355-4B83-A7A6-202D42D150CE}">
      <dsp:nvSpPr>
        <dsp:cNvPr id="0" name=""/>
        <dsp:cNvSpPr/>
      </dsp:nvSpPr>
      <dsp:spPr>
        <a:xfrm>
          <a:off x="2530135" y="1773386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Code points are represented using the format **U+XXXX** (e.g., U+0041 for 'A').</a:t>
          </a:r>
        </a:p>
      </dsp:txBody>
      <dsp:txXfrm>
        <a:off x="2530135" y="1773386"/>
        <a:ext cx="2071662" cy="720000"/>
      </dsp:txXfrm>
    </dsp:sp>
    <dsp:sp modelId="{6368B3BB-FDA0-43CF-856E-9278F7F31F7F}">
      <dsp:nvSpPr>
        <dsp:cNvPr id="0" name=""/>
        <dsp:cNvSpPr/>
      </dsp:nvSpPr>
      <dsp:spPr>
        <a:xfrm>
          <a:off x="665639" y="3011301"/>
          <a:ext cx="932247" cy="932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697C8-BB2E-42B1-BDBD-05589B6978E0}">
      <dsp:nvSpPr>
        <dsp:cNvPr id="0" name=""/>
        <dsp:cNvSpPr/>
      </dsp:nvSpPr>
      <dsp:spPr>
        <a:xfrm>
          <a:off x="95932" y="4273831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Unicode characters are divided into blocks based on language or symbol sets.</a:t>
          </a:r>
        </a:p>
      </dsp:txBody>
      <dsp:txXfrm>
        <a:off x="95932" y="4273831"/>
        <a:ext cx="2071662" cy="720000"/>
      </dsp:txXfrm>
    </dsp:sp>
    <dsp:sp modelId="{07C2C78D-6DB3-4860-AFA3-3C4EBE5810CB}">
      <dsp:nvSpPr>
        <dsp:cNvPr id="0" name=""/>
        <dsp:cNvSpPr/>
      </dsp:nvSpPr>
      <dsp:spPr>
        <a:xfrm>
          <a:off x="3099842" y="3011301"/>
          <a:ext cx="932247" cy="9322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D3187-CED8-49F6-A521-B2908B3FF997}">
      <dsp:nvSpPr>
        <dsp:cNvPr id="0" name=""/>
        <dsp:cNvSpPr/>
      </dsp:nvSpPr>
      <dsp:spPr>
        <a:xfrm>
          <a:off x="2530135" y="4273831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Supports over 1.1 million code points (from U+0000 to U+10FFFF).</a:t>
          </a:r>
        </a:p>
      </dsp:txBody>
      <dsp:txXfrm>
        <a:off x="2530135" y="4273831"/>
        <a:ext cx="20716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890DA-07AF-4E17-A26A-5EA7089FB7B4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5B32C-9FC8-48CD-B674-C317296079D0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0DC14-A322-4C26-8A23-63F3B3B5E59C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English 'A': U+0041</a:t>
          </a:r>
        </a:p>
      </dsp:txBody>
      <dsp:txXfrm>
        <a:off x="1074268" y="4366"/>
        <a:ext cx="5170996" cy="930102"/>
      </dsp:txXfrm>
    </dsp:sp>
    <dsp:sp modelId="{7FC3CC28-8B9A-47AC-9570-6144DBA86FED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E228A-9330-4FBF-986A-FDE19D707653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5D863-A901-4168-ABE8-488E9ED03CFB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Hindi 'अ': U+0905</a:t>
          </a:r>
        </a:p>
      </dsp:txBody>
      <dsp:txXfrm>
        <a:off x="1074268" y="1166994"/>
        <a:ext cx="5170996" cy="930102"/>
      </dsp:txXfrm>
    </dsp:sp>
    <dsp:sp modelId="{C666D3B6-6CF4-4FFC-BC80-94250D5CA394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22D4C-159C-40B8-B6A1-96A8806BB5B4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98569-B2EF-4AAF-8F2E-2194FF9F015C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Chinese '你': U+4F60</a:t>
          </a:r>
        </a:p>
      </dsp:txBody>
      <dsp:txXfrm>
        <a:off x="1074268" y="2329622"/>
        <a:ext cx="5170996" cy="930102"/>
      </dsp:txXfrm>
    </dsp:sp>
    <dsp:sp modelId="{38E07CB5-5D90-4D6B-AA2A-AF0AB4708944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C062C-B8F4-4685-BD14-E4FA6C795231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37F1E-7979-40E0-B69F-D2687CAEA92C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Emoji '😊': U+1F60A</a:t>
          </a:r>
        </a:p>
      </dsp:txBody>
      <dsp:txXfrm>
        <a:off x="1074268" y="3492250"/>
        <a:ext cx="5170996" cy="930102"/>
      </dsp:txXfrm>
    </dsp:sp>
    <dsp:sp modelId="{BFCF2A95-942B-4A38-AAB2-ACA42B0B55AF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85551-58D6-426E-8203-351BB32A6292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4EAD5-AC24-4856-B25B-0F28C97A7B0C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Mathematical Symbol '∑': U+2211</a:t>
          </a:r>
        </a:p>
      </dsp:txBody>
      <dsp:txXfrm>
        <a:off x="1074268" y="4654878"/>
        <a:ext cx="5170996" cy="930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8424A-F826-4DF6-8676-001294762366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C9B6F-C84D-4B24-B730-9BC79A493F33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6E65B-7410-45BC-9966-CE649D0FCC6A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Universal standard for character encoding.</a:t>
          </a:r>
        </a:p>
      </dsp:txBody>
      <dsp:txXfrm>
        <a:off x="1357965" y="2319"/>
        <a:ext cx="4887299" cy="1175727"/>
      </dsp:txXfrm>
    </dsp:sp>
    <dsp:sp modelId="{37369403-A83A-4CC0-95D0-AFB123474F92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BA966-2FF2-4EE6-9F42-4087C71D04B5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4E405-A6C1-4ED6-9B90-1A1A0F0106BC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Facilitates multilingual text representation.</a:t>
          </a:r>
        </a:p>
      </dsp:txBody>
      <dsp:txXfrm>
        <a:off x="1357965" y="1471979"/>
        <a:ext cx="4887299" cy="1175727"/>
      </dsp:txXfrm>
    </dsp:sp>
    <dsp:sp modelId="{8AD48BE8-F8D9-4407-B60E-7C4A0ECA6A2C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8C195-51CB-4F60-83DC-AF1128F5C1CC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D19AE-3CC9-47CF-84AC-21552EC30A9B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Efficient for global communication and digital storage.</a:t>
          </a:r>
        </a:p>
      </dsp:txBody>
      <dsp:txXfrm>
        <a:off x="1357965" y="2941639"/>
        <a:ext cx="4887299" cy="1175727"/>
      </dsp:txXfrm>
    </dsp:sp>
    <dsp:sp modelId="{B9BDF867-E637-4653-8448-AD26A9110A72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892A1-88EF-4E74-8A89-D1A8F0809979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EDD04-69EA-4F81-80A6-B6B8001EE653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Ensures data consistency across systems.</a:t>
          </a:r>
        </a:p>
      </dsp:txBody>
      <dsp:txXfrm>
        <a:off x="1357965" y="4411299"/>
        <a:ext cx="4887299" cy="1175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EAB29-3BDA-4080-8026-DC25248C22EB}">
      <dsp:nvSpPr>
        <dsp:cNvPr id="0" name=""/>
        <dsp:cNvSpPr/>
      </dsp:nvSpPr>
      <dsp:spPr>
        <a:xfrm>
          <a:off x="647429" y="23057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B145C-856B-4D9B-AA44-274C88E37729}">
      <dsp:nvSpPr>
        <dsp:cNvPr id="0" name=""/>
        <dsp:cNvSpPr/>
      </dsp:nvSpPr>
      <dsp:spPr>
        <a:xfrm>
          <a:off x="1034992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CC07C-DF1A-4916-9419-27C46B9368F0}">
      <dsp:nvSpPr>
        <dsp:cNvPr id="0" name=""/>
        <dsp:cNvSpPr/>
      </dsp:nvSpPr>
      <dsp:spPr>
        <a:xfrm>
          <a:off x="66086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Some older systems may not support Unicode.</a:t>
          </a:r>
        </a:p>
      </dsp:txBody>
      <dsp:txXfrm>
        <a:off x="66086" y="2615580"/>
        <a:ext cx="2981250" cy="720000"/>
      </dsp:txXfrm>
    </dsp:sp>
    <dsp:sp modelId="{B901557F-13AF-4B8E-A215-5CFBE71F1BBD}">
      <dsp:nvSpPr>
        <dsp:cNvPr id="0" name=""/>
        <dsp:cNvSpPr/>
      </dsp:nvSpPr>
      <dsp:spPr>
        <a:xfrm>
          <a:off x="4150398" y="23057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32CC2-C39A-4214-A598-0BEF931708D1}">
      <dsp:nvSpPr>
        <dsp:cNvPr id="0" name=""/>
        <dsp:cNvSpPr/>
      </dsp:nvSpPr>
      <dsp:spPr>
        <a:xfrm>
          <a:off x="4537961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9BF71-CF89-497D-A6B1-64D88258F032}">
      <dsp:nvSpPr>
        <dsp:cNvPr id="0" name=""/>
        <dsp:cNvSpPr/>
      </dsp:nvSpPr>
      <dsp:spPr>
        <a:xfrm>
          <a:off x="3569054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Misinterpretation can occur if encodings are mismatched.</a:t>
          </a:r>
        </a:p>
      </dsp:txBody>
      <dsp:txXfrm>
        <a:off x="3569054" y="2615580"/>
        <a:ext cx="2981250" cy="720000"/>
      </dsp:txXfrm>
    </dsp:sp>
    <dsp:sp modelId="{E4469486-8FEC-45E0-999A-E20570A7E056}">
      <dsp:nvSpPr>
        <dsp:cNvPr id="0" name=""/>
        <dsp:cNvSpPr/>
      </dsp:nvSpPr>
      <dsp:spPr>
        <a:xfrm>
          <a:off x="7653367" y="23057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01AE9-A262-481F-83AA-8C6E5CB8B58B}">
      <dsp:nvSpPr>
        <dsp:cNvPr id="0" name=""/>
        <dsp:cNvSpPr/>
      </dsp:nvSpPr>
      <dsp:spPr>
        <a:xfrm>
          <a:off x="8040930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86499-05B8-4F7B-BDEA-21C785C76251}">
      <dsp:nvSpPr>
        <dsp:cNvPr id="0" name=""/>
        <dsp:cNvSpPr/>
      </dsp:nvSpPr>
      <dsp:spPr>
        <a:xfrm>
          <a:off x="7072023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Requires additional storage for certain encodings like UTF-32.</a:t>
          </a:r>
        </a:p>
      </dsp:txBody>
      <dsp:txXfrm>
        <a:off x="7072023" y="261558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Metal tic-tac-toe game pieces">
            <a:extLst>
              <a:ext uri="{FF2B5EF4-FFF2-40B4-BE49-F238E27FC236}">
                <a16:creationId xmlns:a16="http://schemas.microsoft.com/office/drawing/2014/main" id="{543387A3-A3A1-DE4C-4E1C-3CAC6610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9" r="-2" b="-2"/>
          <a:stretch>
            <a:fillRect/>
          </a:stretch>
        </p:blipFill>
        <p:spPr>
          <a:xfrm>
            <a:off x="2915455" y="12502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670" y="2864873"/>
            <a:ext cx="3499218" cy="264024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UNDERSTANDING UNICODE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751" y="4839950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 Comprehensive Overview of Unicode Encoding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INTRODUCTION TO UNICODE</a:t>
            </a:r>
          </a:p>
        </p:txBody>
      </p:sp>
      <p:grpSp>
        <p:nvGrpSpPr>
          <p:cNvPr id="9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6F857D10-3D29-9BBA-A6ED-0293230BE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827479"/>
              </p:ext>
            </p:extLst>
          </p:nvPr>
        </p:nvGraphicFramePr>
        <p:xfrm>
          <a:off x="6477270" y="685805"/>
          <a:ext cx="4974771" cy="553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1935DB0-36D0-5C2E-7342-262D35382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997023" y="1983966"/>
            <a:ext cx="6861971" cy="288610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lumMod val="60000"/>
                  <a:lumOff val="40000"/>
                  <a:alpha val="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3D31893-BB06-4F90-7CCA-0A7A2694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33719" y="2386659"/>
            <a:ext cx="6858001" cy="20893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8ABF93-7FE7-6D3B-6AD7-C3921745C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177885" y="2763688"/>
            <a:ext cx="4029510" cy="409664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C4FB21-0C2C-3F62-3EC5-DD378DBD3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74421" y="-3983511"/>
            <a:ext cx="3140765" cy="1110779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accent5">
                  <a:lumMod val="60000"/>
                  <a:lumOff val="40000"/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506" y="695961"/>
            <a:ext cx="2621145" cy="5491162"/>
          </a:xfrm>
        </p:spPr>
        <p:txBody>
          <a:bodyPr>
            <a:normAutofit/>
          </a:bodyPr>
          <a:lstStyle/>
          <a:p>
            <a:r>
              <a:rPr lang="en-US" dirty="0"/>
              <a:t>WHY UNICODE?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597241DF-5C2B-43B1-5710-0CE15AB2B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585870"/>
              </p:ext>
            </p:extLst>
          </p:nvPr>
        </p:nvGraphicFramePr>
        <p:xfrm>
          <a:off x="5050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069C9563-3F88-F4E8-69B1-522A21F2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32" y="6154767"/>
            <a:ext cx="11033937" cy="123363"/>
            <a:chOff x="-5025" y="6737718"/>
            <a:chExt cx="12207200" cy="12336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96B58CA-5165-43D0-E5AA-7EB35159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A445985-8854-4E17-9010-F0B467A86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730" y="618150"/>
            <a:ext cx="3160522" cy="5506931"/>
          </a:xfrm>
        </p:spPr>
        <p:txBody>
          <a:bodyPr>
            <a:normAutofit/>
          </a:bodyPr>
          <a:lstStyle/>
          <a:p>
            <a:r>
              <a:rPr lang="en-US" sz="4500" dirty="0"/>
              <a:t>UNICODE STRUCTURE</a:t>
            </a:r>
            <a:endParaRPr lang="en-US" sz="4500"/>
          </a:p>
        </p:txBody>
      </p:sp>
      <p:graphicFrame>
        <p:nvGraphicFramePr>
          <p:cNvPr id="69" name="Content Placeholder 2">
            <a:extLst>
              <a:ext uri="{FF2B5EF4-FFF2-40B4-BE49-F238E27FC236}">
                <a16:creationId xmlns:a16="http://schemas.microsoft.com/office/drawing/2014/main" id="{F0EF1AEF-46D8-AC3F-1C50-F96B37779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7484"/>
              </p:ext>
            </p:extLst>
          </p:nvPr>
        </p:nvGraphicFramePr>
        <p:xfrm>
          <a:off x="5343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Unicode Encoding Forms</a:t>
            </a:r>
          </a:p>
        </p:txBody>
      </p:sp>
      <p:pic>
        <p:nvPicPr>
          <p:cNvPr id="22" name="Graphic 21" descr="Syncing Cloud">
            <a:extLst>
              <a:ext uri="{FF2B5EF4-FFF2-40B4-BE49-F238E27FC236}">
                <a16:creationId xmlns:a16="http://schemas.microsoft.com/office/drawing/2014/main" id="{3AFB66EF-FBD2-9BFC-FD4E-0CEF876B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/>
              <a:t>Unicode supports multiple encoding forms:</a:t>
            </a:r>
            <a:endParaRPr lang="en-US" sz="17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700"/>
              <a:t>UTF-8: Variable-length encoding (1 to 4 bytes), commonly used on the web.</a:t>
            </a:r>
          </a:p>
          <a:p>
            <a:pPr>
              <a:lnSpc>
                <a:spcPct val="90000"/>
              </a:lnSpc>
            </a:pPr>
            <a:r>
              <a:rPr lang="en-US" sz="1700"/>
              <a:t>UTF-16: Uses 2 or 4 bytes, suitable for large character sets.</a:t>
            </a:r>
            <a:endParaRPr lang="en-US" sz="17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700"/>
              <a:t>UTF-32: Fixed-length encoding using 4 bytes, easy for processing but memory-intensive.</a:t>
            </a:r>
            <a:endParaRPr lang="en-US" sz="1700">
              <a:ea typeface="Calibri"/>
              <a:cs typeface="Calibri"/>
            </a:endParaRPr>
          </a:p>
        </p:txBody>
      </p:sp>
      <p:pic>
        <p:nvPicPr>
          <p:cNvPr id="24" name="Graphic 23" descr="Syncing Cloud">
            <a:extLst>
              <a:ext uri="{FF2B5EF4-FFF2-40B4-BE49-F238E27FC236}">
                <a16:creationId xmlns:a16="http://schemas.microsoft.com/office/drawing/2014/main" id="{67D3F874-F22F-4182-9921-2CC1DAC42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800"/>
              <a:t>Examples of Unicode Characters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9FF418-24BE-1F0F-4AB8-5A337F472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28361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r>
              <a:rPr lang="en-US" dirty="0"/>
              <a:t>ADVANTAGES OF UNICODE</a:t>
            </a:r>
            <a:endParaRPr lang="en-US">
              <a:ea typeface="Calibri"/>
              <a:cs typeface="Calibri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2EAB149-C200-BD00-5880-7BA66D86C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06266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Challenges of Unicode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3D613D04-0F9A-1B95-0C29-F14061345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208238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Conclusion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2000"/>
              <a:t>Unicode is the foundation of global text communication.</a:t>
            </a:r>
          </a:p>
          <a:p>
            <a:r>
              <a:rPr lang="en-US" sz="2000"/>
              <a:t>It supports seamless data exchange and accurate text representation.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/>
              <a:t>Understanding Unicode is essential for modern software development.</a:t>
            </a:r>
            <a:endParaRPr lang="en-US" sz="2000">
              <a:ea typeface="Calibri"/>
              <a:cs typeface="Calibri"/>
            </a:endParaRPr>
          </a:p>
        </p:txBody>
      </p:sp>
      <p:pic>
        <p:nvPicPr>
          <p:cNvPr id="32" name="Picture 31" descr="Lines and dots connected representing a network">
            <a:extLst>
              <a:ext uri="{FF2B5EF4-FFF2-40B4-BE49-F238E27FC236}">
                <a16:creationId xmlns:a16="http://schemas.microsoft.com/office/drawing/2014/main" id="{FCFDBD9D-9524-08F6-73A8-5E149A3C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26" r="21623" b="-2"/>
          <a:stretch>
            <a:fillRect/>
          </a:stretch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UNDERSTANDING UNICODE</vt:lpstr>
      <vt:lpstr>INTRODUCTION TO UNICODE</vt:lpstr>
      <vt:lpstr>WHY UNICODE?</vt:lpstr>
      <vt:lpstr>UNICODE STRUCTURE</vt:lpstr>
      <vt:lpstr>Unicode Encoding Forms</vt:lpstr>
      <vt:lpstr>Examples of Unicode Characters</vt:lpstr>
      <vt:lpstr>ADVANTAGES OF UNICODE</vt:lpstr>
      <vt:lpstr>Challenges of Unicode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Unicode</dc:title>
  <dc:subject/>
  <dc:creator/>
  <cp:keywords/>
  <dc:description>generated using python-pptx</dc:description>
  <cp:lastModifiedBy>Simhadri Kavali (2025 Intern)</cp:lastModifiedBy>
  <cp:revision>101</cp:revision>
  <dcterms:created xsi:type="dcterms:W3CDTF">2013-01-27T09:14:16Z</dcterms:created>
  <dcterms:modified xsi:type="dcterms:W3CDTF">2025-06-06T13:41:13Z</dcterms:modified>
  <cp:category/>
</cp:coreProperties>
</file>