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2" r:id="rId6"/>
    <p:sldId id="265" r:id="rId7"/>
    <p:sldId id="263" r:id="rId8"/>
    <p:sldId id="266" r:id="rId9"/>
    <p:sldId id="267" r:id="rId10"/>
    <p:sldId id="264" r:id="rId11"/>
    <p:sldId id="259" r:id="rId12"/>
    <p:sldId id="268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A9FFD-1B76-4ACB-E801-861C3A3BBABC}" v="10" dt="2025-06-09T16:12:25.189"/>
    <p1510:client id="{321ACDA9-5DC2-20DE-A63E-36FC200BE8C1}" v="689" dt="2025-06-10T06:05:40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37BE3C-87BC-44BB-9EC3-2A4D91268503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EAA2E9B-ECD2-4036-B618-94420FDA2484}">
      <dgm:prSet phldrT="[Text]" phldr="0"/>
      <dgm:spPr/>
      <dgm:t>
        <a:bodyPr/>
        <a:lstStyle/>
        <a:p>
          <a:r>
            <a:rPr lang="en-US">
              <a:latin typeface="Univers Condensed"/>
            </a:rPr>
            <a:t>Standardized Protocols</a:t>
          </a:r>
          <a:endParaRPr lang="en-US"/>
        </a:p>
      </dgm:t>
    </dgm:pt>
    <dgm:pt modelId="{34E81414-9DB5-4A75-AB0F-D22BCF889D59}" type="parTrans" cxnId="{017442FF-BD9A-4D03-A873-E340A3F9E827}">
      <dgm:prSet/>
      <dgm:spPr/>
      <dgm:t>
        <a:bodyPr/>
        <a:lstStyle/>
        <a:p>
          <a:endParaRPr lang="en-US"/>
        </a:p>
      </dgm:t>
    </dgm:pt>
    <dgm:pt modelId="{1AB40BC1-2536-489A-A95E-7043F9D9DE57}" type="sibTrans" cxnId="{017442FF-BD9A-4D03-A873-E340A3F9E827}">
      <dgm:prSet/>
      <dgm:spPr/>
      <dgm:t>
        <a:bodyPr/>
        <a:lstStyle/>
        <a:p>
          <a:endParaRPr lang="en-US"/>
        </a:p>
      </dgm:t>
    </dgm:pt>
    <dgm:pt modelId="{A87410B9-C5D1-44ED-BF50-2A8CC1BFF66B}">
      <dgm:prSet phldr="0"/>
      <dgm:spPr/>
      <dgm:t>
        <a:bodyPr/>
        <a:lstStyle/>
        <a:p>
          <a:pPr rtl="0"/>
          <a:r>
            <a:rPr lang="en-US">
              <a:latin typeface="Univers Condensed"/>
            </a:rPr>
            <a:t>Interoperability</a:t>
          </a:r>
        </a:p>
      </dgm:t>
    </dgm:pt>
    <dgm:pt modelId="{616BADD5-2ED7-4701-8AA1-0A2B11FCC578}" type="parTrans" cxnId="{553EC1EE-523A-4A47-A68D-F812452ECFF9}">
      <dgm:prSet/>
      <dgm:spPr/>
    </dgm:pt>
    <dgm:pt modelId="{62D85CC6-2AEA-4C93-888D-8BB38FF5CFE3}" type="sibTrans" cxnId="{553EC1EE-523A-4A47-A68D-F812452ECFF9}">
      <dgm:prSet/>
      <dgm:spPr/>
    </dgm:pt>
    <dgm:pt modelId="{875A5257-7E22-4E5C-91CF-A2F07762E251}">
      <dgm:prSet phldr="0"/>
      <dgm:spPr/>
      <dgm:t>
        <a:bodyPr/>
        <a:lstStyle/>
        <a:p>
          <a:r>
            <a:rPr lang="en-US">
              <a:latin typeface="Univers Condensed"/>
            </a:rPr>
            <a:t>Reusability</a:t>
          </a:r>
        </a:p>
      </dgm:t>
    </dgm:pt>
    <dgm:pt modelId="{A39A8B96-09EC-4A2E-B669-1F93C69171CD}" type="parTrans" cxnId="{1E77BF17-3C24-4376-A717-42D77D2AE051}">
      <dgm:prSet/>
      <dgm:spPr/>
    </dgm:pt>
    <dgm:pt modelId="{22893E6E-BA64-4AD1-A79F-1790923FB011}" type="sibTrans" cxnId="{1E77BF17-3C24-4376-A717-42D77D2AE051}">
      <dgm:prSet/>
      <dgm:spPr/>
    </dgm:pt>
    <dgm:pt modelId="{F900428C-E6BE-4427-AEF4-231F8A034BA4}">
      <dgm:prSet phldr="0"/>
      <dgm:spPr/>
      <dgm:t>
        <a:bodyPr/>
        <a:lstStyle/>
        <a:p>
          <a:r>
            <a:rPr lang="en-US">
              <a:latin typeface="Univers Condensed"/>
            </a:rPr>
            <a:t>Loose Coupling</a:t>
          </a:r>
        </a:p>
      </dgm:t>
    </dgm:pt>
    <dgm:pt modelId="{27A5556F-6885-4343-BEEB-BB9E02990A00}" type="parTrans" cxnId="{581E1E46-D6CB-4607-82E2-89BD1A108B82}">
      <dgm:prSet/>
      <dgm:spPr/>
    </dgm:pt>
    <dgm:pt modelId="{369BDF74-F6C1-4CFC-B9F9-70302293D358}" type="sibTrans" cxnId="{581E1E46-D6CB-4607-82E2-89BD1A108B82}">
      <dgm:prSet/>
      <dgm:spPr/>
    </dgm:pt>
    <dgm:pt modelId="{0F4E02EF-8E9F-47B9-84F9-D746EE72C1D2}">
      <dgm:prSet phldr="0"/>
      <dgm:spPr/>
      <dgm:t>
        <a:bodyPr/>
        <a:lstStyle/>
        <a:p>
          <a:r>
            <a:rPr lang="en-US">
              <a:latin typeface="Univers Condensed"/>
            </a:rPr>
            <a:t>Statelessness</a:t>
          </a:r>
        </a:p>
      </dgm:t>
    </dgm:pt>
    <dgm:pt modelId="{CB13A1FE-E9C4-43FA-8201-155415E7D318}" type="parTrans" cxnId="{C7A38285-DD21-4384-BE07-C976BFC37715}">
      <dgm:prSet/>
      <dgm:spPr/>
    </dgm:pt>
    <dgm:pt modelId="{505CAC90-3C00-444E-876D-C5EE923574B0}" type="sibTrans" cxnId="{C7A38285-DD21-4384-BE07-C976BFC37715}">
      <dgm:prSet/>
      <dgm:spPr/>
    </dgm:pt>
    <dgm:pt modelId="{29EA9F1E-1A41-490A-8440-184EB1ABC8F5}" type="pres">
      <dgm:prSet presAssocID="{6E37BE3C-87BC-44BB-9EC3-2A4D912685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06BE26-06CE-454C-BACB-E2D4A05D45D6}" type="pres">
      <dgm:prSet presAssocID="{A87410B9-C5D1-44ED-BF50-2A8CC1BFF66B}" presName="hierRoot1" presStyleCnt="0"/>
      <dgm:spPr/>
    </dgm:pt>
    <dgm:pt modelId="{4DB32784-FAF3-4EC2-979F-67D4860A0513}" type="pres">
      <dgm:prSet presAssocID="{A87410B9-C5D1-44ED-BF50-2A8CC1BFF66B}" presName="composite" presStyleCnt="0"/>
      <dgm:spPr/>
    </dgm:pt>
    <dgm:pt modelId="{F1EAA7D6-474A-4D75-8F23-907FB88C8229}" type="pres">
      <dgm:prSet presAssocID="{A87410B9-C5D1-44ED-BF50-2A8CC1BFF66B}" presName="background" presStyleLbl="node0" presStyleIdx="0" presStyleCnt="5"/>
      <dgm:spPr/>
    </dgm:pt>
    <dgm:pt modelId="{B1091C85-20B9-4764-BDE2-2DBD1E9249E1}" type="pres">
      <dgm:prSet presAssocID="{A87410B9-C5D1-44ED-BF50-2A8CC1BFF66B}" presName="text" presStyleLbl="fgAcc0" presStyleIdx="0" presStyleCnt="5">
        <dgm:presLayoutVars>
          <dgm:chPref val="3"/>
        </dgm:presLayoutVars>
      </dgm:prSet>
      <dgm:spPr/>
    </dgm:pt>
    <dgm:pt modelId="{F7AD83CE-4535-4544-BBF8-12C957B7BBC7}" type="pres">
      <dgm:prSet presAssocID="{A87410B9-C5D1-44ED-BF50-2A8CC1BFF66B}" presName="hierChild2" presStyleCnt="0"/>
      <dgm:spPr/>
    </dgm:pt>
    <dgm:pt modelId="{69C4207E-9D0B-446B-9B25-F9CC5DAC33B8}" type="pres">
      <dgm:prSet presAssocID="{875A5257-7E22-4E5C-91CF-A2F07762E251}" presName="hierRoot1" presStyleCnt="0"/>
      <dgm:spPr/>
    </dgm:pt>
    <dgm:pt modelId="{F507C11A-3F14-439C-B99C-4EB4B61A3409}" type="pres">
      <dgm:prSet presAssocID="{875A5257-7E22-4E5C-91CF-A2F07762E251}" presName="composite" presStyleCnt="0"/>
      <dgm:spPr/>
    </dgm:pt>
    <dgm:pt modelId="{EF986515-AD26-4853-9EC0-14B617C09067}" type="pres">
      <dgm:prSet presAssocID="{875A5257-7E22-4E5C-91CF-A2F07762E251}" presName="background" presStyleLbl="node0" presStyleIdx="1" presStyleCnt="5"/>
      <dgm:spPr/>
    </dgm:pt>
    <dgm:pt modelId="{0B5AF6ED-5289-4F82-B8E8-53DE900EE880}" type="pres">
      <dgm:prSet presAssocID="{875A5257-7E22-4E5C-91CF-A2F07762E251}" presName="text" presStyleLbl="fgAcc0" presStyleIdx="1" presStyleCnt="5">
        <dgm:presLayoutVars>
          <dgm:chPref val="3"/>
        </dgm:presLayoutVars>
      </dgm:prSet>
      <dgm:spPr/>
    </dgm:pt>
    <dgm:pt modelId="{5DCA9F12-A342-45AD-B69D-FE706425036D}" type="pres">
      <dgm:prSet presAssocID="{875A5257-7E22-4E5C-91CF-A2F07762E251}" presName="hierChild2" presStyleCnt="0"/>
      <dgm:spPr/>
    </dgm:pt>
    <dgm:pt modelId="{2544761D-19C6-4E3D-93A2-6052134E5C01}" type="pres">
      <dgm:prSet presAssocID="{F900428C-E6BE-4427-AEF4-231F8A034BA4}" presName="hierRoot1" presStyleCnt="0"/>
      <dgm:spPr/>
    </dgm:pt>
    <dgm:pt modelId="{6BC2F847-3981-4EA3-931A-462DCD74069D}" type="pres">
      <dgm:prSet presAssocID="{F900428C-E6BE-4427-AEF4-231F8A034BA4}" presName="composite" presStyleCnt="0"/>
      <dgm:spPr/>
    </dgm:pt>
    <dgm:pt modelId="{365EA1DB-B478-41C3-8229-A64B0EFAD562}" type="pres">
      <dgm:prSet presAssocID="{F900428C-E6BE-4427-AEF4-231F8A034BA4}" presName="background" presStyleLbl="node0" presStyleIdx="2" presStyleCnt="5"/>
      <dgm:spPr/>
    </dgm:pt>
    <dgm:pt modelId="{6872080D-5B29-4A90-BE56-9A4C890794EC}" type="pres">
      <dgm:prSet presAssocID="{F900428C-E6BE-4427-AEF4-231F8A034BA4}" presName="text" presStyleLbl="fgAcc0" presStyleIdx="2" presStyleCnt="5">
        <dgm:presLayoutVars>
          <dgm:chPref val="3"/>
        </dgm:presLayoutVars>
      </dgm:prSet>
      <dgm:spPr/>
    </dgm:pt>
    <dgm:pt modelId="{5F875C08-6682-4452-BB3A-B6F44BE1BB92}" type="pres">
      <dgm:prSet presAssocID="{F900428C-E6BE-4427-AEF4-231F8A034BA4}" presName="hierChild2" presStyleCnt="0"/>
      <dgm:spPr/>
    </dgm:pt>
    <dgm:pt modelId="{2DB71BFB-98D8-481E-8DEB-62B2BA0EB615}" type="pres">
      <dgm:prSet presAssocID="{0F4E02EF-8E9F-47B9-84F9-D746EE72C1D2}" presName="hierRoot1" presStyleCnt="0"/>
      <dgm:spPr/>
    </dgm:pt>
    <dgm:pt modelId="{2F7B5419-AA20-446A-A842-9DB4430E8A7F}" type="pres">
      <dgm:prSet presAssocID="{0F4E02EF-8E9F-47B9-84F9-D746EE72C1D2}" presName="composite" presStyleCnt="0"/>
      <dgm:spPr/>
    </dgm:pt>
    <dgm:pt modelId="{FD12D6C5-E41E-4832-B62B-0F9361735E83}" type="pres">
      <dgm:prSet presAssocID="{0F4E02EF-8E9F-47B9-84F9-D746EE72C1D2}" presName="background" presStyleLbl="node0" presStyleIdx="3" presStyleCnt="5"/>
      <dgm:spPr/>
    </dgm:pt>
    <dgm:pt modelId="{6A71BC38-218C-48F6-9F88-5E5B8F069DCE}" type="pres">
      <dgm:prSet presAssocID="{0F4E02EF-8E9F-47B9-84F9-D746EE72C1D2}" presName="text" presStyleLbl="fgAcc0" presStyleIdx="3" presStyleCnt="5">
        <dgm:presLayoutVars>
          <dgm:chPref val="3"/>
        </dgm:presLayoutVars>
      </dgm:prSet>
      <dgm:spPr/>
    </dgm:pt>
    <dgm:pt modelId="{8C364DD8-91F1-40A6-AD59-1D71E8A9D319}" type="pres">
      <dgm:prSet presAssocID="{0F4E02EF-8E9F-47B9-84F9-D746EE72C1D2}" presName="hierChild2" presStyleCnt="0"/>
      <dgm:spPr/>
    </dgm:pt>
    <dgm:pt modelId="{D0AC1F51-BDE8-4B35-84BD-DABAE191FE76}" type="pres">
      <dgm:prSet presAssocID="{FEAA2E9B-ECD2-4036-B618-94420FDA2484}" presName="hierRoot1" presStyleCnt="0"/>
      <dgm:spPr/>
    </dgm:pt>
    <dgm:pt modelId="{3F3A4940-FF56-4E0E-992D-AAFBB5070906}" type="pres">
      <dgm:prSet presAssocID="{FEAA2E9B-ECD2-4036-B618-94420FDA2484}" presName="composite" presStyleCnt="0"/>
      <dgm:spPr/>
    </dgm:pt>
    <dgm:pt modelId="{EDED69F6-F70D-433B-83EB-C94120B279C0}" type="pres">
      <dgm:prSet presAssocID="{FEAA2E9B-ECD2-4036-B618-94420FDA2484}" presName="background" presStyleLbl="node0" presStyleIdx="4" presStyleCnt="5"/>
      <dgm:spPr/>
    </dgm:pt>
    <dgm:pt modelId="{EF024F5C-8091-40D2-83BF-C0E777468DA4}" type="pres">
      <dgm:prSet presAssocID="{FEAA2E9B-ECD2-4036-B618-94420FDA2484}" presName="text" presStyleLbl="fgAcc0" presStyleIdx="4" presStyleCnt="5">
        <dgm:presLayoutVars>
          <dgm:chPref val="3"/>
        </dgm:presLayoutVars>
      </dgm:prSet>
      <dgm:spPr/>
    </dgm:pt>
    <dgm:pt modelId="{7C2AF0B7-223E-4E91-B4AF-522388C3A746}" type="pres">
      <dgm:prSet presAssocID="{FEAA2E9B-ECD2-4036-B618-94420FDA2484}" presName="hierChild2" presStyleCnt="0"/>
      <dgm:spPr/>
    </dgm:pt>
  </dgm:ptLst>
  <dgm:cxnLst>
    <dgm:cxn modelId="{7625C215-4D86-43C1-9159-B2AC9675104B}" type="presOf" srcId="{FEAA2E9B-ECD2-4036-B618-94420FDA2484}" destId="{EF024F5C-8091-40D2-83BF-C0E777468DA4}" srcOrd="0" destOrd="0" presId="urn:microsoft.com/office/officeart/2005/8/layout/hierarchy1"/>
    <dgm:cxn modelId="{1E77BF17-3C24-4376-A717-42D77D2AE051}" srcId="{6E37BE3C-87BC-44BB-9EC3-2A4D91268503}" destId="{875A5257-7E22-4E5C-91CF-A2F07762E251}" srcOrd="1" destOrd="0" parTransId="{A39A8B96-09EC-4A2E-B669-1F93C69171CD}" sibTransId="{22893E6E-BA64-4AD1-A79F-1790923FB011}"/>
    <dgm:cxn modelId="{B3BC943D-8AE2-4131-AF38-80E69BF98DF4}" type="presOf" srcId="{0F4E02EF-8E9F-47B9-84F9-D746EE72C1D2}" destId="{6A71BC38-218C-48F6-9F88-5E5B8F069DCE}" srcOrd="0" destOrd="0" presId="urn:microsoft.com/office/officeart/2005/8/layout/hierarchy1"/>
    <dgm:cxn modelId="{581E1E46-D6CB-4607-82E2-89BD1A108B82}" srcId="{6E37BE3C-87BC-44BB-9EC3-2A4D91268503}" destId="{F900428C-E6BE-4427-AEF4-231F8A034BA4}" srcOrd="2" destOrd="0" parTransId="{27A5556F-6885-4343-BEEB-BB9E02990A00}" sibTransId="{369BDF74-F6C1-4CFC-B9F9-70302293D358}"/>
    <dgm:cxn modelId="{C7A38285-DD21-4384-BE07-C976BFC37715}" srcId="{6E37BE3C-87BC-44BB-9EC3-2A4D91268503}" destId="{0F4E02EF-8E9F-47B9-84F9-D746EE72C1D2}" srcOrd="3" destOrd="0" parTransId="{CB13A1FE-E9C4-43FA-8201-155415E7D318}" sibTransId="{505CAC90-3C00-444E-876D-C5EE923574B0}"/>
    <dgm:cxn modelId="{A5F13989-3EFE-47D4-BD02-B02C34C3307B}" type="presOf" srcId="{6E37BE3C-87BC-44BB-9EC3-2A4D91268503}" destId="{29EA9F1E-1A41-490A-8440-184EB1ABC8F5}" srcOrd="0" destOrd="0" presId="urn:microsoft.com/office/officeart/2005/8/layout/hierarchy1"/>
    <dgm:cxn modelId="{828D80C6-C593-4239-99B6-360845E5333B}" type="presOf" srcId="{F900428C-E6BE-4427-AEF4-231F8A034BA4}" destId="{6872080D-5B29-4A90-BE56-9A4C890794EC}" srcOrd="0" destOrd="0" presId="urn:microsoft.com/office/officeart/2005/8/layout/hierarchy1"/>
    <dgm:cxn modelId="{1470ABE0-C4CD-4B17-827E-AEF40FE75D1F}" type="presOf" srcId="{A87410B9-C5D1-44ED-BF50-2A8CC1BFF66B}" destId="{B1091C85-20B9-4764-BDE2-2DBD1E9249E1}" srcOrd="0" destOrd="0" presId="urn:microsoft.com/office/officeart/2005/8/layout/hierarchy1"/>
    <dgm:cxn modelId="{102585E6-C7B8-4FEE-94F0-DECC95C83C16}" type="presOf" srcId="{875A5257-7E22-4E5C-91CF-A2F07762E251}" destId="{0B5AF6ED-5289-4F82-B8E8-53DE900EE880}" srcOrd="0" destOrd="0" presId="urn:microsoft.com/office/officeart/2005/8/layout/hierarchy1"/>
    <dgm:cxn modelId="{553EC1EE-523A-4A47-A68D-F812452ECFF9}" srcId="{6E37BE3C-87BC-44BB-9EC3-2A4D91268503}" destId="{A87410B9-C5D1-44ED-BF50-2A8CC1BFF66B}" srcOrd="0" destOrd="0" parTransId="{616BADD5-2ED7-4701-8AA1-0A2B11FCC578}" sibTransId="{62D85CC6-2AEA-4C93-888D-8BB38FF5CFE3}"/>
    <dgm:cxn modelId="{017442FF-BD9A-4D03-A873-E340A3F9E827}" srcId="{6E37BE3C-87BC-44BB-9EC3-2A4D91268503}" destId="{FEAA2E9B-ECD2-4036-B618-94420FDA2484}" srcOrd="4" destOrd="0" parTransId="{34E81414-9DB5-4A75-AB0F-D22BCF889D59}" sibTransId="{1AB40BC1-2536-489A-A95E-7043F9D9DE57}"/>
    <dgm:cxn modelId="{1A87F377-533F-4B91-B271-B088339E0A35}" type="presParOf" srcId="{29EA9F1E-1A41-490A-8440-184EB1ABC8F5}" destId="{F506BE26-06CE-454C-BACB-E2D4A05D45D6}" srcOrd="0" destOrd="0" presId="urn:microsoft.com/office/officeart/2005/8/layout/hierarchy1"/>
    <dgm:cxn modelId="{DC50A69A-1115-4B49-A2CD-D2A3D8946ECA}" type="presParOf" srcId="{F506BE26-06CE-454C-BACB-E2D4A05D45D6}" destId="{4DB32784-FAF3-4EC2-979F-67D4860A0513}" srcOrd="0" destOrd="0" presId="urn:microsoft.com/office/officeart/2005/8/layout/hierarchy1"/>
    <dgm:cxn modelId="{5839C47E-6C04-43B1-B17A-9A4036CE9EFB}" type="presParOf" srcId="{4DB32784-FAF3-4EC2-979F-67D4860A0513}" destId="{F1EAA7D6-474A-4D75-8F23-907FB88C8229}" srcOrd="0" destOrd="0" presId="urn:microsoft.com/office/officeart/2005/8/layout/hierarchy1"/>
    <dgm:cxn modelId="{48A6E695-68C1-4DB9-A0D7-D78C41A1ECDC}" type="presParOf" srcId="{4DB32784-FAF3-4EC2-979F-67D4860A0513}" destId="{B1091C85-20B9-4764-BDE2-2DBD1E9249E1}" srcOrd="1" destOrd="0" presId="urn:microsoft.com/office/officeart/2005/8/layout/hierarchy1"/>
    <dgm:cxn modelId="{6568D4FF-D0D3-4B62-8EC0-9D137FC12C6F}" type="presParOf" srcId="{F506BE26-06CE-454C-BACB-E2D4A05D45D6}" destId="{F7AD83CE-4535-4544-BBF8-12C957B7BBC7}" srcOrd="1" destOrd="0" presId="urn:microsoft.com/office/officeart/2005/8/layout/hierarchy1"/>
    <dgm:cxn modelId="{69C4B8F1-6211-47AB-8A9E-B59AFB8A4DB4}" type="presParOf" srcId="{29EA9F1E-1A41-490A-8440-184EB1ABC8F5}" destId="{69C4207E-9D0B-446B-9B25-F9CC5DAC33B8}" srcOrd="1" destOrd="0" presId="urn:microsoft.com/office/officeart/2005/8/layout/hierarchy1"/>
    <dgm:cxn modelId="{06CC782E-B14F-43B3-AC43-94C8621084AA}" type="presParOf" srcId="{69C4207E-9D0B-446B-9B25-F9CC5DAC33B8}" destId="{F507C11A-3F14-439C-B99C-4EB4B61A3409}" srcOrd="0" destOrd="0" presId="urn:microsoft.com/office/officeart/2005/8/layout/hierarchy1"/>
    <dgm:cxn modelId="{8B9FA2C6-4982-4C8A-BC11-CB47643A71A8}" type="presParOf" srcId="{F507C11A-3F14-439C-B99C-4EB4B61A3409}" destId="{EF986515-AD26-4853-9EC0-14B617C09067}" srcOrd="0" destOrd="0" presId="urn:microsoft.com/office/officeart/2005/8/layout/hierarchy1"/>
    <dgm:cxn modelId="{7708E841-4862-4167-84E6-3B5A9868CA66}" type="presParOf" srcId="{F507C11A-3F14-439C-B99C-4EB4B61A3409}" destId="{0B5AF6ED-5289-4F82-B8E8-53DE900EE880}" srcOrd="1" destOrd="0" presId="urn:microsoft.com/office/officeart/2005/8/layout/hierarchy1"/>
    <dgm:cxn modelId="{EC6FC88C-4CC4-4676-BB0B-52D6444ABF5C}" type="presParOf" srcId="{69C4207E-9D0B-446B-9B25-F9CC5DAC33B8}" destId="{5DCA9F12-A342-45AD-B69D-FE706425036D}" srcOrd="1" destOrd="0" presId="urn:microsoft.com/office/officeart/2005/8/layout/hierarchy1"/>
    <dgm:cxn modelId="{DD650F7E-1D65-4389-A43B-4FD4B6236C78}" type="presParOf" srcId="{29EA9F1E-1A41-490A-8440-184EB1ABC8F5}" destId="{2544761D-19C6-4E3D-93A2-6052134E5C01}" srcOrd="2" destOrd="0" presId="urn:microsoft.com/office/officeart/2005/8/layout/hierarchy1"/>
    <dgm:cxn modelId="{8CEA7D86-9ECA-41AF-98CA-3B25AD6C3AD5}" type="presParOf" srcId="{2544761D-19C6-4E3D-93A2-6052134E5C01}" destId="{6BC2F847-3981-4EA3-931A-462DCD74069D}" srcOrd="0" destOrd="0" presId="urn:microsoft.com/office/officeart/2005/8/layout/hierarchy1"/>
    <dgm:cxn modelId="{40587F42-F15A-45B2-967F-58C4393AE129}" type="presParOf" srcId="{6BC2F847-3981-4EA3-931A-462DCD74069D}" destId="{365EA1DB-B478-41C3-8229-A64B0EFAD562}" srcOrd="0" destOrd="0" presId="urn:microsoft.com/office/officeart/2005/8/layout/hierarchy1"/>
    <dgm:cxn modelId="{41B2343F-505D-4EEA-8929-6756EB51CCAF}" type="presParOf" srcId="{6BC2F847-3981-4EA3-931A-462DCD74069D}" destId="{6872080D-5B29-4A90-BE56-9A4C890794EC}" srcOrd="1" destOrd="0" presId="urn:microsoft.com/office/officeart/2005/8/layout/hierarchy1"/>
    <dgm:cxn modelId="{2AB6816C-65EC-4912-BEEF-22DB1EFD2FD6}" type="presParOf" srcId="{2544761D-19C6-4E3D-93A2-6052134E5C01}" destId="{5F875C08-6682-4452-BB3A-B6F44BE1BB92}" srcOrd="1" destOrd="0" presId="urn:microsoft.com/office/officeart/2005/8/layout/hierarchy1"/>
    <dgm:cxn modelId="{5166857C-1FEF-4BCC-A580-97E04597B55A}" type="presParOf" srcId="{29EA9F1E-1A41-490A-8440-184EB1ABC8F5}" destId="{2DB71BFB-98D8-481E-8DEB-62B2BA0EB615}" srcOrd="3" destOrd="0" presId="urn:microsoft.com/office/officeart/2005/8/layout/hierarchy1"/>
    <dgm:cxn modelId="{BA1886D5-56C2-4925-ABD1-DBB167320C1D}" type="presParOf" srcId="{2DB71BFB-98D8-481E-8DEB-62B2BA0EB615}" destId="{2F7B5419-AA20-446A-A842-9DB4430E8A7F}" srcOrd="0" destOrd="0" presId="urn:microsoft.com/office/officeart/2005/8/layout/hierarchy1"/>
    <dgm:cxn modelId="{BAF9DEE2-6379-4265-8C88-B3FCEE1D9488}" type="presParOf" srcId="{2F7B5419-AA20-446A-A842-9DB4430E8A7F}" destId="{FD12D6C5-E41E-4832-B62B-0F9361735E83}" srcOrd="0" destOrd="0" presId="urn:microsoft.com/office/officeart/2005/8/layout/hierarchy1"/>
    <dgm:cxn modelId="{E51DF480-69C3-4434-AC7B-F4E9C459028B}" type="presParOf" srcId="{2F7B5419-AA20-446A-A842-9DB4430E8A7F}" destId="{6A71BC38-218C-48F6-9F88-5E5B8F069DCE}" srcOrd="1" destOrd="0" presId="urn:microsoft.com/office/officeart/2005/8/layout/hierarchy1"/>
    <dgm:cxn modelId="{CC0206C4-E25E-4974-8EB9-85446E76B10E}" type="presParOf" srcId="{2DB71BFB-98D8-481E-8DEB-62B2BA0EB615}" destId="{8C364DD8-91F1-40A6-AD59-1D71E8A9D319}" srcOrd="1" destOrd="0" presId="urn:microsoft.com/office/officeart/2005/8/layout/hierarchy1"/>
    <dgm:cxn modelId="{8E1718F3-3E0F-49E0-B184-098DB0857C56}" type="presParOf" srcId="{29EA9F1E-1A41-490A-8440-184EB1ABC8F5}" destId="{D0AC1F51-BDE8-4B35-84BD-DABAE191FE76}" srcOrd="4" destOrd="0" presId="urn:microsoft.com/office/officeart/2005/8/layout/hierarchy1"/>
    <dgm:cxn modelId="{5B9F40C1-41FD-42EF-A781-B3B437F1F15C}" type="presParOf" srcId="{D0AC1F51-BDE8-4B35-84BD-DABAE191FE76}" destId="{3F3A4940-FF56-4E0E-992D-AAFBB5070906}" srcOrd="0" destOrd="0" presId="urn:microsoft.com/office/officeart/2005/8/layout/hierarchy1"/>
    <dgm:cxn modelId="{E33C2573-9485-4CFD-AA7B-8C7DC036F49A}" type="presParOf" srcId="{3F3A4940-FF56-4E0E-992D-AAFBB5070906}" destId="{EDED69F6-F70D-433B-83EB-C94120B279C0}" srcOrd="0" destOrd="0" presId="urn:microsoft.com/office/officeart/2005/8/layout/hierarchy1"/>
    <dgm:cxn modelId="{7FF99E8C-5EC0-4011-89C3-4A3ED7C9D686}" type="presParOf" srcId="{3F3A4940-FF56-4E0E-992D-AAFBB5070906}" destId="{EF024F5C-8091-40D2-83BF-C0E777468DA4}" srcOrd="1" destOrd="0" presId="urn:microsoft.com/office/officeart/2005/8/layout/hierarchy1"/>
    <dgm:cxn modelId="{19C18823-C0CF-4293-AFAF-DFF589198491}" type="presParOf" srcId="{D0AC1F51-BDE8-4B35-84BD-DABAE191FE76}" destId="{7C2AF0B7-223E-4E91-B4AF-522388C3A7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4A1630-E9DC-4C31-95EE-D47A578282A7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2D1935-68FF-4925-BE67-472DF928EF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SOAP (Simple Object Access Protocol)</a:t>
          </a:r>
        </a:p>
      </dgm:t>
    </dgm:pt>
    <dgm:pt modelId="{D4A79F60-64E3-4E8E-9830-08261332B781}" type="parTrans" cxnId="{1C455B51-DDE8-4E4A-AD89-9476CD0A15A3}">
      <dgm:prSet/>
      <dgm:spPr/>
      <dgm:t>
        <a:bodyPr/>
        <a:lstStyle/>
        <a:p>
          <a:endParaRPr lang="en-US"/>
        </a:p>
      </dgm:t>
    </dgm:pt>
    <dgm:pt modelId="{4C9B51BF-E16F-4A9B-AADD-EC9A83090E42}" type="sibTrans" cxnId="{1C455B51-DDE8-4E4A-AD89-9476CD0A15A3}">
      <dgm:prSet/>
      <dgm:spPr/>
      <dgm:t>
        <a:bodyPr/>
        <a:lstStyle/>
        <a:p>
          <a:endParaRPr lang="en-US"/>
        </a:p>
      </dgm:t>
    </dgm:pt>
    <dgm:pt modelId="{A09B098E-552E-4290-B91B-75FD7ABA99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REST (Representational State Transfer)</a:t>
          </a:r>
        </a:p>
      </dgm:t>
    </dgm:pt>
    <dgm:pt modelId="{E5D103F7-316E-41C2-8FFB-0D11FF7E9485}" type="parTrans" cxnId="{779A3458-D506-4894-8960-3CF9320C65DA}">
      <dgm:prSet/>
      <dgm:spPr/>
      <dgm:t>
        <a:bodyPr/>
        <a:lstStyle/>
        <a:p>
          <a:endParaRPr lang="en-US"/>
        </a:p>
      </dgm:t>
    </dgm:pt>
    <dgm:pt modelId="{42D1DDDC-3770-48AA-BC1C-09F15577F388}" type="sibTrans" cxnId="{779A3458-D506-4894-8960-3CF9320C65DA}">
      <dgm:prSet/>
      <dgm:spPr/>
      <dgm:t>
        <a:bodyPr/>
        <a:lstStyle/>
        <a:p>
          <a:endParaRPr lang="en-US"/>
        </a:p>
      </dgm:t>
    </dgm:pt>
    <dgm:pt modelId="{F7B5A2F3-2CB0-420D-AB09-BDCF60C1B5DC}" type="pres">
      <dgm:prSet presAssocID="{7C4A1630-E9DC-4C31-95EE-D47A578282A7}" presName="Name0" presStyleCnt="0">
        <dgm:presLayoutVars>
          <dgm:chMax/>
          <dgm:chPref/>
          <dgm:dir/>
          <dgm:animLvl val="lvl"/>
        </dgm:presLayoutVars>
      </dgm:prSet>
      <dgm:spPr/>
    </dgm:pt>
    <dgm:pt modelId="{F497C1CC-E2CB-4E30-8CD8-8480278CDBA4}" type="pres">
      <dgm:prSet presAssocID="{122D1935-68FF-4925-BE67-472DF928EF37}" presName="composite" presStyleCnt="0"/>
      <dgm:spPr/>
    </dgm:pt>
    <dgm:pt modelId="{AEBAE591-0FDA-4243-B3E4-F5452D025AB2}" type="pres">
      <dgm:prSet presAssocID="{122D1935-68FF-4925-BE67-472DF928EF37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87DB442-E5BC-416E-B459-C2BF5E17C805}" type="pres">
      <dgm:prSet presAssocID="{122D1935-68FF-4925-BE67-472DF928EF37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FB2A094E-DDA3-4577-AE5A-D89AC009BED2}" type="pres">
      <dgm:prSet presAssocID="{122D1935-68FF-4925-BE67-472DF928EF37}" presName="BalanceSpacing" presStyleCnt="0"/>
      <dgm:spPr/>
    </dgm:pt>
    <dgm:pt modelId="{913850AC-A386-473D-93C3-CE4ADA78BE3B}" type="pres">
      <dgm:prSet presAssocID="{122D1935-68FF-4925-BE67-472DF928EF37}" presName="BalanceSpacing1" presStyleCnt="0"/>
      <dgm:spPr/>
    </dgm:pt>
    <dgm:pt modelId="{6BEBA76E-5E1D-4B16-A3D5-FDB108883FFB}" type="pres">
      <dgm:prSet presAssocID="{4C9B51BF-E16F-4A9B-AADD-EC9A83090E42}" presName="Accent1Text" presStyleLbl="node1" presStyleIdx="1" presStyleCnt="4"/>
      <dgm:spPr/>
    </dgm:pt>
    <dgm:pt modelId="{C07442FA-48FC-41AE-961E-4541A20BE293}" type="pres">
      <dgm:prSet presAssocID="{4C9B51BF-E16F-4A9B-AADD-EC9A83090E42}" presName="spaceBetweenRectangles" presStyleCnt="0"/>
      <dgm:spPr/>
    </dgm:pt>
    <dgm:pt modelId="{E2F92E0F-7D23-424E-B859-E0264214730E}" type="pres">
      <dgm:prSet presAssocID="{A09B098E-552E-4290-B91B-75FD7ABA992B}" presName="composite" presStyleCnt="0"/>
      <dgm:spPr/>
    </dgm:pt>
    <dgm:pt modelId="{A14CE812-F759-4479-A2B1-FBB6E16F17FC}" type="pres">
      <dgm:prSet presAssocID="{A09B098E-552E-4290-B91B-75FD7ABA992B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96CEAC33-DFFE-4303-8596-ADE1BD8F61D9}" type="pres">
      <dgm:prSet presAssocID="{A09B098E-552E-4290-B91B-75FD7ABA992B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E97CED85-1A9A-4604-9E89-14D28740207F}" type="pres">
      <dgm:prSet presAssocID="{A09B098E-552E-4290-B91B-75FD7ABA992B}" presName="BalanceSpacing" presStyleCnt="0"/>
      <dgm:spPr/>
    </dgm:pt>
    <dgm:pt modelId="{A8FDE112-C5CF-4234-9DB5-C619047876CE}" type="pres">
      <dgm:prSet presAssocID="{A09B098E-552E-4290-B91B-75FD7ABA992B}" presName="BalanceSpacing1" presStyleCnt="0"/>
      <dgm:spPr/>
    </dgm:pt>
    <dgm:pt modelId="{5E3C0273-E3B3-425C-8440-58D604EC15C5}" type="pres">
      <dgm:prSet presAssocID="{42D1DDDC-3770-48AA-BC1C-09F15577F388}" presName="Accent1Text" presStyleLbl="node1" presStyleIdx="3" presStyleCnt="4"/>
      <dgm:spPr/>
    </dgm:pt>
  </dgm:ptLst>
  <dgm:cxnLst>
    <dgm:cxn modelId="{1C455B51-DDE8-4E4A-AD89-9476CD0A15A3}" srcId="{7C4A1630-E9DC-4C31-95EE-D47A578282A7}" destId="{122D1935-68FF-4925-BE67-472DF928EF37}" srcOrd="0" destOrd="0" parTransId="{D4A79F60-64E3-4E8E-9830-08261332B781}" sibTransId="{4C9B51BF-E16F-4A9B-AADD-EC9A83090E42}"/>
    <dgm:cxn modelId="{DC670252-2673-46DA-BF8C-F2392BD5D89A}" type="presOf" srcId="{7C4A1630-E9DC-4C31-95EE-D47A578282A7}" destId="{F7B5A2F3-2CB0-420D-AB09-BDCF60C1B5DC}" srcOrd="0" destOrd="0" presId="urn:microsoft.com/office/officeart/2008/layout/AlternatingHexagons"/>
    <dgm:cxn modelId="{779A3458-D506-4894-8960-3CF9320C65DA}" srcId="{7C4A1630-E9DC-4C31-95EE-D47A578282A7}" destId="{A09B098E-552E-4290-B91B-75FD7ABA992B}" srcOrd="1" destOrd="0" parTransId="{E5D103F7-316E-41C2-8FFB-0D11FF7E9485}" sibTransId="{42D1DDDC-3770-48AA-BC1C-09F15577F388}"/>
    <dgm:cxn modelId="{D66CFEA1-F9AC-4CFA-AD0D-F6D101734912}" type="presOf" srcId="{122D1935-68FF-4925-BE67-472DF928EF37}" destId="{AEBAE591-0FDA-4243-B3E4-F5452D025AB2}" srcOrd="0" destOrd="0" presId="urn:microsoft.com/office/officeart/2008/layout/AlternatingHexagons"/>
    <dgm:cxn modelId="{6C782FC6-BD47-4011-BFDC-ED70F3502FD6}" type="presOf" srcId="{4C9B51BF-E16F-4A9B-AADD-EC9A83090E42}" destId="{6BEBA76E-5E1D-4B16-A3D5-FDB108883FFB}" srcOrd="0" destOrd="0" presId="urn:microsoft.com/office/officeart/2008/layout/AlternatingHexagons"/>
    <dgm:cxn modelId="{D93345F3-08ED-4003-95B7-3FF8F9A90757}" type="presOf" srcId="{A09B098E-552E-4290-B91B-75FD7ABA992B}" destId="{A14CE812-F759-4479-A2B1-FBB6E16F17FC}" srcOrd="0" destOrd="0" presId="urn:microsoft.com/office/officeart/2008/layout/AlternatingHexagons"/>
    <dgm:cxn modelId="{AB2013FB-9F8B-46D4-B60E-52F36D04FA24}" type="presOf" srcId="{42D1DDDC-3770-48AA-BC1C-09F15577F388}" destId="{5E3C0273-E3B3-425C-8440-58D604EC15C5}" srcOrd="0" destOrd="0" presId="urn:microsoft.com/office/officeart/2008/layout/AlternatingHexagons"/>
    <dgm:cxn modelId="{8E32364A-F2C3-46D3-BA60-E5F823C42334}" type="presParOf" srcId="{F7B5A2F3-2CB0-420D-AB09-BDCF60C1B5DC}" destId="{F497C1CC-E2CB-4E30-8CD8-8480278CDBA4}" srcOrd="0" destOrd="0" presId="urn:microsoft.com/office/officeart/2008/layout/AlternatingHexagons"/>
    <dgm:cxn modelId="{E25A5408-2D28-4475-BAC0-BE1FCCC4BECA}" type="presParOf" srcId="{F497C1CC-E2CB-4E30-8CD8-8480278CDBA4}" destId="{AEBAE591-0FDA-4243-B3E4-F5452D025AB2}" srcOrd="0" destOrd="0" presId="urn:microsoft.com/office/officeart/2008/layout/AlternatingHexagons"/>
    <dgm:cxn modelId="{39B6CB7F-A85D-4ABF-9EE3-57C1444629B4}" type="presParOf" srcId="{F497C1CC-E2CB-4E30-8CD8-8480278CDBA4}" destId="{A87DB442-E5BC-416E-B459-C2BF5E17C805}" srcOrd="1" destOrd="0" presId="urn:microsoft.com/office/officeart/2008/layout/AlternatingHexagons"/>
    <dgm:cxn modelId="{7CA66EAD-2BA0-40A4-BE47-6DC0583FB399}" type="presParOf" srcId="{F497C1CC-E2CB-4E30-8CD8-8480278CDBA4}" destId="{FB2A094E-DDA3-4577-AE5A-D89AC009BED2}" srcOrd="2" destOrd="0" presId="urn:microsoft.com/office/officeart/2008/layout/AlternatingHexagons"/>
    <dgm:cxn modelId="{BF5293DC-C26D-4765-B20B-798333E354CE}" type="presParOf" srcId="{F497C1CC-E2CB-4E30-8CD8-8480278CDBA4}" destId="{913850AC-A386-473D-93C3-CE4ADA78BE3B}" srcOrd="3" destOrd="0" presId="urn:microsoft.com/office/officeart/2008/layout/AlternatingHexagons"/>
    <dgm:cxn modelId="{95AED714-C90D-4800-84EF-8233E26912C4}" type="presParOf" srcId="{F497C1CC-E2CB-4E30-8CD8-8480278CDBA4}" destId="{6BEBA76E-5E1D-4B16-A3D5-FDB108883FFB}" srcOrd="4" destOrd="0" presId="urn:microsoft.com/office/officeart/2008/layout/AlternatingHexagons"/>
    <dgm:cxn modelId="{09AEBD65-7823-4F9D-AC8F-EC9330BD135B}" type="presParOf" srcId="{F7B5A2F3-2CB0-420D-AB09-BDCF60C1B5DC}" destId="{C07442FA-48FC-41AE-961E-4541A20BE293}" srcOrd="1" destOrd="0" presId="urn:microsoft.com/office/officeart/2008/layout/AlternatingHexagons"/>
    <dgm:cxn modelId="{27DFEF82-25C0-4596-B62B-69EDBEC46A6F}" type="presParOf" srcId="{F7B5A2F3-2CB0-420D-AB09-BDCF60C1B5DC}" destId="{E2F92E0F-7D23-424E-B859-E0264214730E}" srcOrd="2" destOrd="0" presId="urn:microsoft.com/office/officeart/2008/layout/AlternatingHexagons"/>
    <dgm:cxn modelId="{86574C59-DC07-4065-A09D-EA79A15480C2}" type="presParOf" srcId="{E2F92E0F-7D23-424E-B859-E0264214730E}" destId="{A14CE812-F759-4479-A2B1-FBB6E16F17FC}" srcOrd="0" destOrd="0" presId="urn:microsoft.com/office/officeart/2008/layout/AlternatingHexagons"/>
    <dgm:cxn modelId="{752774E3-8F12-48CE-820E-7EF8472A9254}" type="presParOf" srcId="{E2F92E0F-7D23-424E-B859-E0264214730E}" destId="{96CEAC33-DFFE-4303-8596-ADE1BD8F61D9}" srcOrd="1" destOrd="0" presId="urn:microsoft.com/office/officeart/2008/layout/AlternatingHexagons"/>
    <dgm:cxn modelId="{B7613DF9-C39E-4FCF-8C5B-BC32B3BE02D5}" type="presParOf" srcId="{E2F92E0F-7D23-424E-B859-E0264214730E}" destId="{E97CED85-1A9A-4604-9E89-14D28740207F}" srcOrd="2" destOrd="0" presId="urn:microsoft.com/office/officeart/2008/layout/AlternatingHexagons"/>
    <dgm:cxn modelId="{CD692907-0F18-4AA1-99AD-2C4ED487C04B}" type="presParOf" srcId="{E2F92E0F-7D23-424E-B859-E0264214730E}" destId="{A8FDE112-C5CF-4234-9DB5-C619047876CE}" srcOrd="3" destOrd="0" presId="urn:microsoft.com/office/officeart/2008/layout/AlternatingHexagons"/>
    <dgm:cxn modelId="{186F7FAE-DA16-4341-BE95-08FBD67F25A5}" type="presParOf" srcId="{E2F92E0F-7D23-424E-B859-E0264214730E}" destId="{5E3C0273-E3B3-425C-8440-58D604EC15C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21ABC4-A280-46B0-901D-3CE30C0C92B7}" type="doc">
      <dgm:prSet loTypeId="urn:microsoft.com/office/officeart/2018/5/layout/IconLeaf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E2C633-7A7F-46BA-AB72-874D0B4CA3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Service Provider – Offers the service</a:t>
          </a:r>
        </a:p>
      </dgm:t>
    </dgm:pt>
    <dgm:pt modelId="{0F0A1B97-B017-4573-81BD-99E001E94589}" type="parTrans" cxnId="{A2F2444A-D33C-417E-B5C8-23A2B4E85A45}">
      <dgm:prSet/>
      <dgm:spPr/>
      <dgm:t>
        <a:bodyPr/>
        <a:lstStyle/>
        <a:p>
          <a:endParaRPr lang="en-US"/>
        </a:p>
      </dgm:t>
    </dgm:pt>
    <dgm:pt modelId="{0924C535-ABE7-4CA8-A44B-8CF44B1E6B71}" type="sibTrans" cxnId="{A2F2444A-D33C-417E-B5C8-23A2B4E85A45}">
      <dgm:prSet/>
      <dgm:spPr/>
      <dgm:t>
        <a:bodyPr/>
        <a:lstStyle/>
        <a:p>
          <a:endParaRPr lang="en-US"/>
        </a:p>
      </dgm:t>
    </dgm:pt>
    <dgm:pt modelId="{A02AEFD2-1754-45F5-ADAC-D4E40E1699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Service Requestor – Uses the service</a:t>
          </a:r>
        </a:p>
      </dgm:t>
    </dgm:pt>
    <dgm:pt modelId="{3C5DB072-9F21-4CD5-AF04-828D628BCCB6}" type="parTrans" cxnId="{3C063B73-D0CA-4431-B4A0-DF2890735B62}">
      <dgm:prSet/>
      <dgm:spPr/>
      <dgm:t>
        <a:bodyPr/>
        <a:lstStyle/>
        <a:p>
          <a:endParaRPr lang="en-US"/>
        </a:p>
      </dgm:t>
    </dgm:pt>
    <dgm:pt modelId="{508BD5FA-2334-4A5D-9520-1920C0E0BA84}" type="sibTrans" cxnId="{3C063B73-D0CA-4431-B4A0-DF2890735B62}">
      <dgm:prSet/>
      <dgm:spPr/>
      <dgm:t>
        <a:bodyPr/>
        <a:lstStyle/>
        <a:p>
          <a:endParaRPr lang="en-US"/>
        </a:p>
      </dgm:t>
    </dgm:pt>
    <dgm:pt modelId="{5EEE8D00-8D83-4AE9-AF7C-42C291DE81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Service Registry – Directory to find services (e.g., UDDI)</a:t>
          </a:r>
        </a:p>
      </dgm:t>
    </dgm:pt>
    <dgm:pt modelId="{54404D44-A025-4EF2-B14D-C977FDFB8856}" type="parTrans" cxnId="{B580E185-0057-4FC4-8F16-999798A81952}">
      <dgm:prSet/>
      <dgm:spPr/>
      <dgm:t>
        <a:bodyPr/>
        <a:lstStyle/>
        <a:p>
          <a:endParaRPr lang="en-US"/>
        </a:p>
      </dgm:t>
    </dgm:pt>
    <dgm:pt modelId="{85E07881-9E65-4AC1-BB2B-039F848BCE38}" type="sibTrans" cxnId="{B580E185-0057-4FC4-8F16-999798A81952}">
      <dgm:prSet/>
      <dgm:spPr/>
      <dgm:t>
        <a:bodyPr/>
        <a:lstStyle/>
        <a:p>
          <a:endParaRPr lang="en-US"/>
        </a:p>
      </dgm:t>
    </dgm:pt>
    <dgm:pt modelId="{FB32D603-B071-4DF4-A2DA-A45A54598BFA}" type="pres">
      <dgm:prSet presAssocID="{DC21ABC4-A280-46B0-901D-3CE30C0C92B7}" presName="root" presStyleCnt="0">
        <dgm:presLayoutVars>
          <dgm:dir/>
          <dgm:resizeHandles val="exact"/>
        </dgm:presLayoutVars>
      </dgm:prSet>
      <dgm:spPr/>
    </dgm:pt>
    <dgm:pt modelId="{67912855-7E1A-44B1-9171-C2452EE3BC93}" type="pres">
      <dgm:prSet presAssocID="{67E2C633-7A7F-46BA-AB72-874D0B4CA3CA}" presName="compNode" presStyleCnt="0"/>
      <dgm:spPr/>
    </dgm:pt>
    <dgm:pt modelId="{927B3358-AA60-4F1B-890A-224B64F4E7D9}" type="pres">
      <dgm:prSet presAssocID="{67E2C633-7A7F-46BA-AB72-874D0B4CA3C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1A46CC8-DB01-4C0A-858F-FA3200A701A2}" type="pres">
      <dgm:prSet presAssocID="{67E2C633-7A7F-46BA-AB72-874D0B4CA3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E30AACB-4628-40B2-AFF6-CFD90530F9E7}" type="pres">
      <dgm:prSet presAssocID="{67E2C633-7A7F-46BA-AB72-874D0B4CA3CA}" presName="spaceRect" presStyleCnt="0"/>
      <dgm:spPr/>
    </dgm:pt>
    <dgm:pt modelId="{75AE3B5B-F0CB-4FC4-93F4-97285A8A5DF6}" type="pres">
      <dgm:prSet presAssocID="{67E2C633-7A7F-46BA-AB72-874D0B4CA3CA}" presName="textRect" presStyleLbl="revTx" presStyleIdx="0" presStyleCnt="3">
        <dgm:presLayoutVars>
          <dgm:chMax val="1"/>
          <dgm:chPref val="1"/>
        </dgm:presLayoutVars>
      </dgm:prSet>
      <dgm:spPr/>
    </dgm:pt>
    <dgm:pt modelId="{3AC4B6D2-34E5-4216-A383-0121CCA3A8CA}" type="pres">
      <dgm:prSet presAssocID="{0924C535-ABE7-4CA8-A44B-8CF44B1E6B71}" presName="sibTrans" presStyleCnt="0"/>
      <dgm:spPr/>
    </dgm:pt>
    <dgm:pt modelId="{5591BAE2-2D1E-40BB-A50F-5FFF041E9048}" type="pres">
      <dgm:prSet presAssocID="{A02AEFD2-1754-45F5-ADAC-D4E40E169939}" presName="compNode" presStyleCnt="0"/>
      <dgm:spPr/>
    </dgm:pt>
    <dgm:pt modelId="{9AB0DEBC-BF17-4F6B-984A-A13E378A8108}" type="pres">
      <dgm:prSet presAssocID="{A02AEFD2-1754-45F5-ADAC-D4E40E16993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A64D8E3-4B38-4519-BA98-68A0FD28527B}" type="pres">
      <dgm:prSet presAssocID="{A02AEFD2-1754-45F5-ADAC-D4E40E1699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148BF0E8-5F1B-4DA7-A24E-ECDB9106407F}" type="pres">
      <dgm:prSet presAssocID="{A02AEFD2-1754-45F5-ADAC-D4E40E169939}" presName="spaceRect" presStyleCnt="0"/>
      <dgm:spPr/>
    </dgm:pt>
    <dgm:pt modelId="{7F8123CE-A331-4D55-B7F8-BC43FA8E068A}" type="pres">
      <dgm:prSet presAssocID="{A02AEFD2-1754-45F5-ADAC-D4E40E169939}" presName="textRect" presStyleLbl="revTx" presStyleIdx="1" presStyleCnt="3">
        <dgm:presLayoutVars>
          <dgm:chMax val="1"/>
          <dgm:chPref val="1"/>
        </dgm:presLayoutVars>
      </dgm:prSet>
      <dgm:spPr/>
    </dgm:pt>
    <dgm:pt modelId="{99A457C7-33C5-4D66-B728-0818D6BBD9FF}" type="pres">
      <dgm:prSet presAssocID="{508BD5FA-2334-4A5D-9520-1920C0E0BA84}" presName="sibTrans" presStyleCnt="0"/>
      <dgm:spPr/>
    </dgm:pt>
    <dgm:pt modelId="{9C040CCB-BD53-400D-A79D-9D5953B92363}" type="pres">
      <dgm:prSet presAssocID="{5EEE8D00-8D83-4AE9-AF7C-42C291DE812A}" presName="compNode" presStyleCnt="0"/>
      <dgm:spPr/>
    </dgm:pt>
    <dgm:pt modelId="{F4ABEDBD-98B4-4D96-98E2-9C34EBE41C02}" type="pres">
      <dgm:prSet presAssocID="{5EEE8D00-8D83-4AE9-AF7C-42C291DE812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94175ED-D790-4DC2-B7C4-C51890B205AA}" type="pres">
      <dgm:prSet presAssocID="{5EEE8D00-8D83-4AE9-AF7C-42C291DE81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BF2049F-A440-4559-9400-FC9038445FC8}" type="pres">
      <dgm:prSet presAssocID="{5EEE8D00-8D83-4AE9-AF7C-42C291DE812A}" presName="spaceRect" presStyleCnt="0"/>
      <dgm:spPr/>
    </dgm:pt>
    <dgm:pt modelId="{7CED6E54-B76D-4600-875C-27B06F040994}" type="pres">
      <dgm:prSet presAssocID="{5EEE8D00-8D83-4AE9-AF7C-42C291DE812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C2D108-E727-419A-A7FD-C708B8596B73}" type="presOf" srcId="{A02AEFD2-1754-45F5-ADAC-D4E40E169939}" destId="{7F8123CE-A331-4D55-B7F8-BC43FA8E068A}" srcOrd="0" destOrd="0" presId="urn:microsoft.com/office/officeart/2018/5/layout/IconLeafLabelList"/>
    <dgm:cxn modelId="{A2F2444A-D33C-417E-B5C8-23A2B4E85A45}" srcId="{DC21ABC4-A280-46B0-901D-3CE30C0C92B7}" destId="{67E2C633-7A7F-46BA-AB72-874D0B4CA3CA}" srcOrd="0" destOrd="0" parTransId="{0F0A1B97-B017-4573-81BD-99E001E94589}" sibTransId="{0924C535-ABE7-4CA8-A44B-8CF44B1E6B71}"/>
    <dgm:cxn modelId="{3C063B73-D0CA-4431-B4A0-DF2890735B62}" srcId="{DC21ABC4-A280-46B0-901D-3CE30C0C92B7}" destId="{A02AEFD2-1754-45F5-ADAC-D4E40E169939}" srcOrd="1" destOrd="0" parTransId="{3C5DB072-9F21-4CD5-AF04-828D628BCCB6}" sibTransId="{508BD5FA-2334-4A5D-9520-1920C0E0BA84}"/>
    <dgm:cxn modelId="{B580E185-0057-4FC4-8F16-999798A81952}" srcId="{DC21ABC4-A280-46B0-901D-3CE30C0C92B7}" destId="{5EEE8D00-8D83-4AE9-AF7C-42C291DE812A}" srcOrd="2" destOrd="0" parTransId="{54404D44-A025-4EF2-B14D-C977FDFB8856}" sibTransId="{85E07881-9E65-4AC1-BB2B-039F848BCE38}"/>
    <dgm:cxn modelId="{691BE287-6FF8-40B0-B474-369711125E31}" type="presOf" srcId="{DC21ABC4-A280-46B0-901D-3CE30C0C92B7}" destId="{FB32D603-B071-4DF4-A2DA-A45A54598BFA}" srcOrd="0" destOrd="0" presId="urn:microsoft.com/office/officeart/2018/5/layout/IconLeafLabelList"/>
    <dgm:cxn modelId="{02AF6CB2-358E-414A-83D3-490772531297}" type="presOf" srcId="{5EEE8D00-8D83-4AE9-AF7C-42C291DE812A}" destId="{7CED6E54-B76D-4600-875C-27B06F040994}" srcOrd="0" destOrd="0" presId="urn:microsoft.com/office/officeart/2018/5/layout/IconLeafLabelList"/>
    <dgm:cxn modelId="{9FAB00EA-D891-4799-995E-8FD7A840ED94}" type="presOf" srcId="{67E2C633-7A7F-46BA-AB72-874D0B4CA3CA}" destId="{75AE3B5B-F0CB-4FC4-93F4-97285A8A5DF6}" srcOrd="0" destOrd="0" presId="urn:microsoft.com/office/officeart/2018/5/layout/IconLeafLabelList"/>
    <dgm:cxn modelId="{02E2C79F-28E6-4807-9653-090234282F13}" type="presParOf" srcId="{FB32D603-B071-4DF4-A2DA-A45A54598BFA}" destId="{67912855-7E1A-44B1-9171-C2452EE3BC93}" srcOrd="0" destOrd="0" presId="urn:microsoft.com/office/officeart/2018/5/layout/IconLeafLabelList"/>
    <dgm:cxn modelId="{E3F39AA4-E5E8-44BE-93D3-7317A6F1C478}" type="presParOf" srcId="{67912855-7E1A-44B1-9171-C2452EE3BC93}" destId="{927B3358-AA60-4F1B-890A-224B64F4E7D9}" srcOrd="0" destOrd="0" presId="urn:microsoft.com/office/officeart/2018/5/layout/IconLeafLabelList"/>
    <dgm:cxn modelId="{30A5603E-585C-4888-837C-1FFB6246CBD3}" type="presParOf" srcId="{67912855-7E1A-44B1-9171-C2452EE3BC93}" destId="{01A46CC8-DB01-4C0A-858F-FA3200A701A2}" srcOrd="1" destOrd="0" presId="urn:microsoft.com/office/officeart/2018/5/layout/IconLeafLabelList"/>
    <dgm:cxn modelId="{2FDF6807-CED5-4DF1-9CB0-846274260350}" type="presParOf" srcId="{67912855-7E1A-44B1-9171-C2452EE3BC93}" destId="{5E30AACB-4628-40B2-AFF6-CFD90530F9E7}" srcOrd="2" destOrd="0" presId="urn:microsoft.com/office/officeart/2018/5/layout/IconLeafLabelList"/>
    <dgm:cxn modelId="{9B0F3CF3-A3EC-4112-90A3-E35EAA0FCC85}" type="presParOf" srcId="{67912855-7E1A-44B1-9171-C2452EE3BC93}" destId="{75AE3B5B-F0CB-4FC4-93F4-97285A8A5DF6}" srcOrd="3" destOrd="0" presId="urn:microsoft.com/office/officeart/2018/5/layout/IconLeafLabelList"/>
    <dgm:cxn modelId="{579214A4-095C-4C7B-8F4A-5878D46B487E}" type="presParOf" srcId="{FB32D603-B071-4DF4-A2DA-A45A54598BFA}" destId="{3AC4B6D2-34E5-4216-A383-0121CCA3A8CA}" srcOrd="1" destOrd="0" presId="urn:microsoft.com/office/officeart/2018/5/layout/IconLeafLabelList"/>
    <dgm:cxn modelId="{89DD5439-1EA1-45AB-AF8B-B0DC3F9975CD}" type="presParOf" srcId="{FB32D603-B071-4DF4-A2DA-A45A54598BFA}" destId="{5591BAE2-2D1E-40BB-A50F-5FFF041E9048}" srcOrd="2" destOrd="0" presId="urn:microsoft.com/office/officeart/2018/5/layout/IconLeafLabelList"/>
    <dgm:cxn modelId="{875E503D-79A1-4AB0-90B3-EAC7014DC5EC}" type="presParOf" srcId="{5591BAE2-2D1E-40BB-A50F-5FFF041E9048}" destId="{9AB0DEBC-BF17-4F6B-984A-A13E378A8108}" srcOrd="0" destOrd="0" presId="urn:microsoft.com/office/officeart/2018/5/layout/IconLeafLabelList"/>
    <dgm:cxn modelId="{E0582F6F-16AC-4142-84BF-52A69C1D3979}" type="presParOf" srcId="{5591BAE2-2D1E-40BB-A50F-5FFF041E9048}" destId="{1A64D8E3-4B38-4519-BA98-68A0FD28527B}" srcOrd="1" destOrd="0" presId="urn:microsoft.com/office/officeart/2018/5/layout/IconLeafLabelList"/>
    <dgm:cxn modelId="{2807158F-2F27-4C7F-B832-3C5A3240136B}" type="presParOf" srcId="{5591BAE2-2D1E-40BB-A50F-5FFF041E9048}" destId="{148BF0E8-5F1B-4DA7-A24E-ECDB9106407F}" srcOrd="2" destOrd="0" presId="urn:microsoft.com/office/officeart/2018/5/layout/IconLeafLabelList"/>
    <dgm:cxn modelId="{E3517CE1-C00A-453E-9C0E-FF1104EFE71C}" type="presParOf" srcId="{5591BAE2-2D1E-40BB-A50F-5FFF041E9048}" destId="{7F8123CE-A331-4D55-B7F8-BC43FA8E068A}" srcOrd="3" destOrd="0" presId="urn:microsoft.com/office/officeart/2018/5/layout/IconLeafLabelList"/>
    <dgm:cxn modelId="{D01FFFCC-BEE8-45FD-BC9B-469879DE4B27}" type="presParOf" srcId="{FB32D603-B071-4DF4-A2DA-A45A54598BFA}" destId="{99A457C7-33C5-4D66-B728-0818D6BBD9FF}" srcOrd="3" destOrd="0" presId="urn:microsoft.com/office/officeart/2018/5/layout/IconLeafLabelList"/>
    <dgm:cxn modelId="{C9C19D21-E8D0-47B0-92C3-DA22D4CACE6E}" type="presParOf" srcId="{FB32D603-B071-4DF4-A2DA-A45A54598BFA}" destId="{9C040CCB-BD53-400D-A79D-9D5953B92363}" srcOrd="4" destOrd="0" presId="urn:microsoft.com/office/officeart/2018/5/layout/IconLeafLabelList"/>
    <dgm:cxn modelId="{502EE330-43C2-4F30-AD39-FE4009060AB9}" type="presParOf" srcId="{9C040CCB-BD53-400D-A79D-9D5953B92363}" destId="{F4ABEDBD-98B4-4D96-98E2-9C34EBE41C02}" srcOrd="0" destOrd="0" presId="urn:microsoft.com/office/officeart/2018/5/layout/IconLeafLabelList"/>
    <dgm:cxn modelId="{6EE3459C-C675-48BA-BDCF-DD85A11B4D47}" type="presParOf" srcId="{9C040CCB-BD53-400D-A79D-9D5953B92363}" destId="{694175ED-D790-4DC2-B7C4-C51890B205AA}" srcOrd="1" destOrd="0" presId="urn:microsoft.com/office/officeart/2018/5/layout/IconLeafLabelList"/>
    <dgm:cxn modelId="{A2C20578-8031-48CD-A323-5166FDC83791}" type="presParOf" srcId="{9C040CCB-BD53-400D-A79D-9D5953B92363}" destId="{6BF2049F-A440-4559-9400-FC9038445FC8}" srcOrd="2" destOrd="0" presId="urn:microsoft.com/office/officeart/2018/5/layout/IconLeafLabelList"/>
    <dgm:cxn modelId="{5D6BD118-0093-4F36-975A-536DB21A3824}" type="presParOf" srcId="{9C040CCB-BD53-400D-A79D-9D5953B92363}" destId="{7CED6E54-B76D-4600-875C-27B06F04099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C6495F-7865-453A-976E-F70AD141AFD5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2A73707-3111-4C58-AA06-FCF86F306499}">
      <dgm:prSet/>
      <dgm:spPr/>
      <dgm:t>
        <a:bodyPr/>
        <a:lstStyle/>
        <a:p>
          <a:r>
            <a:rPr lang="en-US"/>
            <a:t>Transport Layer – HTTP, SMTP</a:t>
          </a:r>
        </a:p>
      </dgm:t>
    </dgm:pt>
    <dgm:pt modelId="{8238EAEE-91E5-4C94-B4D8-80A188727A60}" type="parTrans" cxnId="{6C7D8420-347C-4B0D-B658-93D237393C13}">
      <dgm:prSet/>
      <dgm:spPr/>
      <dgm:t>
        <a:bodyPr/>
        <a:lstStyle/>
        <a:p>
          <a:endParaRPr lang="en-US"/>
        </a:p>
      </dgm:t>
    </dgm:pt>
    <dgm:pt modelId="{CB60464A-0B82-4B47-92DD-D9B50B9DB151}" type="sibTrans" cxnId="{6C7D8420-347C-4B0D-B658-93D237393C13}">
      <dgm:prSet/>
      <dgm:spPr/>
      <dgm:t>
        <a:bodyPr/>
        <a:lstStyle/>
        <a:p>
          <a:endParaRPr lang="en-US"/>
        </a:p>
      </dgm:t>
    </dgm:pt>
    <dgm:pt modelId="{84A836A5-F963-4255-89D6-14926D5DD39A}">
      <dgm:prSet/>
      <dgm:spPr/>
      <dgm:t>
        <a:bodyPr/>
        <a:lstStyle/>
        <a:p>
          <a:r>
            <a:rPr lang="en-US"/>
            <a:t>Messaging Layer – XML, JSON</a:t>
          </a:r>
        </a:p>
      </dgm:t>
    </dgm:pt>
    <dgm:pt modelId="{2E9EFD8B-65A6-4D8E-B39E-0C4CFFA17C31}" type="parTrans" cxnId="{DFEC18CA-3C79-44A6-84CD-A3CB7DCDB4EA}">
      <dgm:prSet/>
      <dgm:spPr/>
      <dgm:t>
        <a:bodyPr/>
        <a:lstStyle/>
        <a:p>
          <a:endParaRPr lang="en-US"/>
        </a:p>
      </dgm:t>
    </dgm:pt>
    <dgm:pt modelId="{0E728F3B-8294-47C3-8486-AA7673F1A2B8}" type="sibTrans" cxnId="{DFEC18CA-3C79-44A6-84CD-A3CB7DCDB4EA}">
      <dgm:prSet/>
      <dgm:spPr/>
      <dgm:t>
        <a:bodyPr/>
        <a:lstStyle/>
        <a:p>
          <a:endParaRPr lang="en-US"/>
        </a:p>
      </dgm:t>
    </dgm:pt>
    <dgm:pt modelId="{AD1F4ACA-6B57-484D-9D28-36EAF04407D6}">
      <dgm:prSet/>
      <dgm:spPr/>
      <dgm:t>
        <a:bodyPr/>
        <a:lstStyle/>
        <a:p>
          <a:r>
            <a:rPr lang="en-US"/>
            <a:t>Description Layer – WSDL</a:t>
          </a:r>
        </a:p>
      </dgm:t>
    </dgm:pt>
    <dgm:pt modelId="{99CC29A8-5B49-4C23-9EE7-A3E524C188D7}" type="parTrans" cxnId="{49A4A3A5-7C72-42DE-B02A-6AE39EC00D87}">
      <dgm:prSet/>
      <dgm:spPr/>
      <dgm:t>
        <a:bodyPr/>
        <a:lstStyle/>
        <a:p>
          <a:endParaRPr lang="en-US"/>
        </a:p>
      </dgm:t>
    </dgm:pt>
    <dgm:pt modelId="{71E2DB63-BB76-4ACA-A337-6FAF4B21261A}" type="sibTrans" cxnId="{49A4A3A5-7C72-42DE-B02A-6AE39EC00D87}">
      <dgm:prSet/>
      <dgm:spPr/>
      <dgm:t>
        <a:bodyPr/>
        <a:lstStyle/>
        <a:p>
          <a:endParaRPr lang="en-US"/>
        </a:p>
      </dgm:t>
    </dgm:pt>
    <dgm:pt modelId="{DEE4B987-4522-4071-825A-17A071394DEB}">
      <dgm:prSet/>
      <dgm:spPr/>
      <dgm:t>
        <a:bodyPr/>
        <a:lstStyle/>
        <a:p>
          <a:r>
            <a:rPr lang="en-US"/>
            <a:t>Discovery Layer – UDDI</a:t>
          </a:r>
        </a:p>
      </dgm:t>
    </dgm:pt>
    <dgm:pt modelId="{BB2F8800-0600-48AD-87A7-481875E1A25F}" type="parTrans" cxnId="{F01A02D3-30BE-483F-B36E-C0E1458F2C79}">
      <dgm:prSet/>
      <dgm:spPr/>
      <dgm:t>
        <a:bodyPr/>
        <a:lstStyle/>
        <a:p>
          <a:endParaRPr lang="en-US"/>
        </a:p>
      </dgm:t>
    </dgm:pt>
    <dgm:pt modelId="{15F250A8-DBCB-4899-8A90-181AD4453C78}" type="sibTrans" cxnId="{F01A02D3-30BE-483F-B36E-C0E1458F2C79}">
      <dgm:prSet/>
      <dgm:spPr/>
      <dgm:t>
        <a:bodyPr/>
        <a:lstStyle/>
        <a:p>
          <a:endParaRPr lang="en-US"/>
        </a:p>
      </dgm:t>
    </dgm:pt>
    <dgm:pt modelId="{80E8CEDE-9B9E-4B13-8E9E-69D5FBBE10D3}" type="pres">
      <dgm:prSet presAssocID="{B9C6495F-7865-453A-976E-F70AD141AFD5}" presName="linearFlow" presStyleCnt="0">
        <dgm:presLayoutVars>
          <dgm:resizeHandles val="exact"/>
        </dgm:presLayoutVars>
      </dgm:prSet>
      <dgm:spPr/>
    </dgm:pt>
    <dgm:pt modelId="{EE63F7A8-E951-49A3-AE46-5C2B717301A7}" type="pres">
      <dgm:prSet presAssocID="{22A73707-3111-4C58-AA06-FCF86F306499}" presName="node" presStyleLbl="node1" presStyleIdx="0" presStyleCnt="4">
        <dgm:presLayoutVars>
          <dgm:bulletEnabled val="1"/>
        </dgm:presLayoutVars>
      </dgm:prSet>
      <dgm:spPr/>
    </dgm:pt>
    <dgm:pt modelId="{C74AF908-C7F8-4A79-B367-F4FD5DC15EDA}" type="pres">
      <dgm:prSet presAssocID="{CB60464A-0B82-4B47-92DD-D9B50B9DB151}" presName="sibTrans" presStyleLbl="sibTrans2D1" presStyleIdx="0" presStyleCnt="3"/>
      <dgm:spPr/>
    </dgm:pt>
    <dgm:pt modelId="{F841D408-7A4F-4F28-8D5F-CA8EEEB78A36}" type="pres">
      <dgm:prSet presAssocID="{CB60464A-0B82-4B47-92DD-D9B50B9DB151}" presName="connectorText" presStyleLbl="sibTrans2D1" presStyleIdx="0" presStyleCnt="3"/>
      <dgm:spPr/>
    </dgm:pt>
    <dgm:pt modelId="{2C35D9FF-10AA-415E-A2A8-FF754499EC0B}" type="pres">
      <dgm:prSet presAssocID="{84A836A5-F963-4255-89D6-14926D5DD39A}" presName="node" presStyleLbl="node1" presStyleIdx="1" presStyleCnt="4">
        <dgm:presLayoutVars>
          <dgm:bulletEnabled val="1"/>
        </dgm:presLayoutVars>
      </dgm:prSet>
      <dgm:spPr/>
    </dgm:pt>
    <dgm:pt modelId="{333335A4-7968-4C03-9EC0-532A40D6C391}" type="pres">
      <dgm:prSet presAssocID="{0E728F3B-8294-47C3-8486-AA7673F1A2B8}" presName="sibTrans" presStyleLbl="sibTrans2D1" presStyleIdx="1" presStyleCnt="3"/>
      <dgm:spPr/>
    </dgm:pt>
    <dgm:pt modelId="{79FB3B32-C513-4616-8F23-AF1AACC50407}" type="pres">
      <dgm:prSet presAssocID="{0E728F3B-8294-47C3-8486-AA7673F1A2B8}" presName="connectorText" presStyleLbl="sibTrans2D1" presStyleIdx="1" presStyleCnt="3"/>
      <dgm:spPr/>
    </dgm:pt>
    <dgm:pt modelId="{F0499995-2BCD-4D38-9F56-F3DAE34A2D58}" type="pres">
      <dgm:prSet presAssocID="{AD1F4ACA-6B57-484D-9D28-36EAF04407D6}" presName="node" presStyleLbl="node1" presStyleIdx="2" presStyleCnt="4">
        <dgm:presLayoutVars>
          <dgm:bulletEnabled val="1"/>
        </dgm:presLayoutVars>
      </dgm:prSet>
      <dgm:spPr/>
    </dgm:pt>
    <dgm:pt modelId="{C134D365-78A3-432F-AB70-8CC947E6A4A3}" type="pres">
      <dgm:prSet presAssocID="{71E2DB63-BB76-4ACA-A337-6FAF4B21261A}" presName="sibTrans" presStyleLbl="sibTrans2D1" presStyleIdx="2" presStyleCnt="3"/>
      <dgm:spPr/>
    </dgm:pt>
    <dgm:pt modelId="{10DA0DC7-2BFA-423D-ABED-05DE27744453}" type="pres">
      <dgm:prSet presAssocID="{71E2DB63-BB76-4ACA-A337-6FAF4B21261A}" presName="connectorText" presStyleLbl="sibTrans2D1" presStyleIdx="2" presStyleCnt="3"/>
      <dgm:spPr/>
    </dgm:pt>
    <dgm:pt modelId="{01351E66-1E5D-4831-9D36-78E8541B7F4A}" type="pres">
      <dgm:prSet presAssocID="{DEE4B987-4522-4071-825A-17A071394DEB}" presName="node" presStyleLbl="node1" presStyleIdx="3" presStyleCnt="4">
        <dgm:presLayoutVars>
          <dgm:bulletEnabled val="1"/>
        </dgm:presLayoutVars>
      </dgm:prSet>
      <dgm:spPr/>
    </dgm:pt>
  </dgm:ptLst>
  <dgm:cxnLst>
    <dgm:cxn modelId="{DCEEBB14-2F4F-4270-B945-8A637A7691DC}" type="presOf" srcId="{71E2DB63-BB76-4ACA-A337-6FAF4B21261A}" destId="{10DA0DC7-2BFA-423D-ABED-05DE27744453}" srcOrd="1" destOrd="0" presId="urn:microsoft.com/office/officeart/2005/8/layout/process2"/>
    <dgm:cxn modelId="{6C7D8420-347C-4B0D-B658-93D237393C13}" srcId="{B9C6495F-7865-453A-976E-F70AD141AFD5}" destId="{22A73707-3111-4C58-AA06-FCF86F306499}" srcOrd="0" destOrd="0" parTransId="{8238EAEE-91E5-4C94-B4D8-80A188727A60}" sibTransId="{CB60464A-0B82-4B47-92DD-D9B50B9DB151}"/>
    <dgm:cxn modelId="{1D850C22-1529-45E9-BA27-A4F0148D4951}" type="presOf" srcId="{71E2DB63-BB76-4ACA-A337-6FAF4B21261A}" destId="{C134D365-78A3-432F-AB70-8CC947E6A4A3}" srcOrd="0" destOrd="0" presId="urn:microsoft.com/office/officeart/2005/8/layout/process2"/>
    <dgm:cxn modelId="{9DC13D27-084B-4CA6-BE08-DAE7F2BD697B}" type="presOf" srcId="{B9C6495F-7865-453A-976E-F70AD141AFD5}" destId="{80E8CEDE-9B9E-4B13-8E9E-69D5FBBE10D3}" srcOrd="0" destOrd="0" presId="urn:microsoft.com/office/officeart/2005/8/layout/process2"/>
    <dgm:cxn modelId="{F4019431-BE90-453A-AAEC-31DA966D97DB}" type="presOf" srcId="{84A836A5-F963-4255-89D6-14926D5DD39A}" destId="{2C35D9FF-10AA-415E-A2A8-FF754499EC0B}" srcOrd="0" destOrd="0" presId="urn:microsoft.com/office/officeart/2005/8/layout/process2"/>
    <dgm:cxn modelId="{67280B3A-CBD4-4DFC-BF5B-AF0D7FDF30F8}" type="presOf" srcId="{0E728F3B-8294-47C3-8486-AA7673F1A2B8}" destId="{79FB3B32-C513-4616-8F23-AF1AACC50407}" srcOrd="1" destOrd="0" presId="urn:microsoft.com/office/officeart/2005/8/layout/process2"/>
    <dgm:cxn modelId="{F195284C-4F85-4A4E-B25D-151DCFD69BFC}" type="presOf" srcId="{AD1F4ACA-6B57-484D-9D28-36EAF04407D6}" destId="{F0499995-2BCD-4D38-9F56-F3DAE34A2D58}" srcOrd="0" destOrd="0" presId="urn:microsoft.com/office/officeart/2005/8/layout/process2"/>
    <dgm:cxn modelId="{352FED7E-677C-44BB-9A7B-39C158729DB1}" type="presOf" srcId="{DEE4B987-4522-4071-825A-17A071394DEB}" destId="{01351E66-1E5D-4831-9D36-78E8541B7F4A}" srcOrd="0" destOrd="0" presId="urn:microsoft.com/office/officeart/2005/8/layout/process2"/>
    <dgm:cxn modelId="{5EAF0E90-6119-4B83-B7C2-99AB3AB2F40E}" type="presOf" srcId="{CB60464A-0B82-4B47-92DD-D9B50B9DB151}" destId="{C74AF908-C7F8-4A79-B367-F4FD5DC15EDA}" srcOrd="0" destOrd="0" presId="urn:microsoft.com/office/officeart/2005/8/layout/process2"/>
    <dgm:cxn modelId="{4D9FD991-E125-4161-A310-66BA9F4F5CF1}" type="presOf" srcId="{CB60464A-0B82-4B47-92DD-D9B50B9DB151}" destId="{F841D408-7A4F-4F28-8D5F-CA8EEEB78A36}" srcOrd="1" destOrd="0" presId="urn:microsoft.com/office/officeart/2005/8/layout/process2"/>
    <dgm:cxn modelId="{1C9F3097-8349-4951-B188-EF80F1116AB2}" type="presOf" srcId="{0E728F3B-8294-47C3-8486-AA7673F1A2B8}" destId="{333335A4-7968-4C03-9EC0-532A40D6C391}" srcOrd="0" destOrd="0" presId="urn:microsoft.com/office/officeart/2005/8/layout/process2"/>
    <dgm:cxn modelId="{49A4A3A5-7C72-42DE-B02A-6AE39EC00D87}" srcId="{B9C6495F-7865-453A-976E-F70AD141AFD5}" destId="{AD1F4ACA-6B57-484D-9D28-36EAF04407D6}" srcOrd="2" destOrd="0" parTransId="{99CC29A8-5B49-4C23-9EE7-A3E524C188D7}" sibTransId="{71E2DB63-BB76-4ACA-A337-6FAF4B21261A}"/>
    <dgm:cxn modelId="{DFEC18CA-3C79-44A6-84CD-A3CB7DCDB4EA}" srcId="{B9C6495F-7865-453A-976E-F70AD141AFD5}" destId="{84A836A5-F963-4255-89D6-14926D5DD39A}" srcOrd="1" destOrd="0" parTransId="{2E9EFD8B-65A6-4D8E-B39E-0C4CFFA17C31}" sibTransId="{0E728F3B-8294-47C3-8486-AA7673F1A2B8}"/>
    <dgm:cxn modelId="{F01A02D3-30BE-483F-B36E-C0E1458F2C79}" srcId="{B9C6495F-7865-453A-976E-F70AD141AFD5}" destId="{DEE4B987-4522-4071-825A-17A071394DEB}" srcOrd="3" destOrd="0" parTransId="{BB2F8800-0600-48AD-87A7-481875E1A25F}" sibTransId="{15F250A8-DBCB-4899-8A90-181AD4453C78}"/>
    <dgm:cxn modelId="{76A13DF5-1C02-4FB5-AEC9-75D5230873F0}" type="presOf" srcId="{22A73707-3111-4C58-AA06-FCF86F306499}" destId="{EE63F7A8-E951-49A3-AE46-5C2B717301A7}" srcOrd="0" destOrd="0" presId="urn:microsoft.com/office/officeart/2005/8/layout/process2"/>
    <dgm:cxn modelId="{B5A8865C-FC81-4E6C-ABAC-550F54FA38AC}" type="presParOf" srcId="{80E8CEDE-9B9E-4B13-8E9E-69D5FBBE10D3}" destId="{EE63F7A8-E951-49A3-AE46-5C2B717301A7}" srcOrd="0" destOrd="0" presId="urn:microsoft.com/office/officeart/2005/8/layout/process2"/>
    <dgm:cxn modelId="{7CA37365-684A-45F9-A201-4B29EFDD449D}" type="presParOf" srcId="{80E8CEDE-9B9E-4B13-8E9E-69D5FBBE10D3}" destId="{C74AF908-C7F8-4A79-B367-F4FD5DC15EDA}" srcOrd="1" destOrd="0" presId="urn:microsoft.com/office/officeart/2005/8/layout/process2"/>
    <dgm:cxn modelId="{67EA627A-BAF2-4117-AD96-098A6A598A3D}" type="presParOf" srcId="{C74AF908-C7F8-4A79-B367-F4FD5DC15EDA}" destId="{F841D408-7A4F-4F28-8D5F-CA8EEEB78A36}" srcOrd="0" destOrd="0" presId="urn:microsoft.com/office/officeart/2005/8/layout/process2"/>
    <dgm:cxn modelId="{1E818BF0-C81E-488A-BA96-E48CEFBE3B8D}" type="presParOf" srcId="{80E8CEDE-9B9E-4B13-8E9E-69D5FBBE10D3}" destId="{2C35D9FF-10AA-415E-A2A8-FF754499EC0B}" srcOrd="2" destOrd="0" presId="urn:microsoft.com/office/officeart/2005/8/layout/process2"/>
    <dgm:cxn modelId="{0B65B588-C86E-4134-BD97-AA2167AA1CAC}" type="presParOf" srcId="{80E8CEDE-9B9E-4B13-8E9E-69D5FBBE10D3}" destId="{333335A4-7968-4C03-9EC0-532A40D6C391}" srcOrd="3" destOrd="0" presId="urn:microsoft.com/office/officeart/2005/8/layout/process2"/>
    <dgm:cxn modelId="{1535677B-EB5D-409D-A6F0-25B23C09D51D}" type="presParOf" srcId="{333335A4-7968-4C03-9EC0-532A40D6C391}" destId="{79FB3B32-C513-4616-8F23-AF1AACC50407}" srcOrd="0" destOrd="0" presId="urn:microsoft.com/office/officeart/2005/8/layout/process2"/>
    <dgm:cxn modelId="{D4BF4DA0-BF5C-47B6-8985-5DFBA1405B70}" type="presParOf" srcId="{80E8CEDE-9B9E-4B13-8E9E-69D5FBBE10D3}" destId="{F0499995-2BCD-4D38-9F56-F3DAE34A2D58}" srcOrd="4" destOrd="0" presId="urn:microsoft.com/office/officeart/2005/8/layout/process2"/>
    <dgm:cxn modelId="{E4D7098A-87E8-4B1B-932F-7B760515914F}" type="presParOf" srcId="{80E8CEDE-9B9E-4B13-8E9E-69D5FBBE10D3}" destId="{C134D365-78A3-432F-AB70-8CC947E6A4A3}" srcOrd="5" destOrd="0" presId="urn:microsoft.com/office/officeart/2005/8/layout/process2"/>
    <dgm:cxn modelId="{8F1A46F7-2720-4F8A-B0BF-5BE70FFE5C39}" type="presParOf" srcId="{C134D365-78A3-432F-AB70-8CC947E6A4A3}" destId="{10DA0DC7-2BFA-423D-ABED-05DE27744453}" srcOrd="0" destOrd="0" presId="urn:microsoft.com/office/officeart/2005/8/layout/process2"/>
    <dgm:cxn modelId="{2AC162BE-597D-461F-B69F-5CEEC2894597}" type="presParOf" srcId="{80E8CEDE-9B9E-4B13-8E9E-69D5FBBE10D3}" destId="{01351E66-1E5D-4831-9D36-78E8541B7F4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0FC76B-9927-421D-BD47-1CE7586F7B7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E7B447-1165-43FD-A504-328DA8989B69}">
      <dgm:prSet/>
      <dgm:spPr/>
      <dgm:t>
        <a:bodyPr/>
        <a:lstStyle/>
        <a:p>
          <a:pPr>
            <a:defRPr cap="all"/>
          </a:pPr>
          <a:r>
            <a:rPr lang="en-US"/>
            <a:t>Platform-independent</a:t>
          </a:r>
        </a:p>
      </dgm:t>
    </dgm:pt>
    <dgm:pt modelId="{30190706-877E-450E-95C0-F166FD619940}" type="parTrans" cxnId="{B4351466-A348-4EE0-AD0D-9407F74BCB48}">
      <dgm:prSet/>
      <dgm:spPr/>
      <dgm:t>
        <a:bodyPr/>
        <a:lstStyle/>
        <a:p>
          <a:endParaRPr lang="en-US"/>
        </a:p>
      </dgm:t>
    </dgm:pt>
    <dgm:pt modelId="{9F734C92-6AA6-4A30-9F5C-25DE11EDE7BE}" type="sibTrans" cxnId="{B4351466-A348-4EE0-AD0D-9407F74BCB48}">
      <dgm:prSet/>
      <dgm:spPr/>
      <dgm:t>
        <a:bodyPr/>
        <a:lstStyle/>
        <a:p>
          <a:endParaRPr lang="en-US"/>
        </a:p>
      </dgm:t>
    </dgm:pt>
    <dgm:pt modelId="{2580D599-632A-474E-918F-79597BCFC42D}">
      <dgm:prSet/>
      <dgm:spPr/>
      <dgm:t>
        <a:bodyPr/>
        <a:lstStyle/>
        <a:p>
          <a:pPr>
            <a:defRPr cap="all"/>
          </a:pPr>
          <a:r>
            <a:rPr lang="en-US"/>
            <a:t>Language-neutral</a:t>
          </a:r>
        </a:p>
      </dgm:t>
    </dgm:pt>
    <dgm:pt modelId="{C7B673B0-44E4-415D-82C8-D6199AA97DFE}" type="parTrans" cxnId="{4B02F149-0C12-4043-B18A-EDE4A7983637}">
      <dgm:prSet/>
      <dgm:spPr/>
      <dgm:t>
        <a:bodyPr/>
        <a:lstStyle/>
        <a:p>
          <a:endParaRPr lang="en-US"/>
        </a:p>
      </dgm:t>
    </dgm:pt>
    <dgm:pt modelId="{5EFB3852-1EF4-4E2C-8310-59A28E66CBB4}" type="sibTrans" cxnId="{4B02F149-0C12-4043-B18A-EDE4A7983637}">
      <dgm:prSet/>
      <dgm:spPr/>
      <dgm:t>
        <a:bodyPr/>
        <a:lstStyle/>
        <a:p>
          <a:endParaRPr lang="en-US"/>
        </a:p>
      </dgm:t>
    </dgm:pt>
    <dgm:pt modelId="{BE12F5AE-1068-453A-9512-EA6DB23FA10E}">
      <dgm:prSet/>
      <dgm:spPr/>
      <dgm:t>
        <a:bodyPr/>
        <a:lstStyle/>
        <a:p>
          <a:pPr>
            <a:defRPr cap="all"/>
          </a:pPr>
          <a:r>
            <a:rPr lang="en-US"/>
            <a:t>Easy to integrate</a:t>
          </a:r>
        </a:p>
      </dgm:t>
    </dgm:pt>
    <dgm:pt modelId="{8FDA0450-1C2C-48BD-AA4C-44B115166172}" type="parTrans" cxnId="{3D311AF9-6F4A-4F68-9AE0-55121D402189}">
      <dgm:prSet/>
      <dgm:spPr/>
      <dgm:t>
        <a:bodyPr/>
        <a:lstStyle/>
        <a:p>
          <a:endParaRPr lang="en-US"/>
        </a:p>
      </dgm:t>
    </dgm:pt>
    <dgm:pt modelId="{6126E5AB-7484-43B4-A67B-59F9ABFD954D}" type="sibTrans" cxnId="{3D311AF9-6F4A-4F68-9AE0-55121D402189}">
      <dgm:prSet/>
      <dgm:spPr/>
      <dgm:t>
        <a:bodyPr/>
        <a:lstStyle/>
        <a:p>
          <a:endParaRPr lang="en-US"/>
        </a:p>
      </dgm:t>
    </dgm:pt>
    <dgm:pt modelId="{77142FF4-BB22-47AE-A1AC-A81E699021D5}">
      <dgm:prSet/>
      <dgm:spPr/>
      <dgm:t>
        <a:bodyPr/>
        <a:lstStyle/>
        <a:p>
          <a:pPr>
            <a:defRPr cap="all"/>
          </a:pPr>
          <a:r>
            <a:rPr lang="en-US"/>
            <a:t>Scalable and maintainable</a:t>
          </a:r>
        </a:p>
      </dgm:t>
    </dgm:pt>
    <dgm:pt modelId="{DE8015C8-A5C9-47DE-80ED-A5CFDE22A1CC}" type="parTrans" cxnId="{8F1A13FA-DE15-4205-A2AA-4E307DBA3AF6}">
      <dgm:prSet/>
      <dgm:spPr/>
      <dgm:t>
        <a:bodyPr/>
        <a:lstStyle/>
        <a:p>
          <a:endParaRPr lang="en-US"/>
        </a:p>
      </dgm:t>
    </dgm:pt>
    <dgm:pt modelId="{2A0D4C6C-5C9E-44EA-A6D6-412364E6035F}" type="sibTrans" cxnId="{8F1A13FA-DE15-4205-A2AA-4E307DBA3AF6}">
      <dgm:prSet/>
      <dgm:spPr/>
      <dgm:t>
        <a:bodyPr/>
        <a:lstStyle/>
        <a:p>
          <a:endParaRPr lang="en-US"/>
        </a:p>
      </dgm:t>
    </dgm:pt>
    <dgm:pt modelId="{987D08CF-0437-4057-B6B1-F1A6BF03A993}" type="pres">
      <dgm:prSet presAssocID="{FF0FC76B-9927-421D-BD47-1CE7586F7B75}" presName="root" presStyleCnt="0">
        <dgm:presLayoutVars>
          <dgm:dir/>
          <dgm:resizeHandles val="exact"/>
        </dgm:presLayoutVars>
      </dgm:prSet>
      <dgm:spPr/>
    </dgm:pt>
    <dgm:pt modelId="{B227CC87-7462-4970-9B46-0F9BDD524BA8}" type="pres">
      <dgm:prSet presAssocID="{4AE7B447-1165-43FD-A504-328DA8989B69}" presName="compNode" presStyleCnt="0"/>
      <dgm:spPr/>
    </dgm:pt>
    <dgm:pt modelId="{1836B174-9AE4-488B-9432-952E7923F6D5}" type="pres">
      <dgm:prSet presAssocID="{4AE7B447-1165-43FD-A504-328DA8989B69}" presName="iconBgRect" presStyleLbl="bgShp" presStyleIdx="0" presStyleCnt="4"/>
      <dgm:spPr/>
    </dgm:pt>
    <dgm:pt modelId="{E12F21AE-CCC8-40F3-915C-84A5AB8035DD}" type="pres">
      <dgm:prSet presAssocID="{4AE7B447-1165-43FD-A504-328DA8989B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F9DA5F4-DD8E-4123-BE8D-4DF30B75948A}" type="pres">
      <dgm:prSet presAssocID="{4AE7B447-1165-43FD-A504-328DA8989B69}" presName="spaceRect" presStyleCnt="0"/>
      <dgm:spPr/>
    </dgm:pt>
    <dgm:pt modelId="{99F862A9-A17C-4DFC-A200-1AABD1490331}" type="pres">
      <dgm:prSet presAssocID="{4AE7B447-1165-43FD-A504-328DA8989B69}" presName="textRect" presStyleLbl="revTx" presStyleIdx="0" presStyleCnt="4">
        <dgm:presLayoutVars>
          <dgm:chMax val="1"/>
          <dgm:chPref val="1"/>
        </dgm:presLayoutVars>
      </dgm:prSet>
      <dgm:spPr/>
    </dgm:pt>
    <dgm:pt modelId="{CF82F566-5800-47A1-93B9-1C7A1B6D4071}" type="pres">
      <dgm:prSet presAssocID="{9F734C92-6AA6-4A30-9F5C-25DE11EDE7BE}" presName="sibTrans" presStyleCnt="0"/>
      <dgm:spPr/>
    </dgm:pt>
    <dgm:pt modelId="{AF9A47C5-769F-4503-B2E7-255CB85E38E1}" type="pres">
      <dgm:prSet presAssocID="{2580D599-632A-474E-918F-79597BCFC42D}" presName="compNode" presStyleCnt="0"/>
      <dgm:spPr/>
    </dgm:pt>
    <dgm:pt modelId="{7576D9E2-6933-4173-8D15-63EA55137DD7}" type="pres">
      <dgm:prSet presAssocID="{2580D599-632A-474E-918F-79597BCFC42D}" presName="iconBgRect" presStyleLbl="bgShp" presStyleIdx="1" presStyleCnt="4"/>
      <dgm:spPr/>
    </dgm:pt>
    <dgm:pt modelId="{C5715D4D-2FA9-4E00-AA20-965B3A061720}" type="pres">
      <dgm:prSet presAssocID="{2580D599-632A-474E-918F-79597BCFC4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6A303037-5AD0-4627-9ADA-7D2FD3FA761F}" type="pres">
      <dgm:prSet presAssocID="{2580D599-632A-474E-918F-79597BCFC42D}" presName="spaceRect" presStyleCnt="0"/>
      <dgm:spPr/>
    </dgm:pt>
    <dgm:pt modelId="{DC848C22-D9FA-429E-B37A-1A6D219207A1}" type="pres">
      <dgm:prSet presAssocID="{2580D599-632A-474E-918F-79597BCFC42D}" presName="textRect" presStyleLbl="revTx" presStyleIdx="1" presStyleCnt="4">
        <dgm:presLayoutVars>
          <dgm:chMax val="1"/>
          <dgm:chPref val="1"/>
        </dgm:presLayoutVars>
      </dgm:prSet>
      <dgm:spPr/>
    </dgm:pt>
    <dgm:pt modelId="{BAA4588A-75FD-49C7-A372-FAFFF029F4C4}" type="pres">
      <dgm:prSet presAssocID="{5EFB3852-1EF4-4E2C-8310-59A28E66CBB4}" presName="sibTrans" presStyleCnt="0"/>
      <dgm:spPr/>
    </dgm:pt>
    <dgm:pt modelId="{B9D34184-581C-475C-85B5-816AA263B51D}" type="pres">
      <dgm:prSet presAssocID="{BE12F5AE-1068-453A-9512-EA6DB23FA10E}" presName="compNode" presStyleCnt="0"/>
      <dgm:spPr/>
    </dgm:pt>
    <dgm:pt modelId="{BEC7F56F-E82D-45B4-B1E6-4CBE7A243F7D}" type="pres">
      <dgm:prSet presAssocID="{BE12F5AE-1068-453A-9512-EA6DB23FA10E}" presName="iconBgRect" presStyleLbl="bgShp" presStyleIdx="2" presStyleCnt="4"/>
      <dgm:spPr/>
    </dgm:pt>
    <dgm:pt modelId="{FA4B722D-1929-4B65-B80A-DDD9C2127771}" type="pres">
      <dgm:prSet presAssocID="{BE12F5AE-1068-453A-9512-EA6DB23FA1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38B8FB8-237A-432F-A9BB-4A61D7251012}" type="pres">
      <dgm:prSet presAssocID="{BE12F5AE-1068-453A-9512-EA6DB23FA10E}" presName="spaceRect" presStyleCnt="0"/>
      <dgm:spPr/>
    </dgm:pt>
    <dgm:pt modelId="{B9CA0A69-E8C5-48EF-9B5B-2FFE39A362B0}" type="pres">
      <dgm:prSet presAssocID="{BE12F5AE-1068-453A-9512-EA6DB23FA10E}" presName="textRect" presStyleLbl="revTx" presStyleIdx="2" presStyleCnt="4">
        <dgm:presLayoutVars>
          <dgm:chMax val="1"/>
          <dgm:chPref val="1"/>
        </dgm:presLayoutVars>
      </dgm:prSet>
      <dgm:spPr/>
    </dgm:pt>
    <dgm:pt modelId="{53903257-0D76-43CE-84EC-9B9AB92538C4}" type="pres">
      <dgm:prSet presAssocID="{6126E5AB-7484-43B4-A67B-59F9ABFD954D}" presName="sibTrans" presStyleCnt="0"/>
      <dgm:spPr/>
    </dgm:pt>
    <dgm:pt modelId="{F2667EA2-D262-456D-9807-E14D642BCDD7}" type="pres">
      <dgm:prSet presAssocID="{77142FF4-BB22-47AE-A1AC-A81E699021D5}" presName="compNode" presStyleCnt="0"/>
      <dgm:spPr/>
    </dgm:pt>
    <dgm:pt modelId="{920676A4-F706-485A-8A07-584E45645E70}" type="pres">
      <dgm:prSet presAssocID="{77142FF4-BB22-47AE-A1AC-A81E699021D5}" presName="iconBgRect" presStyleLbl="bgShp" presStyleIdx="3" presStyleCnt="4"/>
      <dgm:spPr/>
    </dgm:pt>
    <dgm:pt modelId="{24ED115B-288E-49CD-8379-14EE0FA8C586}" type="pres">
      <dgm:prSet presAssocID="{77142FF4-BB22-47AE-A1AC-A81E699021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FEE7365-12F4-45F1-B071-2086348F109F}" type="pres">
      <dgm:prSet presAssocID="{77142FF4-BB22-47AE-A1AC-A81E699021D5}" presName="spaceRect" presStyleCnt="0"/>
      <dgm:spPr/>
    </dgm:pt>
    <dgm:pt modelId="{B6601916-720F-42DC-BA0E-37ECDAD22A08}" type="pres">
      <dgm:prSet presAssocID="{77142FF4-BB22-47AE-A1AC-A81E699021D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43C850E-BF3F-4D78-BF0B-6C2F59574510}" type="presOf" srcId="{77142FF4-BB22-47AE-A1AC-A81E699021D5}" destId="{B6601916-720F-42DC-BA0E-37ECDAD22A08}" srcOrd="0" destOrd="0" presId="urn:microsoft.com/office/officeart/2018/5/layout/IconCircleLabelList"/>
    <dgm:cxn modelId="{46630C38-9AC8-4880-99E7-7F2D3D8EF018}" type="presOf" srcId="{4AE7B447-1165-43FD-A504-328DA8989B69}" destId="{99F862A9-A17C-4DFC-A200-1AABD1490331}" srcOrd="0" destOrd="0" presId="urn:microsoft.com/office/officeart/2018/5/layout/IconCircleLabelList"/>
    <dgm:cxn modelId="{641BBA5B-C1B1-4033-A63C-B29BC8E5F0A9}" type="presOf" srcId="{FF0FC76B-9927-421D-BD47-1CE7586F7B75}" destId="{987D08CF-0437-4057-B6B1-F1A6BF03A993}" srcOrd="0" destOrd="0" presId="urn:microsoft.com/office/officeart/2018/5/layout/IconCircleLabelList"/>
    <dgm:cxn modelId="{B4351466-A348-4EE0-AD0D-9407F74BCB48}" srcId="{FF0FC76B-9927-421D-BD47-1CE7586F7B75}" destId="{4AE7B447-1165-43FD-A504-328DA8989B69}" srcOrd="0" destOrd="0" parTransId="{30190706-877E-450E-95C0-F166FD619940}" sibTransId="{9F734C92-6AA6-4A30-9F5C-25DE11EDE7BE}"/>
    <dgm:cxn modelId="{4B02F149-0C12-4043-B18A-EDE4A7983637}" srcId="{FF0FC76B-9927-421D-BD47-1CE7586F7B75}" destId="{2580D599-632A-474E-918F-79597BCFC42D}" srcOrd="1" destOrd="0" parTransId="{C7B673B0-44E4-415D-82C8-D6199AA97DFE}" sibTransId="{5EFB3852-1EF4-4E2C-8310-59A28E66CBB4}"/>
    <dgm:cxn modelId="{A8D7B875-0FAE-4F13-ACFE-16CA15225B18}" type="presOf" srcId="{2580D599-632A-474E-918F-79597BCFC42D}" destId="{DC848C22-D9FA-429E-B37A-1A6D219207A1}" srcOrd="0" destOrd="0" presId="urn:microsoft.com/office/officeart/2018/5/layout/IconCircleLabelList"/>
    <dgm:cxn modelId="{C42377CE-C897-4998-87AF-3F967D8C4164}" type="presOf" srcId="{BE12F5AE-1068-453A-9512-EA6DB23FA10E}" destId="{B9CA0A69-E8C5-48EF-9B5B-2FFE39A362B0}" srcOrd="0" destOrd="0" presId="urn:microsoft.com/office/officeart/2018/5/layout/IconCircleLabelList"/>
    <dgm:cxn modelId="{3D311AF9-6F4A-4F68-9AE0-55121D402189}" srcId="{FF0FC76B-9927-421D-BD47-1CE7586F7B75}" destId="{BE12F5AE-1068-453A-9512-EA6DB23FA10E}" srcOrd="2" destOrd="0" parTransId="{8FDA0450-1C2C-48BD-AA4C-44B115166172}" sibTransId="{6126E5AB-7484-43B4-A67B-59F9ABFD954D}"/>
    <dgm:cxn modelId="{8F1A13FA-DE15-4205-A2AA-4E307DBA3AF6}" srcId="{FF0FC76B-9927-421D-BD47-1CE7586F7B75}" destId="{77142FF4-BB22-47AE-A1AC-A81E699021D5}" srcOrd="3" destOrd="0" parTransId="{DE8015C8-A5C9-47DE-80ED-A5CFDE22A1CC}" sibTransId="{2A0D4C6C-5C9E-44EA-A6D6-412364E6035F}"/>
    <dgm:cxn modelId="{B9DA6779-13C2-4AE4-AB91-B39E1998037E}" type="presParOf" srcId="{987D08CF-0437-4057-B6B1-F1A6BF03A993}" destId="{B227CC87-7462-4970-9B46-0F9BDD524BA8}" srcOrd="0" destOrd="0" presId="urn:microsoft.com/office/officeart/2018/5/layout/IconCircleLabelList"/>
    <dgm:cxn modelId="{E285E81E-6E5D-4FFB-BDE3-286A54D73FC1}" type="presParOf" srcId="{B227CC87-7462-4970-9B46-0F9BDD524BA8}" destId="{1836B174-9AE4-488B-9432-952E7923F6D5}" srcOrd="0" destOrd="0" presId="urn:microsoft.com/office/officeart/2018/5/layout/IconCircleLabelList"/>
    <dgm:cxn modelId="{40DDAF4C-4EE1-4EA5-9224-3BACECF623D3}" type="presParOf" srcId="{B227CC87-7462-4970-9B46-0F9BDD524BA8}" destId="{E12F21AE-CCC8-40F3-915C-84A5AB8035DD}" srcOrd="1" destOrd="0" presId="urn:microsoft.com/office/officeart/2018/5/layout/IconCircleLabelList"/>
    <dgm:cxn modelId="{1F68914D-99FA-46F3-B5C0-A8E8A634F1B1}" type="presParOf" srcId="{B227CC87-7462-4970-9B46-0F9BDD524BA8}" destId="{4F9DA5F4-DD8E-4123-BE8D-4DF30B75948A}" srcOrd="2" destOrd="0" presId="urn:microsoft.com/office/officeart/2018/5/layout/IconCircleLabelList"/>
    <dgm:cxn modelId="{763E3AD2-96C1-4F05-807A-9D52712CBADB}" type="presParOf" srcId="{B227CC87-7462-4970-9B46-0F9BDD524BA8}" destId="{99F862A9-A17C-4DFC-A200-1AABD1490331}" srcOrd="3" destOrd="0" presId="urn:microsoft.com/office/officeart/2018/5/layout/IconCircleLabelList"/>
    <dgm:cxn modelId="{03A11415-42DE-45CA-8304-A12351562B45}" type="presParOf" srcId="{987D08CF-0437-4057-B6B1-F1A6BF03A993}" destId="{CF82F566-5800-47A1-93B9-1C7A1B6D4071}" srcOrd="1" destOrd="0" presId="urn:microsoft.com/office/officeart/2018/5/layout/IconCircleLabelList"/>
    <dgm:cxn modelId="{54CE4964-6E43-4F66-86E8-B4CFB11C3E37}" type="presParOf" srcId="{987D08CF-0437-4057-B6B1-F1A6BF03A993}" destId="{AF9A47C5-769F-4503-B2E7-255CB85E38E1}" srcOrd="2" destOrd="0" presId="urn:microsoft.com/office/officeart/2018/5/layout/IconCircleLabelList"/>
    <dgm:cxn modelId="{683A7519-14EC-46E5-A79E-DFFE07EA893D}" type="presParOf" srcId="{AF9A47C5-769F-4503-B2E7-255CB85E38E1}" destId="{7576D9E2-6933-4173-8D15-63EA55137DD7}" srcOrd="0" destOrd="0" presId="urn:microsoft.com/office/officeart/2018/5/layout/IconCircleLabelList"/>
    <dgm:cxn modelId="{2372130A-ADB5-4D53-BAEE-362146238D50}" type="presParOf" srcId="{AF9A47C5-769F-4503-B2E7-255CB85E38E1}" destId="{C5715D4D-2FA9-4E00-AA20-965B3A061720}" srcOrd="1" destOrd="0" presId="urn:microsoft.com/office/officeart/2018/5/layout/IconCircleLabelList"/>
    <dgm:cxn modelId="{FA5D70CC-9820-459F-81AC-EEB857A6BA1D}" type="presParOf" srcId="{AF9A47C5-769F-4503-B2E7-255CB85E38E1}" destId="{6A303037-5AD0-4627-9ADA-7D2FD3FA761F}" srcOrd="2" destOrd="0" presId="urn:microsoft.com/office/officeart/2018/5/layout/IconCircleLabelList"/>
    <dgm:cxn modelId="{0D569809-68DA-477F-947C-55C74C9E5B4F}" type="presParOf" srcId="{AF9A47C5-769F-4503-B2E7-255CB85E38E1}" destId="{DC848C22-D9FA-429E-B37A-1A6D219207A1}" srcOrd="3" destOrd="0" presId="urn:microsoft.com/office/officeart/2018/5/layout/IconCircleLabelList"/>
    <dgm:cxn modelId="{7DE20FCD-66CA-4325-8635-857145EC0D16}" type="presParOf" srcId="{987D08CF-0437-4057-B6B1-F1A6BF03A993}" destId="{BAA4588A-75FD-49C7-A372-FAFFF029F4C4}" srcOrd="3" destOrd="0" presId="urn:microsoft.com/office/officeart/2018/5/layout/IconCircleLabelList"/>
    <dgm:cxn modelId="{312BBF0B-E90E-42A3-8900-177F261C3631}" type="presParOf" srcId="{987D08CF-0437-4057-B6B1-F1A6BF03A993}" destId="{B9D34184-581C-475C-85B5-816AA263B51D}" srcOrd="4" destOrd="0" presId="urn:microsoft.com/office/officeart/2018/5/layout/IconCircleLabelList"/>
    <dgm:cxn modelId="{28147456-20A9-4623-AF78-B70F1C4BB528}" type="presParOf" srcId="{B9D34184-581C-475C-85B5-816AA263B51D}" destId="{BEC7F56F-E82D-45B4-B1E6-4CBE7A243F7D}" srcOrd="0" destOrd="0" presId="urn:microsoft.com/office/officeart/2018/5/layout/IconCircleLabelList"/>
    <dgm:cxn modelId="{B24979E1-59F5-49D4-B2FD-97766F97ED0F}" type="presParOf" srcId="{B9D34184-581C-475C-85B5-816AA263B51D}" destId="{FA4B722D-1929-4B65-B80A-DDD9C2127771}" srcOrd="1" destOrd="0" presId="urn:microsoft.com/office/officeart/2018/5/layout/IconCircleLabelList"/>
    <dgm:cxn modelId="{8BA4D2E2-FEB2-462C-98E4-21CCF631E55F}" type="presParOf" srcId="{B9D34184-581C-475C-85B5-816AA263B51D}" destId="{138B8FB8-237A-432F-A9BB-4A61D7251012}" srcOrd="2" destOrd="0" presId="urn:microsoft.com/office/officeart/2018/5/layout/IconCircleLabelList"/>
    <dgm:cxn modelId="{448F3541-94CC-4557-9588-1D18C2116FF2}" type="presParOf" srcId="{B9D34184-581C-475C-85B5-816AA263B51D}" destId="{B9CA0A69-E8C5-48EF-9B5B-2FFE39A362B0}" srcOrd="3" destOrd="0" presId="urn:microsoft.com/office/officeart/2018/5/layout/IconCircleLabelList"/>
    <dgm:cxn modelId="{93F6C736-FADA-48C4-9CB7-3BA1C9F2FF36}" type="presParOf" srcId="{987D08CF-0437-4057-B6B1-F1A6BF03A993}" destId="{53903257-0D76-43CE-84EC-9B9AB92538C4}" srcOrd="5" destOrd="0" presId="urn:microsoft.com/office/officeart/2018/5/layout/IconCircleLabelList"/>
    <dgm:cxn modelId="{A8FFA8D6-9CD9-4F6D-939E-8EA2F6AF5710}" type="presParOf" srcId="{987D08CF-0437-4057-B6B1-F1A6BF03A993}" destId="{F2667EA2-D262-456D-9807-E14D642BCDD7}" srcOrd="6" destOrd="0" presId="urn:microsoft.com/office/officeart/2018/5/layout/IconCircleLabelList"/>
    <dgm:cxn modelId="{4162D0B0-B337-4E37-BB9B-5DB06D501833}" type="presParOf" srcId="{F2667EA2-D262-456D-9807-E14D642BCDD7}" destId="{920676A4-F706-485A-8A07-584E45645E70}" srcOrd="0" destOrd="0" presId="urn:microsoft.com/office/officeart/2018/5/layout/IconCircleLabelList"/>
    <dgm:cxn modelId="{C3A1BF62-FB41-4E4C-BB14-D38FDB4DBA2C}" type="presParOf" srcId="{F2667EA2-D262-456D-9807-E14D642BCDD7}" destId="{24ED115B-288E-49CD-8379-14EE0FA8C586}" srcOrd="1" destOrd="0" presId="urn:microsoft.com/office/officeart/2018/5/layout/IconCircleLabelList"/>
    <dgm:cxn modelId="{E6907856-321A-43E2-97EE-8D3CE4F20C35}" type="presParOf" srcId="{F2667EA2-D262-456D-9807-E14D642BCDD7}" destId="{EFEE7365-12F4-45F1-B071-2086348F109F}" srcOrd="2" destOrd="0" presId="urn:microsoft.com/office/officeart/2018/5/layout/IconCircleLabelList"/>
    <dgm:cxn modelId="{A9343985-C8BE-4172-BBD2-E38A39BF90B9}" type="presParOf" srcId="{F2667EA2-D262-456D-9807-E14D642BCDD7}" destId="{B6601916-720F-42DC-BA0E-37ECDAD22A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57A5D8-3C42-4250-8691-F0662659AFA2}" type="doc">
      <dgm:prSet loTypeId="urn:microsoft.com/office/officeart/2005/8/layout/arrow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7A9A18-BC29-417F-936E-BD07BA58C0C0}">
      <dgm:prSet/>
      <dgm:spPr/>
      <dgm:t>
        <a:bodyPr/>
        <a:lstStyle/>
        <a:p>
          <a:r>
            <a:rPr lang="en-US"/>
            <a:t>Security risks</a:t>
          </a:r>
        </a:p>
      </dgm:t>
    </dgm:pt>
    <dgm:pt modelId="{CDB1D901-65B7-4741-B63C-73B0128AE25C}" type="parTrans" cxnId="{887FE1EA-6D37-4710-A888-2B9E0A0B5F8A}">
      <dgm:prSet/>
      <dgm:spPr/>
      <dgm:t>
        <a:bodyPr/>
        <a:lstStyle/>
        <a:p>
          <a:endParaRPr lang="en-US"/>
        </a:p>
      </dgm:t>
    </dgm:pt>
    <dgm:pt modelId="{23C6F6F9-FC26-4993-995E-F93116C19635}" type="sibTrans" cxnId="{887FE1EA-6D37-4710-A888-2B9E0A0B5F8A}">
      <dgm:prSet/>
      <dgm:spPr/>
      <dgm:t>
        <a:bodyPr/>
        <a:lstStyle/>
        <a:p>
          <a:endParaRPr lang="en-US"/>
        </a:p>
      </dgm:t>
    </dgm:pt>
    <dgm:pt modelId="{869230CE-24F7-4474-A47F-89B4FD32BB5B}">
      <dgm:prSet/>
      <dgm:spPr/>
      <dgm:t>
        <a:bodyPr/>
        <a:lstStyle/>
        <a:p>
          <a:r>
            <a:rPr lang="en-US"/>
            <a:t>Performance overhead</a:t>
          </a:r>
        </a:p>
      </dgm:t>
    </dgm:pt>
    <dgm:pt modelId="{C9ABFE2D-DFF0-42C7-8A36-C72F458E6E07}" type="parTrans" cxnId="{E3294449-1535-4D46-9DF1-CC0CE6F38109}">
      <dgm:prSet/>
      <dgm:spPr/>
      <dgm:t>
        <a:bodyPr/>
        <a:lstStyle/>
        <a:p>
          <a:endParaRPr lang="en-US"/>
        </a:p>
      </dgm:t>
    </dgm:pt>
    <dgm:pt modelId="{D022C984-EC7C-44F5-9507-0A202AB9F1EA}" type="sibTrans" cxnId="{E3294449-1535-4D46-9DF1-CC0CE6F38109}">
      <dgm:prSet/>
      <dgm:spPr/>
      <dgm:t>
        <a:bodyPr/>
        <a:lstStyle/>
        <a:p>
          <a:endParaRPr lang="en-US"/>
        </a:p>
      </dgm:t>
    </dgm:pt>
    <dgm:pt modelId="{7DB65025-06E4-4B3A-99FA-B14B7D85E712}">
      <dgm:prSet/>
      <dgm:spPr/>
      <dgm:t>
        <a:bodyPr/>
        <a:lstStyle/>
        <a:p>
          <a:r>
            <a:rPr lang="en-US"/>
            <a:t>Versioning issues</a:t>
          </a:r>
        </a:p>
      </dgm:t>
    </dgm:pt>
    <dgm:pt modelId="{F0F0086A-C33B-4179-AE4F-DF563E795972}" type="parTrans" cxnId="{AA651001-C5AD-41A7-85EC-2CAC9C87C4E7}">
      <dgm:prSet/>
      <dgm:spPr/>
      <dgm:t>
        <a:bodyPr/>
        <a:lstStyle/>
        <a:p>
          <a:endParaRPr lang="en-US"/>
        </a:p>
      </dgm:t>
    </dgm:pt>
    <dgm:pt modelId="{E6F89486-1011-4876-A4D5-CEAA487CF09F}" type="sibTrans" cxnId="{AA651001-C5AD-41A7-85EC-2CAC9C87C4E7}">
      <dgm:prSet/>
      <dgm:spPr/>
      <dgm:t>
        <a:bodyPr/>
        <a:lstStyle/>
        <a:p>
          <a:endParaRPr lang="en-US"/>
        </a:p>
      </dgm:t>
    </dgm:pt>
    <dgm:pt modelId="{F837CA2B-9441-40B1-874E-21EAB86BCF75}">
      <dgm:prSet/>
      <dgm:spPr/>
      <dgm:t>
        <a:bodyPr/>
        <a:lstStyle/>
        <a:p>
          <a:r>
            <a:rPr lang="en-US"/>
            <a:t>Error handling complexity</a:t>
          </a:r>
        </a:p>
      </dgm:t>
    </dgm:pt>
    <dgm:pt modelId="{E7B1AC36-7A80-4E57-A5C8-A02E7C967AEC}" type="parTrans" cxnId="{E4814264-8F65-4860-A79E-AF957142B6D0}">
      <dgm:prSet/>
      <dgm:spPr/>
      <dgm:t>
        <a:bodyPr/>
        <a:lstStyle/>
        <a:p>
          <a:endParaRPr lang="en-US"/>
        </a:p>
      </dgm:t>
    </dgm:pt>
    <dgm:pt modelId="{4B2B5785-B519-4606-830E-E2B93B6600E3}" type="sibTrans" cxnId="{E4814264-8F65-4860-A79E-AF957142B6D0}">
      <dgm:prSet/>
      <dgm:spPr/>
      <dgm:t>
        <a:bodyPr/>
        <a:lstStyle/>
        <a:p>
          <a:endParaRPr lang="en-US"/>
        </a:p>
      </dgm:t>
    </dgm:pt>
    <dgm:pt modelId="{9395E519-93DE-4FBA-8425-5A10F0053A21}" type="pres">
      <dgm:prSet presAssocID="{5C57A5D8-3C42-4250-8691-F0662659AFA2}" presName="cycle" presStyleCnt="0">
        <dgm:presLayoutVars>
          <dgm:dir/>
          <dgm:resizeHandles val="exact"/>
        </dgm:presLayoutVars>
      </dgm:prSet>
      <dgm:spPr/>
    </dgm:pt>
    <dgm:pt modelId="{75C1F224-8268-46A4-9DB9-E42A766D1BDD}" type="pres">
      <dgm:prSet presAssocID="{3D7A9A18-BC29-417F-936E-BD07BA58C0C0}" presName="arrow" presStyleLbl="node1" presStyleIdx="0" presStyleCnt="4">
        <dgm:presLayoutVars>
          <dgm:bulletEnabled val="1"/>
        </dgm:presLayoutVars>
      </dgm:prSet>
      <dgm:spPr/>
    </dgm:pt>
    <dgm:pt modelId="{9C2A0A15-12D8-4B7F-82CC-29DEC61381AE}" type="pres">
      <dgm:prSet presAssocID="{869230CE-24F7-4474-A47F-89B4FD32BB5B}" presName="arrow" presStyleLbl="node1" presStyleIdx="1" presStyleCnt="4">
        <dgm:presLayoutVars>
          <dgm:bulletEnabled val="1"/>
        </dgm:presLayoutVars>
      </dgm:prSet>
      <dgm:spPr/>
    </dgm:pt>
    <dgm:pt modelId="{9131C51C-3007-4213-9FF0-E892850CBB0C}" type="pres">
      <dgm:prSet presAssocID="{7DB65025-06E4-4B3A-99FA-B14B7D85E712}" presName="arrow" presStyleLbl="node1" presStyleIdx="2" presStyleCnt="4">
        <dgm:presLayoutVars>
          <dgm:bulletEnabled val="1"/>
        </dgm:presLayoutVars>
      </dgm:prSet>
      <dgm:spPr/>
    </dgm:pt>
    <dgm:pt modelId="{08CE1949-4656-45F8-B5CF-D3B84B151A31}" type="pres">
      <dgm:prSet presAssocID="{F837CA2B-9441-40B1-874E-21EAB86BCF75}" presName="arrow" presStyleLbl="node1" presStyleIdx="3" presStyleCnt="4">
        <dgm:presLayoutVars>
          <dgm:bulletEnabled val="1"/>
        </dgm:presLayoutVars>
      </dgm:prSet>
      <dgm:spPr/>
    </dgm:pt>
  </dgm:ptLst>
  <dgm:cxnLst>
    <dgm:cxn modelId="{AA651001-C5AD-41A7-85EC-2CAC9C87C4E7}" srcId="{5C57A5D8-3C42-4250-8691-F0662659AFA2}" destId="{7DB65025-06E4-4B3A-99FA-B14B7D85E712}" srcOrd="2" destOrd="0" parTransId="{F0F0086A-C33B-4179-AE4F-DF563E795972}" sibTransId="{E6F89486-1011-4876-A4D5-CEAA487CF09F}"/>
    <dgm:cxn modelId="{D6268623-952A-411C-8DFE-429D5D575ECC}" type="presOf" srcId="{F837CA2B-9441-40B1-874E-21EAB86BCF75}" destId="{08CE1949-4656-45F8-B5CF-D3B84B151A31}" srcOrd="0" destOrd="0" presId="urn:microsoft.com/office/officeart/2005/8/layout/arrow1"/>
    <dgm:cxn modelId="{E4814264-8F65-4860-A79E-AF957142B6D0}" srcId="{5C57A5D8-3C42-4250-8691-F0662659AFA2}" destId="{F837CA2B-9441-40B1-874E-21EAB86BCF75}" srcOrd="3" destOrd="0" parTransId="{E7B1AC36-7A80-4E57-A5C8-A02E7C967AEC}" sibTransId="{4B2B5785-B519-4606-830E-E2B93B6600E3}"/>
    <dgm:cxn modelId="{79F99946-A1F4-490A-BD72-9BB454713E35}" type="presOf" srcId="{5C57A5D8-3C42-4250-8691-F0662659AFA2}" destId="{9395E519-93DE-4FBA-8425-5A10F0053A21}" srcOrd="0" destOrd="0" presId="urn:microsoft.com/office/officeart/2005/8/layout/arrow1"/>
    <dgm:cxn modelId="{E3294449-1535-4D46-9DF1-CC0CE6F38109}" srcId="{5C57A5D8-3C42-4250-8691-F0662659AFA2}" destId="{869230CE-24F7-4474-A47F-89B4FD32BB5B}" srcOrd="1" destOrd="0" parTransId="{C9ABFE2D-DFF0-42C7-8A36-C72F458E6E07}" sibTransId="{D022C984-EC7C-44F5-9507-0A202AB9F1EA}"/>
    <dgm:cxn modelId="{E59FF988-F476-4329-BD7B-E22AA73519FA}" type="presOf" srcId="{7DB65025-06E4-4B3A-99FA-B14B7D85E712}" destId="{9131C51C-3007-4213-9FF0-E892850CBB0C}" srcOrd="0" destOrd="0" presId="urn:microsoft.com/office/officeart/2005/8/layout/arrow1"/>
    <dgm:cxn modelId="{41A3019D-4E4B-4013-969F-3534C2C49707}" type="presOf" srcId="{3D7A9A18-BC29-417F-936E-BD07BA58C0C0}" destId="{75C1F224-8268-46A4-9DB9-E42A766D1BDD}" srcOrd="0" destOrd="0" presId="urn:microsoft.com/office/officeart/2005/8/layout/arrow1"/>
    <dgm:cxn modelId="{24B842CA-C498-4192-813E-941D1A4BBAC6}" type="presOf" srcId="{869230CE-24F7-4474-A47F-89B4FD32BB5B}" destId="{9C2A0A15-12D8-4B7F-82CC-29DEC61381AE}" srcOrd="0" destOrd="0" presId="urn:microsoft.com/office/officeart/2005/8/layout/arrow1"/>
    <dgm:cxn modelId="{887FE1EA-6D37-4710-A888-2B9E0A0B5F8A}" srcId="{5C57A5D8-3C42-4250-8691-F0662659AFA2}" destId="{3D7A9A18-BC29-417F-936E-BD07BA58C0C0}" srcOrd="0" destOrd="0" parTransId="{CDB1D901-65B7-4741-B63C-73B0128AE25C}" sibTransId="{23C6F6F9-FC26-4993-995E-F93116C19635}"/>
    <dgm:cxn modelId="{877D8D94-51E6-47E4-9DAA-C0E20D113E8D}" type="presParOf" srcId="{9395E519-93DE-4FBA-8425-5A10F0053A21}" destId="{75C1F224-8268-46A4-9DB9-E42A766D1BDD}" srcOrd="0" destOrd="0" presId="urn:microsoft.com/office/officeart/2005/8/layout/arrow1"/>
    <dgm:cxn modelId="{C116A51C-8031-4314-AE2D-9B17E70F20E4}" type="presParOf" srcId="{9395E519-93DE-4FBA-8425-5A10F0053A21}" destId="{9C2A0A15-12D8-4B7F-82CC-29DEC61381AE}" srcOrd="1" destOrd="0" presId="urn:microsoft.com/office/officeart/2005/8/layout/arrow1"/>
    <dgm:cxn modelId="{E5B6394C-2057-4B2C-BE2A-A3AD3FEDE2E8}" type="presParOf" srcId="{9395E519-93DE-4FBA-8425-5A10F0053A21}" destId="{9131C51C-3007-4213-9FF0-E892850CBB0C}" srcOrd="2" destOrd="0" presId="urn:microsoft.com/office/officeart/2005/8/layout/arrow1"/>
    <dgm:cxn modelId="{700066E3-4941-48E7-B3DF-4E28CF099B67}" type="presParOf" srcId="{9395E519-93DE-4FBA-8425-5A10F0053A21}" destId="{08CE1949-4656-45F8-B5CF-D3B84B151A31}" srcOrd="3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B74707-135E-41AE-979E-EE7647D5D6B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934D1FF-ED07-40A8-B0EC-8B64DF82358C}">
      <dgm:prSet/>
      <dgm:spPr/>
      <dgm:t>
        <a:bodyPr/>
        <a:lstStyle/>
        <a:p>
          <a:r>
            <a:rPr lang="en-US"/>
            <a:t>Web services are essential for modern software integration.</a:t>
          </a:r>
        </a:p>
      </dgm:t>
    </dgm:pt>
    <dgm:pt modelId="{588ED717-6734-4397-93C5-3761382D2C5F}" type="parTrans" cxnId="{325D10BB-050E-41D4-8050-DDA6338902D9}">
      <dgm:prSet/>
      <dgm:spPr/>
      <dgm:t>
        <a:bodyPr/>
        <a:lstStyle/>
        <a:p>
          <a:endParaRPr lang="en-US"/>
        </a:p>
      </dgm:t>
    </dgm:pt>
    <dgm:pt modelId="{C1F5C83C-A4BA-4C54-958A-053D0BC61BFD}" type="sibTrans" cxnId="{325D10BB-050E-41D4-8050-DDA6338902D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A6A2321-16BF-4E6C-A011-4BCC01127E32}">
      <dgm:prSet/>
      <dgm:spPr/>
      <dgm:t>
        <a:bodyPr/>
        <a:lstStyle/>
        <a:p>
          <a:r>
            <a:rPr lang="en-US"/>
            <a:t>REST is popular for its simplicity and speed.</a:t>
          </a:r>
        </a:p>
      </dgm:t>
    </dgm:pt>
    <dgm:pt modelId="{ACBFE934-8A03-4716-90F6-8FB674B0251F}" type="parTrans" cxnId="{58122200-E257-481F-8130-319505A795CC}">
      <dgm:prSet/>
      <dgm:spPr/>
      <dgm:t>
        <a:bodyPr/>
        <a:lstStyle/>
        <a:p>
          <a:endParaRPr lang="en-US"/>
        </a:p>
      </dgm:t>
    </dgm:pt>
    <dgm:pt modelId="{A0E74CCA-B9C6-46C0-85ED-6C2BBFEFF09F}" type="sibTrans" cxnId="{58122200-E257-481F-8130-319505A795C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A5A9F6A-CEA2-4F58-AE0A-09EA0FE865F3}">
      <dgm:prSet/>
      <dgm:spPr/>
      <dgm:t>
        <a:bodyPr/>
        <a:lstStyle/>
        <a:p>
          <a:r>
            <a:rPr lang="en-US"/>
            <a:t>Knowing both REST and SOAP is useful for developers.</a:t>
          </a:r>
        </a:p>
      </dgm:t>
    </dgm:pt>
    <dgm:pt modelId="{89B3D897-49C9-42C0-AF37-17BCE3C091D9}" type="parTrans" cxnId="{42F42ACA-DC80-48B2-B095-46D2EF98B981}">
      <dgm:prSet/>
      <dgm:spPr/>
      <dgm:t>
        <a:bodyPr/>
        <a:lstStyle/>
        <a:p>
          <a:endParaRPr lang="en-US"/>
        </a:p>
      </dgm:t>
    </dgm:pt>
    <dgm:pt modelId="{BF1D692B-1586-4262-8982-C84307A43546}" type="sibTrans" cxnId="{42F42ACA-DC80-48B2-B095-46D2EF98B98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DEB090B-10D5-4621-B4F3-038EBE18D163}" type="pres">
      <dgm:prSet presAssocID="{A7B74707-135E-41AE-979E-EE7647D5D6BA}" presName="Name0" presStyleCnt="0">
        <dgm:presLayoutVars>
          <dgm:animLvl val="lvl"/>
          <dgm:resizeHandles val="exact"/>
        </dgm:presLayoutVars>
      </dgm:prSet>
      <dgm:spPr/>
    </dgm:pt>
    <dgm:pt modelId="{7E4555BE-5DC3-41F5-8881-63E7DD34DEDF}" type="pres">
      <dgm:prSet presAssocID="{2934D1FF-ED07-40A8-B0EC-8B64DF82358C}" presName="compositeNode" presStyleCnt="0">
        <dgm:presLayoutVars>
          <dgm:bulletEnabled val="1"/>
        </dgm:presLayoutVars>
      </dgm:prSet>
      <dgm:spPr/>
    </dgm:pt>
    <dgm:pt modelId="{11C4837C-C93E-4FF9-A69A-4AB9FB33F07B}" type="pres">
      <dgm:prSet presAssocID="{2934D1FF-ED07-40A8-B0EC-8B64DF82358C}" presName="bgRect" presStyleLbl="alignNode1" presStyleIdx="0" presStyleCnt="3"/>
      <dgm:spPr/>
    </dgm:pt>
    <dgm:pt modelId="{7BC6B593-4CB0-48AF-8A7E-88A62B79669A}" type="pres">
      <dgm:prSet presAssocID="{C1F5C83C-A4BA-4C54-958A-053D0BC61BF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F484BC6-77F7-4EAC-A75F-B4E7F82408C0}" type="pres">
      <dgm:prSet presAssocID="{2934D1FF-ED07-40A8-B0EC-8B64DF82358C}" presName="nodeRect" presStyleLbl="alignNode1" presStyleIdx="0" presStyleCnt="3">
        <dgm:presLayoutVars>
          <dgm:bulletEnabled val="1"/>
        </dgm:presLayoutVars>
      </dgm:prSet>
      <dgm:spPr/>
    </dgm:pt>
    <dgm:pt modelId="{38F1B0F8-A3D6-4BBD-A7A0-7799819ABC0F}" type="pres">
      <dgm:prSet presAssocID="{C1F5C83C-A4BA-4C54-958A-053D0BC61BFD}" presName="sibTrans" presStyleCnt="0"/>
      <dgm:spPr/>
    </dgm:pt>
    <dgm:pt modelId="{E9949F19-CB54-4034-9BA2-7BD038F2D863}" type="pres">
      <dgm:prSet presAssocID="{AA6A2321-16BF-4E6C-A011-4BCC01127E32}" presName="compositeNode" presStyleCnt="0">
        <dgm:presLayoutVars>
          <dgm:bulletEnabled val="1"/>
        </dgm:presLayoutVars>
      </dgm:prSet>
      <dgm:spPr/>
    </dgm:pt>
    <dgm:pt modelId="{FB47EE36-3EE8-48BD-A2CE-0B1541406ACC}" type="pres">
      <dgm:prSet presAssocID="{AA6A2321-16BF-4E6C-A011-4BCC01127E32}" presName="bgRect" presStyleLbl="alignNode1" presStyleIdx="1" presStyleCnt="3"/>
      <dgm:spPr/>
    </dgm:pt>
    <dgm:pt modelId="{601207F4-56EB-486F-8EAB-3618071ED986}" type="pres">
      <dgm:prSet presAssocID="{A0E74CCA-B9C6-46C0-85ED-6C2BBFEFF09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4611CA2-37D7-4F3E-8391-B95A23827BAB}" type="pres">
      <dgm:prSet presAssocID="{AA6A2321-16BF-4E6C-A011-4BCC01127E32}" presName="nodeRect" presStyleLbl="alignNode1" presStyleIdx="1" presStyleCnt="3">
        <dgm:presLayoutVars>
          <dgm:bulletEnabled val="1"/>
        </dgm:presLayoutVars>
      </dgm:prSet>
      <dgm:spPr/>
    </dgm:pt>
    <dgm:pt modelId="{65225D5A-DE7E-4A95-BF3B-BE7ACCF1A4A9}" type="pres">
      <dgm:prSet presAssocID="{A0E74CCA-B9C6-46C0-85ED-6C2BBFEFF09F}" presName="sibTrans" presStyleCnt="0"/>
      <dgm:spPr/>
    </dgm:pt>
    <dgm:pt modelId="{A78467F8-0AB4-4095-AD8C-47F455031B78}" type="pres">
      <dgm:prSet presAssocID="{1A5A9F6A-CEA2-4F58-AE0A-09EA0FE865F3}" presName="compositeNode" presStyleCnt="0">
        <dgm:presLayoutVars>
          <dgm:bulletEnabled val="1"/>
        </dgm:presLayoutVars>
      </dgm:prSet>
      <dgm:spPr/>
    </dgm:pt>
    <dgm:pt modelId="{0F6AD2FF-7CBF-41BA-A773-58B9F25D802E}" type="pres">
      <dgm:prSet presAssocID="{1A5A9F6A-CEA2-4F58-AE0A-09EA0FE865F3}" presName="bgRect" presStyleLbl="alignNode1" presStyleIdx="2" presStyleCnt="3"/>
      <dgm:spPr/>
    </dgm:pt>
    <dgm:pt modelId="{7AAD8764-9128-4033-BA61-0AE375D45981}" type="pres">
      <dgm:prSet presAssocID="{BF1D692B-1586-4262-8982-C84307A4354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709889B-A9D7-4F89-A869-24ED9D5C840C}" type="pres">
      <dgm:prSet presAssocID="{1A5A9F6A-CEA2-4F58-AE0A-09EA0FE865F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8122200-E257-481F-8130-319505A795CC}" srcId="{A7B74707-135E-41AE-979E-EE7647D5D6BA}" destId="{AA6A2321-16BF-4E6C-A011-4BCC01127E32}" srcOrd="1" destOrd="0" parTransId="{ACBFE934-8A03-4716-90F6-8FB674B0251F}" sibTransId="{A0E74CCA-B9C6-46C0-85ED-6C2BBFEFF09F}"/>
    <dgm:cxn modelId="{7090C01D-60FA-460E-8FD2-B0060CE4A447}" type="presOf" srcId="{1A5A9F6A-CEA2-4F58-AE0A-09EA0FE865F3}" destId="{0F6AD2FF-7CBF-41BA-A773-58B9F25D802E}" srcOrd="0" destOrd="0" presId="urn:microsoft.com/office/officeart/2016/7/layout/LinearBlockProcessNumbered"/>
    <dgm:cxn modelId="{092F6F24-1082-40EA-84AB-9443A2AD9F7A}" type="presOf" srcId="{AA6A2321-16BF-4E6C-A011-4BCC01127E32}" destId="{FB47EE36-3EE8-48BD-A2CE-0B1541406ACC}" srcOrd="0" destOrd="0" presId="urn:microsoft.com/office/officeart/2016/7/layout/LinearBlockProcessNumbered"/>
    <dgm:cxn modelId="{C692A451-BE4F-45D3-A1FD-860C2E51DF12}" type="presOf" srcId="{A0E74CCA-B9C6-46C0-85ED-6C2BBFEFF09F}" destId="{601207F4-56EB-486F-8EAB-3618071ED986}" srcOrd="0" destOrd="0" presId="urn:microsoft.com/office/officeart/2016/7/layout/LinearBlockProcessNumbered"/>
    <dgm:cxn modelId="{321C9F7A-C771-4CC3-B8F7-D1D56B95A3CC}" type="presOf" srcId="{C1F5C83C-A4BA-4C54-958A-053D0BC61BFD}" destId="{7BC6B593-4CB0-48AF-8A7E-88A62B79669A}" srcOrd="0" destOrd="0" presId="urn:microsoft.com/office/officeart/2016/7/layout/LinearBlockProcessNumbered"/>
    <dgm:cxn modelId="{0A3A96A5-35F5-40E6-B162-C10676BBF3AC}" type="presOf" srcId="{AA6A2321-16BF-4E6C-A011-4BCC01127E32}" destId="{24611CA2-37D7-4F3E-8391-B95A23827BAB}" srcOrd="1" destOrd="0" presId="urn:microsoft.com/office/officeart/2016/7/layout/LinearBlockProcessNumbered"/>
    <dgm:cxn modelId="{B91560B4-C47A-46FE-9920-873B10FCE5BB}" type="presOf" srcId="{A7B74707-135E-41AE-979E-EE7647D5D6BA}" destId="{6DEB090B-10D5-4621-B4F3-038EBE18D163}" srcOrd="0" destOrd="0" presId="urn:microsoft.com/office/officeart/2016/7/layout/LinearBlockProcessNumbered"/>
    <dgm:cxn modelId="{325D10BB-050E-41D4-8050-DDA6338902D9}" srcId="{A7B74707-135E-41AE-979E-EE7647D5D6BA}" destId="{2934D1FF-ED07-40A8-B0EC-8B64DF82358C}" srcOrd="0" destOrd="0" parTransId="{588ED717-6734-4397-93C5-3761382D2C5F}" sibTransId="{C1F5C83C-A4BA-4C54-958A-053D0BC61BFD}"/>
    <dgm:cxn modelId="{42F42ACA-DC80-48B2-B095-46D2EF98B981}" srcId="{A7B74707-135E-41AE-979E-EE7647D5D6BA}" destId="{1A5A9F6A-CEA2-4F58-AE0A-09EA0FE865F3}" srcOrd="2" destOrd="0" parTransId="{89B3D897-49C9-42C0-AF37-17BCE3C091D9}" sibTransId="{BF1D692B-1586-4262-8982-C84307A43546}"/>
    <dgm:cxn modelId="{947C47CA-3263-4982-8003-2A2F1F45CEAD}" type="presOf" srcId="{2934D1FF-ED07-40A8-B0EC-8B64DF82358C}" destId="{EF484BC6-77F7-4EAC-A75F-B4E7F82408C0}" srcOrd="1" destOrd="0" presId="urn:microsoft.com/office/officeart/2016/7/layout/LinearBlockProcessNumbered"/>
    <dgm:cxn modelId="{487DAED5-6F4A-4C12-87E4-4638C41CAEE5}" type="presOf" srcId="{1A5A9F6A-CEA2-4F58-AE0A-09EA0FE865F3}" destId="{F709889B-A9D7-4F89-A869-24ED9D5C840C}" srcOrd="1" destOrd="0" presId="urn:microsoft.com/office/officeart/2016/7/layout/LinearBlockProcessNumbered"/>
    <dgm:cxn modelId="{35EF8DE4-8890-47DF-87C7-43E0335C2064}" type="presOf" srcId="{2934D1FF-ED07-40A8-B0EC-8B64DF82358C}" destId="{11C4837C-C93E-4FF9-A69A-4AB9FB33F07B}" srcOrd="0" destOrd="0" presId="urn:microsoft.com/office/officeart/2016/7/layout/LinearBlockProcessNumbered"/>
    <dgm:cxn modelId="{B41247FD-AC05-4B8D-8B74-F172DA134AC7}" type="presOf" srcId="{BF1D692B-1586-4262-8982-C84307A43546}" destId="{7AAD8764-9128-4033-BA61-0AE375D45981}" srcOrd="0" destOrd="0" presId="urn:microsoft.com/office/officeart/2016/7/layout/LinearBlockProcessNumbered"/>
    <dgm:cxn modelId="{5FB6B0F6-82BE-4DF7-B2CE-6FEC5859887F}" type="presParOf" srcId="{6DEB090B-10D5-4621-B4F3-038EBE18D163}" destId="{7E4555BE-5DC3-41F5-8881-63E7DD34DEDF}" srcOrd="0" destOrd="0" presId="urn:microsoft.com/office/officeart/2016/7/layout/LinearBlockProcessNumbered"/>
    <dgm:cxn modelId="{569D6DB7-7F3A-4D39-B018-1B0C526F756D}" type="presParOf" srcId="{7E4555BE-5DC3-41F5-8881-63E7DD34DEDF}" destId="{11C4837C-C93E-4FF9-A69A-4AB9FB33F07B}" srcOrd="0" destOrd="0" presId="urn:microsoft.com/office/officeart/2016/7/layout/LinearBlockProcessNumbered"/>
    <dgm:cxn modelId="{069C1B74-3878-434D-A13D-9B1ADC574822}" type="presParOf" srcId="{7E4555BE-5DC3-41F5-8881-63E7DD34DEDF}" destId="{7BC6B593-4CB0-48AF-8A7E-88A62B79669A}" srcOrd="1" destOrd="0" presId="urn:microsoft.com/office/officeart/2016/7/layout/LinearBlockProcessNumbered"/>
    <dgm:cxn modelId="{1F137E9E-1333-4439-9B99-D293C5236617}" type="presParOf" srcId="{7E4555BE-5DC3-41F5-8881-63E7DD34DEDF}" destId="{EF484BC6-77F7-4EAC-A75F-B4E7F82408C0}" srcOrd="2" destOrd="0" presId="urn:microsoft.com/office/officeart/2016/7/layout/LinearBlockProcessNumbered"/>
    <dgm:cxn modelId="{7C34137D-5FB5-45AB-997C-1B669EFE11D3}" type="presParOf" srcId="{6DEB090B-10D5-4621-B4F3-038EBE18D163}" destId="{38F1B0F8-A3D6-4BBD-A7A0-7799819ABC0F}" srcOrd="1" destOrd="0" presId="urn:microsoft.com/office/officeart/2016/7/layout/LinearBlockProcessNumbered"/>
    <dgm:cxn modelId="{75C6DC85-0A10-420C-94FF-E35158B0B63F}" type="presParOf" srcId="{6DEB090B-10D5-4621-B4F3-038EBE18D163}" destId="{E9949F19-CB54-4034-9BA2-7BD038F2D863}" srcOrd="2" destOrd="0" presId="urn:microsoft.com/office/officeart/2016/7/layout/LinearBlockProcessNumbered"/>
    <dgm:cxn modelId="{7E54D11D-0193-4A84-8B51-3F9A89D9D996}" type="presParOf" srcId="{E9949F19-CB54-4034-9BA2-7BD038F2D863}" destId="{FB47EE36-3EE8-48BD-A2CE-0B1541406ACC}" srcOrd="0" destOrd="0" presId="urn:microsoft.com/office/officeart/2016/7/layout/LinearBlockProcessNumbered"/>
    <dgm:cxn modelId="{D975E289-0AD2-42AB-BC58-EC87374AA037}" type="presParOf" srcId="{E9949F19-CB54-4034-9BA2-7BD038F2D863}" destId="{601207F4-56EB-486F-8EAB-3618071ED986}" srcOrd="1" destOrd="0" presId="urn:microsoft.com/office/officeart/2016/7/layout/LinearBlockProcessNumbered"/>
    <dgm:cxn modelId="{1E256C77-8007-4B77-82A4-DCD81D70D449}" type="presParOf" srcId="{E9949F19-CB54-4034-9BA2-7BD038F2D863}" destId="{24611CA2-37D7-4F3E-8391-B95A23827BAB}" srcOrd="2" destOrd="0" presId="urn:microsoft.com/office/officeart/2016/7/layout/LinearBlockProcessNumbered"/>
    <dgm:cxn modelId="{03F8EE9B-FA3E-4E17-921E-B72B92312037}" type="presParOf" srcId="{6DEB090B-10D5-4621-B4F3-038EBE18D163}" destId="{65225D5A-DE7E-4A95-BF3B-BE7ACCF1A4A9}" srcOrd="3" destOrd="0" presId="urn:microsoft.com/office/officeart/2016/7/layout/LinearBlockProcessNumbered"/>
    <dgm:cxn modelId="{3F7D95E6-FDAC-473C-8551-2400C5D416E8}" type="presParOf" srcId="{6DEB090B-10D5-4621-B4F3-038EBE18D163}" destId="{A78467F8-0AB4-4095-AD8C-47F455031B78}" srcOrd="4" destOrd="0" presId="urn:microsoft.com/office/officeart/2016/7/layout/LinearBlockProcessNumbered"/>
    <dgm:cxn modelId="{F7318ED4-EE2E-487F-90BE-CF4956D59D19}" type="presParOf" srcId="{A78467F8-0AB4-4095-AD8C-47F455031B78}" destId="{0F6AD2FF-7CBF-41BA-A773-58B9F25D802E}" srcOrd="0" destOrd="0" presId="urn:microsoft.com/office/officeart/2016/7/layout/LinearBlockProcessNumbered"/>
    <dgm:cxn modelId="{00BBC7F9-CCD8-4A50-9231-D5DAFE49548E}" type="presParOf" srcId="{A78467F8-0AB4-4095-AD8C-47F455031B78}" destId="{7AAD8764-9128-4033-BA61-0AE375D45981}" srcOrd="1" destOrd="0" presId="urn:microsoft.com/office/officeart/2016/7/layout/LinearBlockProcessNumbered"/>
    <dgm:cxn modelId="{CA49F400-6A88-42FD-8AE4-DE2EE0D8074E}" type="presParOf" srcId="{A78467F8-0AB4-4095-AD8C-47F455031B78}" destId="{F709889B-A9D7-4F89-A869-24ED9D5C840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AA7D6-474A-4D75-8F23-907FB88C8229}">
      <dsp:nvSpPr>
        <dsp:cNvPr id="0" name=""/>
        <dsp:cNvSpPr/>
      </dsp:nvSpPr>
      <dsp:spPr>
        <a:xfrm>
          <a:off x="3622" y="1331954"/>
          <a:ext cx="1765150" cy="11208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91C85-20B9-4764-BDE2-2DBD1E9249E1}">
      <dsp:nvSpPr>
        <dsp:cNvPr id="0" name=""/>
        <dsp:cNvSpPr/>
      </dsp:nvSpPr>
      <dsp:spPr>
        <a:xfrm>
          <a:off x="199750" y="1518275"/>
          <a:ext cx="1765150" cy="11208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Univers Condensed"/>
            </a:rPr>
            <a:t>Interoperability</a:t>
          </a:r>
        </a:p>
      </dsp:txBody>
      <dsp:txXfrm>
        <a:off x="232579" y="1551104"/>
        <a:ext cx="1699492" cy="1055212"/>
      </dsp:txXfrm>
    </dsp:sp>
    <dsp:sp modelId="{EF986515-AD26-4853-9EC0-14B617C09067}">
      <dsp:nvSpPr>
        <dsp:cNvPr id="0" name=""/>
        <dsp:cNvSpPr/>
      </dsp:nvSpPr>
      <dsp:spPr>
        <a:xfrm>
          <a:off x="2161029" y="1331954"/>
          <a:ext cx="1765150" cy="11208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AF6ED-5289-4F82-B8E8-53DE900EE880}">
      <dsp:nvSpPr>
        <dsp:cNvPr id="0" name=""/>
        <dsp:cNvSpPr/>
      </dsp:nvSpPr>
      <dsp:spPr>
        <a:xfrm>
          <a:off x="2357156" y="1518275"/>
          <a:ext cx="1765150" cy="11208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Univers Condensed"/>
            </a:rPr>
            <a:t>Reusability</a:t>
          </a:r>
        </a:p>
      </dsp:txBody>
      <dsp:txXfrm>
        <a:off x="2389985" y="1551104"/>
        <a:ext cx="1699492" cy="1055212"/>
      </dsp:txXfrm>
    </dsp:sp>
    <dsp:sp modelId="{365EA1DB-B478-41C3-8229-A64B0EFAD562}">
      <dsp:nvSpPr>
        <dsp:cNvPr id="0" name=""/>
        <dsp:cNvSpPr/>
      </dsp:nvSpPr>
      <dsp:spPr>
        <a:xfrm>
          <a:off x="4318435" y="1331954"/>
          <a:ext cx="1765150" cy="11208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2080D-5B29-4A90-BE56-9A4C890794EC}">
      <dsp:nvSpPr>
        <dsp:cNvPr id="0" name=""/>
        <dsp:cNvSpPr/>
      </dsp:nvSpPr>
      <dsp:spPr>
        <a:xfrm>
          <a:off x="4514563" y="1518275"/>
          <a:ext cx="1765150" cy="11208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Univers Condensed"/>
            </a:rPr>
            <a:t>Loose Coupling</a:t>
          </a:r>
        </a:p>
      </dsp:txBody>
      <dsp:txXfrm>
        <a:off x="4547392" y="1551104"/>
        <a:ext cx="1699492" cy="1055212"/>
      </dsp:txXfrm>
    </dsp:sp>
    <dsp:sp modelId="{FD12D6C5-E41E-4832-B62B-0F9361735E83}">
      <dsp:nvSpPr>
        <dsp:cNvPr id="0" name=""/>
        <dsp:cNvSpPr/>
      </dsp:nvSpPr>
      <dsp:spPr>
        <a:xfrm>
          <a:off x="6475842" y="1331954"/>
          <a:ext cx="1765150" cy="11208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1BC38-218C-48F6-9F88-5E5B8F069DCE}">
      <dsp:nvSpPr>
        <dsp:cNvPr id="0" name=""/>
        <dsp:cNvSpPr/>
      </dsp:nvSpPr>
      <dsp:spPr>
        <a:xfrm>
          <a:off x="6671970" y="1518275"/>
          <a:ext cx="1765150" cy="11208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Univers Condensed"/>
            </a:rPr>
            <a:t>Statelessness</a:t>
          </a:r>
        </a:p>
      </dsp:txBody>
      <dsp:txXfrm>
        <a:off x="6704799" y="1551104"/>
        <a:ext cx="1699492" cy="1055212"/>
      </dsp:txXfrm>
    </dsp:sp>
    <dsp:sp modelId="{EDED69F6-F70D-433B-83EB-C94120B279C0}">
      <dsp:nvSpPr>
        <dsp:cNvPr id="0" name=""/>
        <dsp:cNvSpPr/>
      </dsp:nvSpPr>
      <dsp:spPr>
        <a:xfrm>
          <a:off x="8633248" y="1331954"/>
          <a:ext cx="1765150" cy="11208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24F5C-8091-40D2-83BF-C0E777468DA4}">
      <dsp:nvSpPr>
        <dsp:cNvPr id="0" name=""/>
        <dsp:cNvSpPr/>
      </dsp:nvSpPr>
      <dsp:spPr>
        <a:xfrm>
          <a:off x="8829376" y="1518275"/>
          <a:ext cx="1765150" cy="11208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Univers Condensed"/>
            </a:rPr>
            <a:t>Standardized Protocols</a:t>
          </a:r>
          <a:endParaRPr lang="en-US" sz="1900" kern="1200"/>
        </a:p>
      </dsp:txBody>
      <dsp:txXfrm>
        <a:off x="8862205" y="1551104"/>
        <a:ext cx="1699492" cy="1055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AE591-0FDA-4243-B3E4-F5452D025AB2}">
      <dsp:nvSpPr>
        <dsp:cNvPr id="0" name=""/>
        <dsp:cNvSpPr/>
      </dsp:nvSpPr>
      <dsp:spPr>
        <a:xfrm rot="5400000">
          <a:off x="2744502" y="1173882"/>
          <a:ext cx="1802510" cy="1568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SOAP (Simple Object Access Protocol)</a:t>
          </a:r>
        </a:p>
      </dsp:txBody>
      <dsp:txXfrm rot="-5400000">
        <a:off x="3106040" y="1337610"/>
        <a:ext cx="1079433" cy="1240728"/>
      </dsp:txXfrm>
    </dsp:sp>
    <dsp:sp modelId="{A87DB442-E5BC-416E-B459-C2BF5E17C805}">
      <dsp:nvSpPr>
        <dsp:cNvPr id="0" name=""/>
        <dsp:cNvSpPr/>
      </dsp:nvSpPr>
      <dsp:spPr>
        <a:xfrm>
          <a:off x="4477435" y="1417221"/>
          <a:ext cx="2011601" cy="108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BA76E-5E1D-4B16-A3D5-FDB108883FFB}">
      <dsp:nvSpPr>
        <dsp:cNvPr id="0" name=""/>
        <dsp:cNvSpPr/>
      </dsp:nvSpPr>
      <dsp:spPr>
        <a:xfrm rot="5400000">
          <a:off x="1050863" y="1173882"/>
          <a:ext cx="1802510" cy="1568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6688073"/>
            <a:satOff val="-8415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412401" y="1337610"/>
        <a:ext cx="1079433" cy="1240728"/>
      </dsp:txXfrm>
    </dsp:sp>
    <dsp:sp modelId="{A14CE812-F759-4479-A2B1-FBB6E16F17FC}">
      <dsp:nvSpPr>
        <dsp:cNvPr id="0" name=""/>
        <dsp:cNvSpPr/>
      </dsp:nvSpPr>
      <dsp:spPr>
        <a:xfrm rot="5400000">
          <a:off x="1894438" y="2703853"/>
          <a:ext cx="1802510" cy="1568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3376146"/>
            <a:satOff val="-16831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REST (Representational State Transfer)</a:t>
          </a:r>
        </a:p>
      </dsp:txBody>
      <dsp:txXfrm rot="-5400000">
        <a:off x="2255976" y="2867581"/>
        <a:ext cx="1079433" cy="1240728"/>
      </dsp:txXfrm>
    </dsp:sp>
    <dsp:sp modelId="{96CEAC33-DFFE-4303-8596-ADE1BD8F61D9}">
      <dsp:nvSpPr>
        <dsp:cNvPr id="0" name=""/>
        <dsp:cNvSpPr/>
      </dsp:nvSpPr>
      <dsp:spPr>
        <a:xfrm>
          <a:off x="0" y="2947192"/>
          <a:ext cx="1946711" cy="108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C0273-E3B3-425C-8440-58D604EC15C5}">
      <dsp:nvSpPr>
        <dsp:cNvPr id="0" name=""/>
        <dsp:cNvSpPr/>
      </dsp:nvSpPr>
      <dsp:spPr>
        <a:xfrm rot="5400000">
          <a:off x="3588076" y="2703853"/>
          <a:ext cx="1802510" cy="156818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20064218"/>
            <a:satOff val="-25246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949614" y="2867581"/>
        <a:ext cx="1079433" cy="1240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B3358-AA60-4F1B-890A-224B64F4E7D9}">
      <dsp:nvSpPr>
        <dsp:cNvPr id="0" name=""/>
        <dsp:cNvSpPr/>
      </dsp:nvSpPr>
      <dsp:spPr>
        <a:xfrm>
          <a:off x="637075" y="365550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46CC8-DB01-4C0A-858F-FA3200A701A2}">
      <dsp:nvSpPr>
        <dsp:cNvPr id="0" name=""/>
        <dsp:cNvSpPr/>
      </dsp:nvSpPr>
      <dsp:spPr>
        <a:xfrm>
          <a:off x="1046575" y="775050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E3B5B-F0CB-4FC4-93F4-97285A8A5DF6}">
      <dsp:nvSpPr>
        <dsp:cNvPr id="0" name=""/>
        <dsp:cNvSpPr/>
      </dsp:nvSpPr>
      <dsp:spPr>
        <a:xfrm>
          <a:off x="22825" y="288555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Service Provider – Offers the service</a:t>
          </a:r>
        </a:p>
      </dsp:txBody>
      <dsp:txXfrm>
        <a:off x="22825" y="2885550"/>
        <a:ext cx="3150000" cy="720000"/>
      </dsp:txXfrm>
    </dsp:sp>
    <dsp:sp modelId="{9AB0DEBC-BF17-4F6B-984A-A13E378A8108}">
      <dsp:nvSpPr>
        <dsp:cNvPr id="0" name=""/>
        <dsp:cNvSpPr/>
      </dsp:nvSpPr>
      <dsp:spPr>
        <a:xfrm>
          <a:off x="4338325" y="365550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4D8E3-4B38-4519-BA98-68A0FD28527B}">
      <dsp:nvSpPr>
        <dsp:cNvPr id="0" name=""/>
        <dsp:cNvSpPr/>
      </dsp:nvSpPr>
      <dsp:spPr>
        <a:xfrm>
          <a:off x="4747825" y="775050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123CE-A331-4D55-B7F8-BC43FA8E068A}">
      <dsp:nvSpPr>
        <dsp:cNvPr id="0" name=""/>
        <dsp:cNvSpPr/>
      </dsp:nvSpPr>
      <dsp:spPr>
        <a:xfrm>
          <a:off x="3724075" y="288555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Service Requestor – Uses the service</a:t>
          </a:r>
        </a:p>
      </dsp:txBody>
      <dsp:txXfrm>
        <a:off x="3724075" y="2885550"/>
        <a:ext cx="3150000" cy="720000"/>
      </dsp:txXfrm>
    </dsp:sp>
    <dsp:sp modelId="{F4ABEDBD-98B4-4D96-98E2-9C34EBE41C02}">
      <dsp:nvSpPr>
        <dsp:cNvPr id="0" name=""/>
        <dsp:cNvSpPr/>
      </dsp:nvSpPr>
      <dsp:spPr>
        <a:xfrm>
          <a:off x="8039575" y="365550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175ED-D790-4DC2-B7C4-C51890B205AA}">
      <dsp:nvSpPr>
        <dsp:cNvPr id="0" name=""/>
        <dsp:cNvSpPr/>
      </dsp:nvSpPr>
      <dsp:spPr>
        <a:xfrm>
          <a:off x="8449075" y="775050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D6E54-B76D-4600-875C-27B06F040994}">
      <dsp:nvSpPr>
        <dsp:cNvPr id="0" name=""/>
        <dsp:cNvSpPr/>
      </dsp:nvSpPr>
      <dsp:spPr>
        <a:xfrm>
          <a:off x="7425325" y="288555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Service Registry – Directory to find services (e.g., UDDI)</a:t>
          </a:r>
        </a:p>
      </dsp:txBody>
      <dsp:txXfrm>
        <a:off x="7425325" y="2885550"/>
        <a:ext cx="31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3F7A8-E951-49A3-AE46-5C2B717301A7}">
      <dsp:nvSpPr>
        <dsp:cNvPr id="0" name=""/>
        <dsp:cNvSpPr/>
      </dsp:nvSpPr>
      <dsp:spPr>
        <a:xfrm>
          <a:off x="1505410" y="2130"/>
          <a:ext cx="2120904" cy="792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Transport Layer – HTTP, SMTP</a:t>
          </a:r>
        </a:p>
      </dsp:txBody>
      <dsp:txXfrm>
        <a:off x="1528619" y="25339"/>
        <a:ext cx="2074486" cy="745980"/>
      </dsp:txXfrm>
    </dsp:sp>
    <dsp:sp modelId="{C74AF908-C7F8-4A79-B367-F4FD5DC15EDA}">
      <dsp:nvSpPr>
        <dsp:cNvPr id="0" name=""/>
        <dsp:cNvSpPr/>
      </dsp:nvSpPr>
      <dsp:spPr>
        <a:xfrm rot="5400000">
          <a:off x="2417287" y="814338"/>
          <a:ext cx="297149" cy="35657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458889" y="844053"/>
        <a:ext cx="213947" cy="208004"/>
      </dsp:txXfrm>
    </dsp:sp>
    <dsp:sp modelId="{2C35D9FF-10AA-415E-A2A8-FF754499EC0B}">
      <dsp:nvSpPr>
        <dsp:cNvPr id="0" name=""/>
        <dsp:cNvSpPr/>
      </dsp:nvSpPr>
      <dsp:spPr>
        <a:xfrm>
          <a:off x="1505410" y="1190727"/>
          <a:ext cx="2120904" cy="792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Messaging Layer – XML, JSON</a:t>
          </a:r>
        </a:p>
      </dsp:txBody>
      <dsp:txXfrm>
        <a:off x="1528619" y="1213936"/>
        <a:ext cx="2074486" cy="745980"/>
      </dsp:txXfrm>
    </dsp:sp>
    <dsp:sp modelId="{333335A4-7968-4C03-9EC0-532A40D6C391}">
      <dsp:nvSpPr>
        <dsp:cNvPr id="0" name=""/>
        <dsp:cNvSpPr/>
      </dsp:nvSpPr>
      <dsp:spPr>
        <a:xfrm rot="5400000">
          <a:off x="2417287" y="2002936"/>
          <a:ext cx="297149" cy="35657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458889" y="2032651"/>
        <a:ext cx="213947" cy="208004"/>
      </dsp:txXfrm>
    </dsp:sp>
    <dsp:sp modelId="{F0499995-2BCD-4D38-9F56-F3DAE34A2D58}">
      <dsp:nvSpPr>
        <dsp:cNvPr id="0" name=""/>
        <dsp:cNvSpPr/>
      </dsp:nvSpPr>
      <dsp:spPr>
        <a:xfrm>
          <a:off x="1505410" y="2379325"/>
          <a:ext cx="2120904" cy="792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Description Layer – WSDL</a:t>
          </a:r>
        </a:p>
      </dsp:txBody>
      <dsp:txXfrm>
        <a:off x="1528619" y="2402534"/>
        <a:ext cx="2074486" cy="745980"/>
      </dsp:txXfrm>
    </dsp:sp>
    <dsp:sp modelId="{C134D365-78A3-432F-AB70-8CC947E6A4A3}">
      <dsp:nvSpPr>
        <dsp:cNvPr id="0" name=""/>
        <dsp:cNvSpPr/>
      </dsp:nvSpPr>
      <dsp:spPr>
        <a:xfrm rot="5400000">
          <a:off x="2417287" y="3191534"/>
          <a:ext cx="297149" cy="35657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458889" y="3221249"/>
        <a:ext cx="213947" cy="208004"/>
      </dsp:txXfrm>
    </dsp:sp>
    <dsp:sp modelId="{01351E66-1E5D-4831-9D36-78E8541B7F4A}">
      <dsp:nvSpPr>
        <dsp:cNvPr id="0" name=""/>
        <dsp:cNvSpPr/>
      </dsp:nvSpPr>
      <dsp:spPr>
        <a:xfrm>
          <a:off x="1505410" y="3567923"/>
          <a:ext cx="2120904" cy="79239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Discovery Layer – UDDI</a:t>
          </a:r>
        </a:p>
      </dsp:txBody>
      <dsp:txXfrm>
        <a:off x="1528619" y="3591132"/>
        <a:ext cx="2074486" cy="7459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6B174-9AE4-488B-9432-952E7923F6D5}">
      <dsp:nvSpPr>
        <dsp:cNvPr id="0" name=""/>
        <dsp:cNvSpPr/>
      </dsp:nvSpPr>
      <dsp:spPr>
        <a:xfrm>
          <a:off x="1009132" y="795573"/>
          <a:ext cx="1265714" cy="12657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F21AE-CCC8-40F3-915C-84A5AB8035DD}">
      <dsp:nvSpPr>
        <dsp:cNvPr id="0" name=""/>
        <dsp:cNvSpPr/>
      </dsp:nvSpPr>
      <dsp:spPr>
        <a:xfrm>
          <a:off x="1278874" y="1065316"/>
          <a:ext cx="726229" cy="7262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862A9-A17C-4DFC-A200-1AABD1490331}">
      <dsp:nvSpPr>
        <dsp:cNvPr id="0" name=""/>
        <dsp:cNvSpPr/>
      </dsp:nvSpPr>
      <dsp:spPr>
        <a:xfrm>
          <a:off x="604518" y="2455527"/>
          <a:ext cx="20749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Platform-independent</a:t>
          </a:r>
        </a:p>
      </dsp:txBody>
      <dsp:txXfrm>
        <a:off x="604518" y="2455527"/>
        <a:ext cx="2074942" cy="720000"/>
      </dsp:txXfrm>
    </dsp:sp>
    <dsp:sp modelId="{7576D9E2-6933-4173-8D15-63EA55137DD7}">
      <dsp:nvSpPr>
        <dsp:cNvPr id="0" name=""/>
        <dsp:cNvSpPr/>
      </dsp:nvSpPr>
      <dsp:spPr>
        <a:xfrm>
          <a:off x="3447189" y="795573"/>
          <a:ext cx="1265714" cy="12657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15D4D-2FA9-4E00-AA20-965B3A061720}">
      <dsp:nvSpPr>
        <dsp:cNvPr id="0" name=""/>
        <dsp:cNvSpPr/>
      </dsp:nvSpPr>
      <dsp:spPr>
        <a:xfrm>
          <a:off x="3716931" y="1065316"/>
          <a:ext cx="726229" cy="7262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48C22-D9FA-429E-B37A-1A6D219207A1}">
      <dsp:nvSpPr>
        <dsp:cNvPr id="0" name=""/>
        <dsp:cNvSpPr/>
      </dsp:nvSpPr>
      <dsp:spPr>
        <a:xfrm>
          <a:off x="3042575" y="2455527"/>
          <a:ext cx="20749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Language-neutral</a:t>
          </a:r>
        </a:p>
      </dsp:txBody>
      <dsp:txXfrm>
        <a:off x="3042575" y="2455527"/>
        <a:ext cx="2074942" cy="720000"/>
      </dsp:txXfrm>
    </dsp:sp>
    <dsp:sp modelId="{BEC7F56F-E82D-45B4-B1E6-4CBE7A243F7D}">
      <dsp:nvSpPr>
        <dsp:cNvPr id="0" name=""/>
        <dsp:cNvSpPr/>
      </dsp:nvSpPr>
      <dsp:spPr>
        <a:xfrm>
          <a:off x="5885246" y="795573"/>
          <a:ext cx="1265714" cy="12657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B722D-1929-4B65-B80A-DDD9C2127771}">
      <dsp:nvSpPr>
        <dsp:cNvPr id="0" name=""/>
        <dsp:cNvSpPr/>
      </dsp:nvSpPr>
      <dsp:spPr>
        <a:xfrm>
          <a:off x="6154988" y="1065316"/>
          <a:ext cx="726229" cy="7262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A0A69-E8C5-48EF-9B5B-2FFE39A362B0}">
      <dsp:nvSpPr>
        <dsp:cNvPr id="0" name=""/>
        <dsp:cNvSpPr/>
      </dsp:nvSpPr>
      <dsp:spPr>
        <a:xfrm>
          <a:off x="5480632" y="2455527"/>
          <a:ext cx="20749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Easy to integrate</a:t>
          </a:r>
        </a:p>
      </dsp:txBody>
      <dsp:txXfrm>
        <a:off x="5480632" y="2455527"/>
        <a:ext cx="2074942" cy="720000"/>
      </dsp:txXfrm>
    </dsp:sp>
    <dsp:sp modelId="{920676A4-F706-485A-8A07-584E45645E70}">
      <dsp:nvSpPr>
        <dsp:cNvPr id="0" name=""/>
        <dsp:cNvSpPr/>
      </dsp:nvSpPr>
      <dsp:spPr>
        <a:xfrm>
          <a:off x="8323303" y="795573"/>
          <a:ext cx="1265714" cy="12657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D115B-288E-49CD-8379-14EE0FA8C586}">
      <dsp:nvSpPr>
        <dsp:cNvPr id="0" name=""/>
        <dsp:cNvSpPr/>
      </dsp:nvSpPr>
      <dsp:spPr>
        <a:xfrm>
          <a:off x="8593045" y="1065316"/>
          <a:ext cx="726229" cy="7262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01916-720F-42DC-BA0E-37ECDAD22A08}">
      <dsp:nvSpPr>
        <dsp:cNvPr id="0" name=""/>
        <dsp:cNvSpPr/>
      </dsp:nvSpPr>
      <dsp:spPr>
        <a:xfrm>
          <a:off x="7918689" y="2455527"/>
          <a:ext cx="20749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Scalable and maintainable</a:t>
          </a:r>
        </a:p>
      </dsp:txBody>
      <dsp:txXfrm>
        <a:off x="7918689" y="2455527"/>
        <a:ext cx="207494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1F224-8268-46A4-9DB9-E42A766D1BDD}">
      <dsp:nvSpPr>
        <dsp:cNvPr id="0" name=""/>
        <dsp:cNvSpPr/>
      </dsp:nvSpPr>
      <dsp:spPr>
        <a:xfrm>
          <a:off x="1628120" y="1263"/>
          <a:ext cx="2117475" cy="2117475"/>
        </a:xfrm>
        <a:prstGeom prst="up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Security risks</a:t>
          </a:r>
        </a:p>
      </dsp:txBody>
      <dsp:txXfrm>
        <a:off x="2157489" y="371821"/>
        <a:ext cx="1058737" cy="1746917"/>
      </dsp:txXfrm>
    </dsp:sp>
    <dsp:sp modelId="{9C2A0A15-12D8-4B7F-82CC-29DEC61381AE}">
      <dsp:nvSpPr>
        <dsp:cNvPr id="0" name=""/>
        <dsp:cNvSpPr/>
      </dsp:nvSpPr>
      <dsp:spPr>
        <a:xfrm rot="5400000">
          <a:off x="3223213" y="1596356"/>
          <a:ext cx="2117475" cy="2117475"/>
        </a:xfrm>
        <a:prstGeom prst="up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 overhead</a:t>
          </a:r>
        </a:p>
      </dsp:txBody>
      <dsp:txXfrm rot="-5400000">
        <a:off x="3223213" y="2125725"/>
        <a:ext cx="1746917" cy="1058737"/>
      </dsp:txXfrm>
    </dsp:sp>
    <dsp:sp modelId="{9131C51C-3007-4213-9FF0-E892850CBB0C}">
      <dsp:nvSpPr>
        <dsp:cNvPr id="0" name=""/>
        <dsp:cNvSpPr/>
      </dsp:nvSpPr>
      <dsp:spPr>
        <a:xfrm rot="10800000">
          <a:off x="1628120" y="3191449"/>
          <a:ext cx="2117475" cy="2117475"/>
        </a:xfrm>
        <a:prstGeom prst="up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Versioning issues</a:t>
          </a:r>
        </a:p>
      </dsp:txBody>
      <dsp:txXfrm rot="10800000">
        <a:off x="2157489" y="3191449"/>
        <a:ext cx="1058737" cy="1746917"/>
      </dsp:txXfrm>
    </dsp:sp>
    <dsp:sp modelId="{08CE1949-4656-45F8-B5CF-D3B84B151A31}">
      <dsp:nvSpPr>
        <dsp:cNvPr id="0" name=""/>
        <dsp:cNvSpPr/>
      </dsp:nvSpPr>
      <dsp:spPr>
        <a:xfrm rot="16200000">
          <a:off x="33027" y="1596356"/>
          <a:ext cx="2117475" cy="2117475"/>
        </a:xfrm>
        <a:prstGeom prst="up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Error handling complexity</a:t>
          </a:r>
        </a:p>
      </dsp:txBody>
      <dsp:txXfrm rot="5400000">
        <a:off x="403585" y="2125725"/>
        <a:ext cx="1746917" cy="10587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4837C-C93E-4FF9-A69A-4AB9FB33F07B}">
      <dsp:nvSpPr>
        <dsp:cNvPr id="0" name=""/>
        <dsp:cNvSpPr/>
      </dsp:nvSpPr>
      <dsp:spPr>
        <a:xfrm>
          <a:off x="715" y="81494"/>
          <a:ext cx="2898312" cy="3477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89" tIns="0" rIns="28628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Web services are essential for modern software integration.</a:t>
          </a:r>
        </a:p>
      </dsp:txBody>
      <dsp:txXfrm>
        <a:off x="715" y="1472684"/>
        <a:ext cx="2898312" cy="2086785"/>
      </dsp:txXfrm>
    </dsp:sp>
    <dsp:sp modelId="{7BC6B593-4CB0-48AF-8A7E-88A62B79669A}">
      <dsp:nvSpPr>
        <dsp:cNvPr id="0" name=""/>
        <dsp:cNvSpPr/>
      </dsp:nvSpPr>
      <dsp:spPr>
        <a:xfrm>
          <a:off x="715" y="81494"/>
          <a:ext cx="2898312" cy="13911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89" tIns="165100" rIns="28628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15" y="81494"/>
        <a:ext cx="2898312" cy="1391190"/>
      </dsp:txXfrm>
    </dsp:sp>
    <dsp:sp modelId="{FB47EE36-3EE8-48BD-A2CE-0B1541406ACC}">
      <dsp:nvSpPr>
        <dsp:cNvPr id="0" name=""/>
        <dsp:cNvSpPr/>
      </dsp:nvSpPr>
      <dsp:spPr>
        <a:xfrm>
          <a:off x="3130893" y="81494"/>
          <a:ext cx="2898312" cy="34779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89" tIns="0" rIns="28628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REST is popular for its simplicity and speed.</a:t>
          </a:r>
        </a:p>
      </dsp:txBody>
      <dsp:txXfrm>
        <a:off x="3130893" y="1472684"/>
        <a:ext cx="2898312" cy="2086785"/>
      </dsp:txXfrm>
    </dsp:sp>
    <dsp:sp modelId="{601207F4-56EB-486F-8EAB-3618071ED986}">
      <dsp:nvSpPr>
        <dsp:cNvPr id="0" name=""/>
        <dsp:cNvSpPr/>
      </dsp:nvSpPr>
      <dsp:spPr>
        <a:xfrm>
          <a:off x="3130893" y="81494"/>
          <a:ext cx="2898312" cy="13911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89" tIns="165100" rIns="28628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130893" y="81494"/>
        <a:ext cx="2898312" cy="1391190"/>
      </dsp:txXfrm>
    </dsp:sp>
    <dsp:sp modelId="{0F6AD2FF-7CBF-41BA-A773-58B9F25D802E}">
      <dsp:nvSpPr>
        <dsp:cNvPr id="0" name=""/>
        <dsp:cNvSpPr/>
      </dsp:nvSpPr>
      <dsp:spPr>
        <a:xfrm>
          <a:off x="6261071" y="81494"/>
          <a:ext cx="2898312" cy="34779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89" tIns="0" rIns="28628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Knowing both REST and SOAP is useful for developers.</a:t>
          </a:r>
        </a:p>
      </dsp:txBody>
      <dsp:txXfrm>
        <a:off x="6261071" y="1472684"/>
        <a:ext cx="2898312" cy="2086785"/>
      </dsp:txXfrm>
    </dsp:sp>
    <dsp:sp modelId="{7AAD8764-9128-4033-BA61-0AE375D45981}">
      <dsp:nvSpPr>
        <dsp:cNvPr id="0" name=""/>
        <dsp:cNvSpPr/>
      </dsp:nvSpPr>
      <dsp:spPr>
        <a:xfrm>
          <a:off x="6261071" y="81494"/>
          <a:ext cx="2898312" cy="13911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89" tIns="165100" rIns="28628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261071" y="81494"/>
        <a:ext cx="2898312" cy="1391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8527E-7255-432D-AFB5-E644861DF21C}" type="datetimeFigureOut"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48287-F8EF-4807-9814-E058A950EA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4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424242"/>
                </a:solidFill>
              </a:rPr>
              <a:t>Client</a:t>
            </a:r>
            <a:r>
              <a:rPr lang="en-US" dirty="0">
                <a:solidFill>
                  <a:srgbClr val="424242"/>
                </a:solidFill>
              </a:rPr>
              <a:t> (like a browser or app) sends a request using </a:t>
            </a:r>
            <a:r>
              <a:rPr lang="en-US" b="1" dirty="0">
                <a:solidFill>
                  <a:srgbClr val="424242"/>
                </a:solidFill>
              </a:rPr>
              <a:t>HTTP(S)</a:t>
            </a:r>
            <a:r>
              <a:rPr lang="en-US" dirty="0">
                <a:solidFill>
                  <a:srgbClr val="424242"/>
                </a:solidFill>
              </a:rPr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24242"/>
                </a:solidFill>
              </a:rPr>
              <a:t>The request reaches a </a:t>
            </a:r>
            <a:r>
              <a:rPr lang="en-US" b="1" dirty="0">
                <a:solidFill>
                  <a:srgbClr val="424242"/>
                </a:solidFill>
              </a:rPr>
              <a:t>Web/Application Server</a:t>
            </a:r>
            <a:r>
              <a:rPr lang="en-US" dirty="0">
                <a:solidFill>
                  <a:srgbClr val="424242"/>
                </a:solidFill>
              </a:rPr>
              <a:t>, which acts as a </a:t>
            </a:r>
            <a:r>
              <a:rPr lang="en-US" b="1" dirty="0">
                <a:solidFill>
                  <a:srgbClr val="424242"/>
                </a:solidFill>
              </a:rPr>
              <a:t>SOAP Server</a:t>
            </a:r>
            <a:r>
              <a:rPr lang="en-US" dirty="0">
                <a:solidFill>
                  <a:srgbClr val="424242"/>
                </a:solidFill>
              </a:rPr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24242"/>
                </a:solidFill>
              </a:rPr>
              <a:t>The SOAP Server processes the request using </a:t>
            </a:r>
            <a:r>
              <a:rPr lang="en-US" b="1" dirty="0">
                <a:solidFill>
                  <a:srgbClr val="424242"/>
                </a:solidFill>
              </a:rPr>
              <a:t>XML</a:t>
            </a:r>
            <a:r>
              <a:rPr lang="en-US" dirty="0">
                <a:solidFill>
                  <a:srgbClr val="424242"/>
                </a:solidFill>
              </a:rPr>
              <a:t> format (SOAP messages are XML-based).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24242"/>
                </a:solidFill>
              </a:rPr>
              <a:t>It then interacts with a </a:t>
            </a:r>
            <a:r>
              <a:rPr lang="en-US" b="1" dirty="0">
                <a:solidFill>
                  <a:srgbClr val="424242"/>
                </a:solidFill>
              </a:rPr>
              <a:t>Database Server</a:t>
            </a:r>
            <a:r>
              <a:rPr lang="en-US" dirty="0">
                <a:solidFill>
                  <a:srgbClr val="424242"/>
                </a:solidFill>
              </a:rPr>
              <a:t> using </a:t>
            </a:r>
            <a:r>
              <a:rPr lang="en-US" b="1" dirty="0">
                <a:solidFill>
                  <a:srgbClr val="424242"/>
                </a:solidFill>
              </a:rPr>
              <a:t>JDBC</a:t>
            </a:r>
            <a:r>
              <a:rPr lang="en-US" dirty="0">
                <a:solidFill>
                  <a:srgbClr val="424242"/>
                </a:solidFill>
              </a:rPr>
              <a:t> to fetch or update data.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24242"/>
                </a:solidFill>
              </a:rPr>
              <a:t>The response is sent back to the client in </a:t>
            </a:r>
            <a:r>
              <a:rPr lang="en-US" b="1" dirty="0">
                <a:solidFill>
                  <a:srgbClr val="424242"/>
                </a:solidFill>
              </a:rPr>
              <a:t>SOAP (XML)</a:t>
            </a:r>
            <a:r>
              <a:rPr lang="en-US" dirty="0">
                <a:solidFill>
                  <a:srgbClr val="424242"/>
                </a:solidFill>
              </a:rPr>
              <a:t> 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48287-F8EF-4807-9814-E058A950EA9F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6491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095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3548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72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88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16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5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3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2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38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93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925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61" r:id="rId7"/>
    <p:sldLayoutId id="2147483757" r:id="rId8"/>
    <p:sldLayoutId id="2147483758" r:id="rId9"/>
    <p:sldLayoutId id="2147483759" r:id="rId10"/>
    <p:sldLayoutId id="2147483760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4.xml"/><Relationship Id="rId5" Type="http://schemas.openxmlformats.org/officeDocument/2006/relationships/image" Target="../media/image9.svg"/><Relationship Id="rId10" Type="http://schemas.microsoft.com/office/2007/relationships/diagramDrawing" Target="../diagrams/drawing4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5" Type="http://schemas.openxmlformats.org/officeDocument/2006/relationships/image" Target="../media/image9.svg"/><Relationship Id="rId10" Type="http://schemas.microsoft.com/office/2007/relationships/diagramDrawing" Target="../diagrams/drawing2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5F08E-74F5-1721-97D6-8E0C7176AF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9639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142018" cy="285292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Univers Condensed"/>
                <a:ea typeface="+mj-lt"/>
                <a:cs typeface="+mj-lt"/>
              </a:rPr>
              <a:t>WEB SERVICES</a:t>
            </a:r>
            <a:endParaRPr lang="en-US" dirty="0">
              <a:solidFill>
                <a:srgbClr val="FFFFFF"/>
              </a:solidFill>
              <a:latin typeface="Univers Condense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142018" cy="9292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dirty="0">
                <a:solidFill>
                  <a:srgbClr val="FFFFFF"/>
                </a:solidFill>
                <a:latin typeface="Univers Condensed"/>
                <a:ea typeface="+mn-lt"/>
                <a:cs typeface="+mn-lt"/>
              </a:rPr>
              <a:t>ENABLING COMMUNICATION BETWEEN APPLICATIONS OVER THE WEB</a:t>
            </a:r>
            <a:endParaRPr lang="en-US" b="0" dirty="0">
              <a:solidFill>
                <a:srgbClr val="FFFFFF"/>
              </a:solidFill>
              <a:latin typeface="Univers Condensed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CC59F7A-2AF1-4970-9035-D2568B5DF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973A6C28-160C-4725-8074-903C14EE9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" y="2495548"/>
            <a:ext cx="4362451" cy="4362451"/>
          </a:xfrm>
          <a:custGeom>
            <a:avLst/>
            <a:gdLst>
              <a:gd name="connsiteX0" fmla="*/ 0 w 2385918"/>
              <a:gd name="connsiteY0" fmla="*/ 0 h 2385918"/>
              <a:gd name="connsiteX1" fmla="*/ 2385918 w 2385918"/>
              <a:gd name="connsiteY1" fmla="*/ 0 h 2385918"/>
              <a:gd name="connsiteX2" fmla="*/ 2385918 w 2385918"/>
              <a:gd name="connsiteY2" fmla="*/ 2385918 h 2385918"/>
              <a:gd name="connsiteX3" fmla="*/ 0 w 2385918"/>
              <a:gd name="connsiteY3" fmla="*/ 2385918 h 2385918"/>
              <a:gd name="connsiteX4" fmla="*/ 0 w 2385918"/>
              <a:gd name="connsiteY4" fmla="*/ 0 h 2385918"/>
              <a:gd name="connsiteX0" fmla="*/ 0 w 2385918"/>
              <a:gd name="connsiteY0" fmla="*/ 0 h 2385918"/>
              <a:gd name="connsiteX1" fmla="*/ 2385918 w 2385918"/>
              <a:gd name="connsiteY1" fmla="*/ 0 h 2385918"/>
              <a:gd name="connsiteX2" fmla="*/ 0 w 2385918"/>
              <a:gd name="connsiteY2" fmla="*/ 2385918 h 2385918"/>
              <a:gd name="connsiteX3" fmla="*/ 0 w 2385918"/>
              <a:gd name="connsiteY3" fmla="*/ 0 h 238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5918" h="2385918">
                <a:moveTo>
                  <a:pt x="0" y="0"/>
                </a:moveTo>
                <a:lnTo>
                  <a:pt x="2385918" y="0"/>
                </a:lnTo>
                <a:lnTo>
                  <a:pt x="0" y="23859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C84770F-6C1F-4355-9621-8DC3944BA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9972" y="2495548"/>
            <a:ext cx="4362451" cy="4362451"/>
          </a:xfrm>
          <a:custGeom>
            <a:avLst/>
            <a:gdLst>
              <a:gd name="connsiteX0" fmla="*/ 0 w 4920343"/>
              <a:gd name="connsiteY0" fmla="*/ 0 h 4920343"/>
              <a:gd name="connsiteX1" fmla="*/ 4920343 w 4920343"/>
              <a:gd name="connsiteY1" fmla="*/ 0 h 4920343"/>
              <a:gd name="connsiteX2" fmla="*/ 4920343 w 4920343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0343" h="4920343">
                <a:moveTo>
                  <a:pt x="0" y="0"/>
                </a:moveTo>
                <a:lnTo>
                  <a:pt x="4920343" y="0"/>
                </a:lnTo>
                <a:lnTo>
                  <a:pt x="4920343" y="4920343"/>
                </a:lnTo>
                <a:close/>
              </a:path>
            </a:pathLst>
          </a:custGeom>
          <a:blipFill dpi="0" rotWithShape="0">
            <a:blip r:embed="rId4">
              <a:alphaModFix amt="9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572CF43-A522-41F2-BA92-E7E80D3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7185" y="611142"/>
            <a:ext cx="10166410" cy="5174482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293" y="817751"/>
            <a:ext cx="10591798" cy="5242029"/>
          </a:xfrm>
          <a:prstGeom prst="rect">
            <a:avLst/>
          </a:prstGeom>
          <a:ln w="38100">
            <a:noFill/>
          </a:ln>
          <a:effectLst>
            <a:outerShdw dist="165100" dir="816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C3B93-936A-C044-0C89-E1342EF3AAFD}"/>
              </a:ext>
            </a:extLst>
          </p:cNvPr>
          <p:cNvSpPr txBox="1"/>
          <p:nvPr/>
        </p:nvSpPr>
        <p:spPr>
          <a:xfrm>
            <a:off x="1453661" y="3000376"/>
            <a:ext cx="4161327" cy="2612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A6389"/>
                </a:solidFill>
                <a:latin typeface="Univers Condensed"/>
              </a:rPr>
              <a:t>WEB SERVICE PROTOCOL STACK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7AE1F800-7EBE-DA31-79FC-879DD6F064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59804"/>
              </p:ext>
            </p:extLst>
          </p:nvPr>
        </p:nvGraphicFramePr>
        <p:xfrm>
          <a:off x="5907577" y="1250072"/>
          <a:ext cx="5131725" cy="4362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43503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20A502-DE58-CDCB-E307-703E9CAAE839}"/>
              </a:ext>
            </a:extLst>
          </p:cNvPr>
          <p:cNvSpPr txBox="1"/>
          <p:nvPr/>
        </p:nvSpPr>
        <p:spPr>
          <a:xfrm>
            <a:off x="781" y="1415416"/>
            <a:ext cx="5746287" cy="7630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A6389"/>
                </a:solidFill>
                <a:latin typeface="Univers Condensed"/>
              </a:rPr>
              <a:t>REAL WORLD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28019-4F29-C146-FB4E-92D3537A0D86}"/>
              </a:ext>
            </a:extLst>
          </p:cNvPr>
          <p:cNvSpPr txBox="1"/>
          <p:nvPr/>
        </p:nvSpPr>
        <p:spPr>
          <a:xfrm>
            <a:off x="518160" y="2377440"/>
            <a:ext cx="486664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000" dirty="0">
                <a:latin typeface="Univers Condensed"/>
              </a:rPr>
              <a:t>Google Maps API</a:t>
            </a:r>
          </a:p>
          <a:p>
            <a:pPr>
              <a:buFont typeface=""/>
              <a:buChar char="•"/>
            </a:pPr>
            <a:r>
              <a:rPr lang="en-US" sz="2000" dirty="0">
                <a:latin typeface="Univers Condensed"/>
              </a:rPr>
              <a:t>Amazon Web Services (AWS)</a:t>
            </a:r>
          </a:p>
          <a:p>
            <a:pPr>
              <a:buFont typeface=""/>
              <a:buChar char="•"/>
            </a:pPr>
            <a:r>
              <a:rPr lang="en-US" sz="2000" dirty="0">
                <a:latin typeface="Univers Condensed"/>
              </a:rPr>
              <a:t>Twitter API</a:t>
            </a:r>
          </a:p>
          <a:p>
            <a:pPr>
              <a:buFont typeface=""/>
              <a:buChar char="•"/>
            </a:pPr>
            <a:r>
              <a:rPr lang="en-US" sz="2000" dirty="0">
                <a:latin typeface="Univers Condensed"/>
              </a:rPr>
              <a:t>Payment Gateways (e.g., PayPal, </a:t>
            </a:r>
            <a:r>
              <a:rPr lang="en-US" sz="2000">
                <a:latin typeface="Univers Condensed"/>
              </a:rPr>
              <a:t>Razor pay</a:t>
            </a:r>
            <a:r>
              <a:rPr lang="en-US" sz="2000" dirty="0">
                <a:latin typeface="Univers Condensed"/>
              </a:rPr>
              <a:t>)</a:t>
            </a:r>
          </a:p>
        </p:txBody>
      </p:sp>
      <p:pic>
        <p:nvPicPr>
          <p:cNvPr id="11" name="Picture 10" descr="A logo of a google map&#10;&#10;AI-generated content may be incorrect.">
            <a:extLst>
              <a:ext uri="{FF2B5EF4-FFF2-40B4-BE49-F238E27FC236}">
                <a16:creationId xmlns:a16="http://schemas.microsoft.com/office/drawing/2014/main" id="{1DD05897-319C-EAA6-CE78-5F707157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635000"/>
            <a:ext cx="1798320" cy="1798320"/>
          </a:xfrm>
          <a:prstGeom prst="rect">
            <a:avLst/>
          </a:prstGeom>
        </p:spPr>
      </p:pic>
      <p:pic>
        <p:nvPicPr>
          <p:cNvPr id="12" name="Graphic 11" descr="Aws (Amazon Web Services) Logo PNG Vector SVG, EPS, Ai formats (2.57 KB)  Free Download">
            <a:extLst>
              <a:ext uri="{FF2B5EF4-FFF2-40B4-BE49-F238E27FC236}">
                <a16:creationId xmlns:a16="http://schemas.microsoft.com/office/drawing/2014/main" id="{38D96ED3-3EA8-A91A-17C3-AB62FE0F6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9040" y="826922"/>
            <a:ext cx="2743200" cy="1607515"/>
          </a:xfrm>
          <a:prstGeom prst="rect">
            <a:avLst/>
          </a:prstGeom>
        </p:spPr>
      </p:pic>
      <p:pic>
        <p:nvPicPr>
          <p:cNvPr id="15" name="Picture 14" descr="What is the difference between twitter api free, basic and pro? - DevSecOps  Now!!!">
            <a:extLst>
              <a:ext uri="{FF2B5EF4-FFF2-40B4-BE49-F238E27FC236}">
                <a16:creationId xmlns:a16="http://schemas.microsoft.com/office/drawing/2014/main" id="{DEC937E4-3FD1-3AFB-E549-4E504ACBD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080" y="3033139"/>
            <a:ext cx="2743199" cy="154356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 descr="How to read PayPal API data in SSIS | ZappySys Blog">
            <a:extLst>
              <a:ext uri="{FF2B5EF4-FFF2-40B4-BE49-F238E27FC236}">
                <a16:creationId xmlns:a16="http://schemas.microsoft.com/office/drawing/2014/main" id="{5DADF774-2A5B-276E-A738-DCC6725CB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221480"/>
            <a:ext cx="2743200" cy="2743200"/>
          </a:xfrm>
          <a:prstGeom prst="rect">
            <a:avLst/>
          </a:prstGeom>
        </p:spPr>
      </p:pic>
      <p:pic>
        <p:nvPicPr>
          <p:cNvPr id="17" name="Picture 16" descr="Razorpay API Integrations - Pipedream">
            <a:extLst>
              <a:ext uri="{FF2B5EF4-FFF2-40B4-BE49-F238E27FC236}">
                <a16:creationId xmlns:a16="http://schemas.microsoft.com/office/drawing/2014/main" id="{FA955A08-4061-A9EF-ACFA-977D04416D5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7037" b="24074"/>
          <a:stretch>
            <a:fillRect/>
          </a:stretch>
        </p:blipFill>
        <p:spPr>
          <a:xfrm>
            <a:off x="9072880" y="4780280"/>
            <a:ext cx="2743200" cy="16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64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D2770-08D8-25B0-F6FB-BC7408BEE115}"/>
              </a:ext>
            </a:extLst>
          </p:cNvPr>
          <p:cNvSpPr txBox="1"/>
          <p:nvPr/>
        </p:nvSpPr>
        <p:spPr>
          <a:xfrm>
            <a:off x="356839" y="1044497"/>
            <a:ext cx="699924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A6389"/>
                </a:solidFill>
                <a:latin typeface="Univers Condensed"/>
              </a:rPr>
              <a:t>ADVANTAGES OF WEB SERVICES</a:t>
            </a:r>
          </a:p>
        </p:txBody>
      </p:sp>
      <p:graphicFrame>
        <p:nvGraphicFramePr>
          <p:cNvPr id="24" name="TextBox 2">
            <a:extLst>
              <a:ext uri="{FF2B5EF4-FFF2-40B4-BE49-F238E27FC236}">
                <a16:creationId xmlns:a16="http://schemas.microsoft.com/office/drawing/2014/main" id="{7FB88BAE-47E4-0AC4-1B7C-A13FE42AE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239397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696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A29C2-E1EB-7D12-C95F-37F9CA40A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FFFF21-590A-4E20-4370-E24ED1C692EF}"/>
              </a:ext>
            </a:extLst>
          </p:cNvPr>
          <p:cNvSpPr txBox="1"/>
          <p:nvPr/>
        </p:nvSpPr>
        <p:spPr>
          <a:xfrm>
            <a:off x="934720" y="1076960"/>
            <a:ext cx="373888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FA6389"/>
                </a:solidFill>
                <a:latin typeface="Univers Condensed"/>
              </a:rPr>
              <a:t>CHALLENGES IN WEB SERVICES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C9CF4E7-5FF0-1BAF-A06B-577C95BCA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361217"/>
              </p:ext>
            </p:extLst>
          </p:nvPr>
        </p:nvGraphicFramePr>
        <p:xfrm>
          <a:off x="5282276" y="1073264"/>
          <a:ext cx="5373716" cy="531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361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EB6D8-6618-B87A-A09A-6E4BC577A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91F35-471F-1161-A879-7DC427B4EFAF}"/>
              </a:ext>
            </a:extLst>
          </p:cNvPr>
          <p:cNvSpPr txBox="1"/>
          <p:nvPr/>
        </p:nvSpPr>
        <p:spPr>
          <a:xfrm>
            <a:off x="863600" y="762000"/>
            <a:ext cx="35255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Univers Condensed"/>
              </a:rPr>
              <a:t>CONCLUSION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19E9C45-EF9F-7B6B-218C-0652DEE45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874629"/>
              </p:ext>
            </p:extLst>
          </p:nvPr>
        </p:nvGraphicFramePr>
        <p:xfrm>
          <a:off x="1711960" y="1958340"/>
          <a:ext cx="9160100" cy="364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13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6D1B2-1112-541B-4EA1-DA73CCE45C0E}"/>
              </a:ext>
            </a:extLst>
          </p:cNvPr>
          <p:cNvSpPr txBox="1"/>
          <p:nvPr/>
        </p:nvSpPr>
        <p:spPr>
          <a:xfrm>
            <a:off x="814656" y="726349"/>
            <a:ext cx="5807818" cy="674073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spc="7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AGENDA</a:t>
            </a:r>
            <a:r>
              <a:rPr lang="en-US" sz="4000" cap="all" spc="700" dirty="0">
                <a:latin typeface="Univers Condensed"/>
                <a:ea typeface="+mj-ea"/>
                <a:cs typeface="+mj-cs"/>
              </a:rPr>
              <a:t> 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DC3DB-C723-949E-DF98-EC0202659D22}"/>
              </a:ext>
            </a:extLst>
          </p:cNvPr>
          <p:cNvSpPr txBox="1"/>
          <p:nvPr/>
        </p:nvSpPr>
        <p:spPr>
          <a:xfrm>
            <a:off x="814656" y="1465581"/>
            <a:ext cx="5568215" cy="3733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Univers Condensed"/>
              </a:rPr>
              <a:t>WHAT ARE WEB SERVICES &amp; MICRO SERVICES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Univers Condensed"/>
              </a:rPr>
              <a:t>CHARACTERISTICS OF WEB SERVICES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Univers Condensed"/>
              </a:rPr>
              <a:t>TYPES OF WEB SERVICES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Univers Condensed"/>
              </a:rPr>
              <a:t>RESTFUL WEB SERVICES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Univers Condensed"/>
              </a:rPr>
              <a:t>SOAP WEB SERVICES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Univers Condensed"/>
              </a:rPr>
              <a:t>COMPONENTS OF WEB SERVICES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Univers Condensed"/>
              </a:rPr>
              <a:t>SOAP VS REST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Univers Condensed"/>
              </a:rPr>
              <a:t>WEB SERVICE PROTOCOL STACK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Univers Condensed"/>
              </a:rPr>
              <a:t>REAL-WORLD EXAMPLES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Univers Condensed"/>
              </a:rPr>
              <a:t>ADVANTAGES OF WEB SERVICES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Univers Condensed"/>
              </a:rPr>
              <a:t>CHALLENGES IN WEB SERVICES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Univers Condensed"/>
              </a:rPr>
              <a:t>CONCLUSION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</a:pPr>
            <a:endParaRPr lang="en-US" sz="1100">
              <a:latin typeface="+mj-lt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036E2039-2DFE-A419-6C3C-DEFEE3F71B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932" r="25515" b="-9"/>
          <a:stretch>
            <a:fillRect/>
          </a:stretch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2232936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662926-AB57-835A-4D54-5E7D8A572999}"/>
              </a:ext>
            </a:extLst>
          </p:cNvPr>
          <p:cNvSpPr txBox="1"/>
          <p:nvPr/>
        </p:nvSpPr>
        <p:spPr>
          <a:xfrm>
            <a:off x="584943" y="2031876"/>
            <a:ext cx="6144321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Univers Condensed"/>
              </a:rPr>
              <a:t>Web Services:</a:t>
            </a:r>
            <a:br>
              <a:rPr lang="en-US" sz="2000" dirty="0">
                <a:latin typeface="Univers Condensed"/>
              </a:rPr>
            </a:br>
            <a:r>
              <a:rPr lang="en-US" sz="2000" dirty="0">
                <a:latin typeface="Univers Condensed"/>
              </a:rPr>
              <a:t>Web Services are standardized software components that enable communication between different applications over a network using protocols like HTTP, XML, and SOAP.</a:t>
            </a:r>
          </a:p>
          <a:p>
            <a:r>
              <a:rPr lang="en-US" sz="2000" b="1" dirty="0">
                <a:latin typeface="Univers Condensed"/>
              </a:rPr>
              <a:t>Microservices:</a:t>
            </a:r>
            <a:br>
              <a:rPr lang="en-US" sz="2000" dirty="0">
                <a:latin typeface="Univers Condensed"/>
              </a:rPr>
            </a:br>
            <a:r>
              <a:rPr lang="en-US" sz="2000" dirty="0">
                <a:latin typeface="Univers Condensed"/>
              </a:rPr>
              <a:t>Microservices are a software architecture style where an application is built as a collection of small, independent services. Each service handles a specific business function and can be developed, deployed, and scaled independently.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49845-09A9-E13C-7AB1-12AB1969C0D5}"/>
              </a:ext>
            </a:extLst>
          </p:cNvPr>
          <p:cNvSpPr txBox="1"/>
          <p:nvPr/>
        </p:nvSpPr>
        <p:spPr>
          <a:xfrm>
            <a:off x="396116" y="438738"/>
            <a:ext cx="709019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WHAT ARE WEB SERVICES &amp; MICRO SERVICES</a:t>
            </a:r>
          </a:p>
        </p:txBody>
      </p:sp>
      <p:pic>
        <p:nvPicPr>
          <p:cNvPr id="4" name="Picture 3" descr="A blue box with boxes full of boxes&#10;&#10;AI-generated content may be incorrect.">
            <a:extLst>
              <a:ext uri="{FF2B5EF4-FFF2-40B4-BE49-F238E27FC236}">
                <a16:creationId xmlns:a16="http://schemas.microsoft.com/office/drawing/2014/main" id="{F6B70A5F-D7F3-11DD-0E2F-B1A37A52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091" y="2028849"/>
            <a:ext cx="4867492" cy="31008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29176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E5C9B-7C9C-EBC3-D2DD-0FEAC4491F11}"/>
              </a:ext>
            </a:extLst>
          </p:cNvPr>
          <p:cNvSpPr txBox="1"/>
          <p:nvPr/>
        </p:nvSpPr>
        <p:spPr>
          <a:xfrm>
            <a:off x="671110" y="517186"/>
            <a:ext cx="10658645" cy="1281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spc="700" dirty="0">
                <a:solidFill>
                  <a:srgbClr val="000000"/>
                </a:solidFill>
                <a:latin typeface="Univers Condensed"/>
                <a:ea typeface="+mj-ea"/>
                <a:cs typeface="+mj-cs"/>
              </a:rPr>
              <a:t>CHARACTERISTICS OF WEB SERVICES</a:t>
            </a:r>
            <a:endParaRPr lang="en-US">
              <a:ea typeface="+mj-ea"/>
              <a:cs typeface="+mj-cs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3053EA-5147-8FD2-B233-6C5AAA79E7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593742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19521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CC59F7A-2AF1-4970-9035-D2568B5DF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73A6C28-160C-4725-8074-903C14EE9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" y="2495548"/>
            <a:ext cx="4362451" cy="4362451"/>
          </a:xfrm>
          <a:custGeom>
            <a:avLst/>
            <a:gdLst>
              <a:gd name="connsiteX0" fmla="*/ 0 w 2385918"/>
              <a:gd name="connsiteY0" fmla="*/ 0 h 2385918"/>
              <a:gd name="connsiteX1" fmla="*/ 2385918 w 2385918"/>
              <a:gd name="connsiteY1" fmla="*/ 0 h 2385918"/>
              <a:gd name="connsiteX2" fmla="*/ 2385918 w 2385918"/>
              <a:gd name="connsiteY2" fmla="*/ 2385918 h 2385918"/>
              <a:gd name="connsiteX3" fmla="*/ 0 w 2385918"/>
              <a:gd name="connsiteY3" fmla="*/ 2385918 h 2385918"/>
              <a:gd name="connsiteX4" fmla="*/ 0 w 2385918"/>
              <a:gd name="connsiteY4" fmla="*/ 0 h 2385918"/>
              <a:gd name="connsiteX0" fmla="*/ 0 w 2385918"/>
              <a:gd name="connsiteY0" fmla="*/ 0 h 2385918"/>
              <a:gd name="connsiteX1" fmla="*/ 2385918 w 2385918"/>
              <a:gd name="connsiteY1" fmla="*/ 0 h 2385918"/>
              <a:gd name="connsiteX2" fmla="*/ 0 w 2385918"/>
              <a:gd name="connsiteY2" fmla="*/ 2385918 h 2385918"/>
              <a:gd name="connsiteX3" fmla="*/ 0 w 2385918"/>
              <a:gd name="connsiteY3" fmla="*/ 0 h 238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5918" h="2385918">
                <a:moveTo>
                  <a:pt x="0" y="0"/>
                </a:moveTo>
                <a:lnTo>
                  <a:pt x="2385918" y="0"/>
                </a:lnTo>
                <a:lnTo>
                  <a:pt x="0" y="23859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84770F-6C1F-4355-9621-8DC3944BA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9972" y="2495548"/>
            <a:ext cx="4362451" cy="4362451"/>
          </a:xfrm>
          <a:custGeom>
            <a:avLst/>
            <a:gdLst>
              <a:gd name="connsiteX0" fmla="*/ 0 w 4920343"/>
              <a:gd name="connsiteY0" fmla="*/ 0 h 4920343"/>
              <a:gd name="connsiteX1" fmla="*/ 4920343 w 4920343"/>
              <a:gd name="connsiteY1" fmla="*/ 0 h 4920343"/>
              <a:gd name="connsiteX2" fmla="*/ 4920343 w 4920343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0343" h="4920343">
                <a:moveTo>
                  <a:pt x="0" y="0"/>
                </a:moveTo>
                <a:lnTo>
                  <a:pt x="4920343" y="0"/>
                </a:lnTo>
                <a:lnTo>
                  <a:pt x="4920343" y="4920343"/>
                </a:lnTo>
                <a:close/>
              </a:path>
            </a:pathLst>
          </a:custGeom>
          <a:blipFill dpi="0" rotWithShape="0">
            <a:blip r:embed="rId4">
              <a:alphaModFix amt="9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72CF43-A522-41F2-BA92-E7E80D3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7185" y="611142"/>
            <a:ext cx="10166410" cy="517448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293" y="817751"/>
            <a:ext cx="10591798" cy="5242029"/>
          </a:xfrm>
          <a:prstGeom prst="rect">
            <a:avLst/>
          </a:prstGeom>
          <a:ln w="38100">
            <a:noFill/>
          </a:ln>
          <a:effectLst>
            <a:outerShdw dist="165100" dir="816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4FBB5-0FD3-F45A-298E-95A2CA42D6B0}"/>
              </a:ext>
            </a:extLst>
          </p:cNvPr>
          <p:cNvSpPr txBox="1"/>
          <p:nvPr/>
        </p:nvSpPr>
        <p:spPr>
          <a:xfrm>
            <a:off x="1453661" y="3000376"/>
            <a:ext cx="4161327" cy="2612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A6389"/>
                </a:solidFill>
                <a:latin typeface="Univers Condensed"/>
              </a:rPr>
              <a:t>TYPES OF WEB SERVICES</a:t>
            </a:r>
          </a:p>
        </p:txBody>
      </p:sp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B91C62A1-CF1D-E72D-6D25-744D22CEB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02569"/>
              </p:ext>
            </p:extLst>
          </p:nvPr>
        </p:nvGraphicFramePr>
        <p:xfrm>
          <a:off x="5419421" y="714292"/>
          <a:ext cx="6489037" cy="54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42736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04DBCF-F9EB-CD40-7EEE-12308DC3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506" y="1464760"/>
            <a:ext cx="5469208" cy="468118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F97157-DED5-80B3-555F-C25D883157FB}"/>
              </a:ext>
            </a:extLst>
          </p:cNvPr>
          <p:cNvSpPr txBox="1"/>
          <p:nvPr/>
        </p:nvSpPr>
        <p:spPr>
          <a:xfrm>
            <a:off x="521494" y="640556"/>
            <a:ext cx="6172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A6389"/>
                </a:solidFill>
                <a:latin typeface="Univers Condensed"/>
              </a:rPr>
              <a:t>REST WEB SERVICES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6A148-D070-09A3-0693-023BD70772EA}"/>
              </a:ext>
            </a:extLst>
          </p:cNvPr>
          <p:cNvSpPr txBox="1"/>
          <p:nvPr/>
        </p:nvSpPr>
        <p:spPr>
          <a:xfrm>
            <a:off x="858644" y="1713571"/>
            <a:ext cx="2743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Univers Condensed"/>
              </a:rPr>
              <a:t>Use HTTP methods: GET, POST, PUT, DELETE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Univers Condensed"/>
              </a:rPr>
              <a:t>Lightweight and scalable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Univers Condensed"/>
              </a:rPr>
              <a:t>Common in modern web and mobile apps</a:t>
            </a:r>
          </a:p>
        </p:txBody>
      </p:sp>
    </p:spTree>
    <p:extLst>
      <p:ext uri="{BB962C8B-B14F-4D97-AF65-F5344CB8AC3E}">
        <p14:creationId xmlns:p14="http://schemas.microsoft.com/office/powerpoint/2010/main" val="1003232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uter server&#10;&#10;AI-generated content may be incorrect.">
            <a:extLst>
              <a:ext uri="{FF2B5EF4-FFF2-40B4-BE49-F238E27FC236}">
                <a16:creationId xmlns:a16="http://schemas.microsoft.com/office/drawing/2014/main" id="{4AE32880-B97E-A33C-999E-78557FFAF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3" y="2497332"/>
            <a:ext cx="8239126" cy="3256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A9910D-F7B4-4F0C-24AC-E028F328ED36}"/>
              </a:ext>
            </a:extLst>
          </p:cNvPr>
          <p:cNvSpPr txBox="1"/>
          <p:nvPr/>
        </p:nvSpPr>
        <p:spPr>
          <a:xfrm>
            <a:off x="521494" y="640556"/>
            <a:ext cx="6172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A6389"/>
                </a:solidFill>
                <a:latin typeface="Univers Condensed"/>
              </a:rPr>
              <a:t>SOAP WEB SERVICES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88369-ADF1-60A4-4BF3-A502B193C672}"/>
              </a:ext>
            </a:extLst>
          </p:cNvPr>
          <p:cNvSpPr txBox="1"/>
          <p:nvPr/>
        </p:nvSpPr>
        <p:spPr>
          <a:xfrm>
            <a:off x="866775" y="1712119"/>
            <a:ext cx="27432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Univers Condensed"/>
              </a:rPr>
              <a:t>Uses XML for message format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Univers Condensed"/>
              </a:rPr>
              <a:t>Requires WSDL for service description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Univers Condensed"/>
              </a:rPr>
              <a:t>Reliable and secure for enterprise systems</a:t>
            </a:r>
          </a:p>
        </p:txBody>
      </p:sp>
    </p:spTree>
    <p:extLst>
      <p:ext uri="{BB962C8B-B14F-4D97-AF65-F5344CB8AC3E}">
        <p14:creationId xmlns:p14="http://schemas.microsoft.com/office/powerpoint/2010/main" val="466342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964D3-5AE3-C596-E6A1-80FB37C12C01}"/>
              </a:ext>
            </a:extLst>
          </p:cNvPr>
          <p:cNvSpPr txBox="1"/>
          <p:nvPr/>
        </p:nvSpPr>
        <p:spPr>
          <a:xfrm>
            <a:off x="965750" y="517186"/>
            <a:ext cx="10282725" cy="12811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spc="7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COMPONENTS OF WEB SERVICES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BD7D3208-1F27-33C9-D09F-F88BAF0EDF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1207256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7980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43A09-DFA9-42F1-8442-88738ADE3715}"/>
              </a:ext>
            </a:extLst>
          </p:cNvPr>
          <p:cNvSpPr txBox="1"/>
          <p:nvPr/>
        </p:nvSpPr>
        <p:spPr>
          <a:xfrm>
            <a:off x="772160" y="528320"/>
            <a:ext cx="79451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A6389"/>
                </a:solidFill>
                <a:latin typeface="Univers Condensed"/>
              </a:rPr>
              <a:t>SOAP vs REST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AC9F88-30D8-682A-9201-BAAF83186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06578"/>
              </p:ext>
            </p:extLst>
          </p:nvPr>
        </p:nvGraphicFramePr>
        <p:xfrm>
          <a:off x="436880" y="3190240"/>
          <a:ext cx="7894200" cy="319901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631400">
                  <a:extLst>
                    <a:ext uri="{9D8B030D-6E8A-4147-A177-3AD203B41FA5}">
                      <a16:colId xmlns:a16="http://schemas.microsoft.com/office/drawing/2014/main" val="2436874060"/>
                    </a:ext>
                  </a:extLst>
                </a:gridCol>
                <a:gridCol w="2631400">
                  <a:extLst>
                    <a:ext uri="{9D8B030D-6E8A-4147-A177-3AD203B41FA5}">
                      <a16:colId xmlns:a16="http://schemas.microsoft.com/office/drawing/2014/main" val="649544621"/>
                    </a:ext>
                  </a:extLst>
                </a:gridCol>
                <a:gridCol w="2631400">
                  <a:extLst>
                    <a:ext uri="{9D8B030D-6E8A-4147-A177-3AD203B41FA5}">
                      <a16:colId xmlns:a16="http://schemas.microsoft.com/office/drawing/2014/main" val="2670708318"/>
                    </a:ext>
                  </a:extLst>
                </a:gridCol>
              </a:tblGrid>
              <a:tr h="56779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Feature</a:t>
                      </a:r>
                    </a:p>
                  </a:txBody>
                  <a:tcPr marL="114300" marR="76200" marT="76200" marB="6667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SOAP</a:t>
                      </a:r>
                    </a:p>
                  </a:txBody>
                  <a:tcPr marL="114300" marR="76200" marT="76200" marB="66675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REST</a:t>
                      </a:r>
                    </a:p>
                  </a:txBody>
                  <a:tcPr marL="114300" marR="76200" marT="76200" marB="66675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252496"/>
                  </a:ext>
                </a:extLst>
              </a:tr>
              <a:tr h="56779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Protocol</a:t>
                      </a:r>
                    </a:p>
                  </a:txBody>
                  <a:tcPr marL="114300" marR="76200" marT="76200" marB="66675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XML-based</a:t>
                      </a:r>
                    </a:p>
                  </a:txBody>
                  <a:tcPr marL="114300" marR="76200" marT="76200" marB="66675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JSON, XML, etc.</a:t>
                      </a:r>
                    </a:p>
                  </a:txBody>
                  <a:tcPr marL="114300" marR="76200" marT="76200" marB="66675"/>
                </a:tc>
                <a:extLst>
                  <a:ext uri="{0D108BD9-81ED-4DB2-BD59-A6C34878D82A}">
                    <a16:rowId xmlns:a16="http://schemas.microsoft.com/office/drawing/2014/main" val="1741178035"/>
                  </a:ext>
                </a:extLst>
              </a:tr>
              <a:tr h="56779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Performance</a:t>
                      </a:r>
                    </a:p>
                  </a:txBody>
                  <a:tcPr marL="114300" marR="76200" marT="76200" marB="66675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Slower</a:t>
                      </a:r>
                    </a:p>
                  </a:txBody>
                  <a:tcPr marL="114300" marR="76200" marT="76200" marB="66675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Faster</a:t>
                      </a:r>
                    </a:p>
                  </a:txBody>
                  <a:tcPr marL="114300" marR="76200" marT="76200" marB="66675"/>
                </a:tc>
                <a:extLst>
                  <a:ext uri="{0D108BD9-81ED-4DB2-BD59-A6C34878D82A}">
                    <a16:rowId xmlns:a16="http://schemas.microsoft.com/office/drawing/2014/main" val="1721362733"/>
                  </a:ext>
                </a:extLst>
              </a:tr>
              <a:tr h="56779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Security</a:t>
                      </a:r>
                    </a:p>
                  </a:txBody>
                  <a:tcPr marL="114300" marR="76200" marT="76200" marB="66675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WS-Security</a:t>
                      </a:r>
                    </a:p>
                  </a:txBody>
                  <a:tcPr marL="114300" marR="76200" marT="76200" marB="66675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HTTPS</a:t>
                      </a:r>
                    </a:p>
                  </a:txBody>
                  <a:tcPr marL="114300" marR="76200" marT="76200" marB="66675"/>
                </a:tc>
                <a:extLst>
                  <a:ext uri="{0D108BD9-81ED-4DB2-BD59-A6C34878D82A}">
                    <a16:rowId xmlns:a16="http://schemas.microsoft.com/office/drawing/2014/main" val="2917358925"/>
                  </a:ext>
                </a:extLst>
              </a:tr>
              <a:tr h="927852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Use Case</a:t>
                      </a:r>
                    </a:p>
                  </a:txBody>
                  <a:tcPr marL="114300" marR="76200" marT="76200" marB="571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Enterprise applications</a:t>
                      </a:r>
                    </a:p>
                  </a:txBody>
                  <a:tcPr marL="114300" marR="76200" marT="76200" marB="571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Web and mobile applications</a:t>
                      </a:r>
                    </a:p>
                  </a:txBody>
                  <a:tcPr marL="114300" marR="76200" marT="76200" marB="57150"/>
                </a:tc>
                <a:extLst>
                  <a:ext uri="{0D108BD9-81ED-4DB2-BD59-A6C34878D82A}">
                    <a16:rowId xmlns:a16="http://schemas.microsoft.com/office/drawing/2014/main" val="1112209524"/>
                  </a:ext>
                </a:extLst>
              </a:tr>
            </a:tbl>
          </a:graphicData>
        </a:graphic>
      </p:graphicFrame>
      <p:pic>
        <p:nvPicPr>
          <p:cNvPr id="6" name="Picture 5" descr="A close up of arrows&#10;&#10;AI-generated content may be incorrect.">
            <a:extLst>
              <a:ext uri="{FF2B5EF4-FFF2-40B4-BE49-F238E27FC236}">
                <a16:creationId xmlns:a16="http://schemas.microsoft.com/office/drawing/2014/main" id="{5FF5776F-A491-6CDC-F3FE-9A0A6E7D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622" y="653733"/>
            <a:ext cx="3642995" cy="211645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10785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VeniceBeachVTI</vt:lpstr>
      <vt:lpstr>WEB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331</cp:revision>
  <dcterms:created xsi:type="dcterms:W3CDTF">2025-06-09T16:11:09Z</dcterms:created>
  <dcterms:modified xsi:type="dcterms:W3CDTF">2025-06-10T06:05:50Z</dcterms:modified>
</cp:coreProperties>
</file>