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82" r:id="rId2"/>
  </p:sldIdLst>
  <p:sldSz cx="6858000" cy="9906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30" d="100"/>
          <a:sy n="30" d="100"/>
        </p:scale>
        <p:origin x="-2107" y="-211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3EA4-7F4B-4BCE-8FBA-B839F7CEDD5C}" type="datetimeFigureOut">
              <a:rPr lang="he-IL" smtClean="0"/>
              <a:pPr/>
              <a:t>א'/שבט/תשפ"ד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F96A-5A41-4BC4-B73F-5D8BF669EA8E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18045" y="0"/>
            <a:ext cx="193995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err="1" smtClean="0">
                <a:latin typeface="Dana Yad AlefAlefAlef Normal" pitchFamily="50" charset="-79"/>
                <a:cs typeface="Dana Yad AlefAlefAlef Normal" pitchFamily="50" charset="-79"/>
              </a:rPr>
              <a:t>בסיעתא</a:t>
            </a:r>
            <a:r>
              <a:rPr lang="he-IL" sz="2800" dirty="0" smtClean="0">
                <a:latin typeface="Dana Yad AlefAlefAlef Normal" pitchFamily="50" charset="-79"/>
                <a:cs typeface="Dana Yad AlefAlefAlef Normal" pitchFamily="50" charset="-79"/>
              </a:rPr>
              <a:t> דשמיא</a:t>
            </a:r>
            <a:endParaRPr lang="he-IL" sz="2800" dirty="0">
              <a:latin typeface="Dana Yad AlefAlefAlef Normal" pitchFamily="50" charset="-79"/>
              <a:cs typeface="Dana Yad AlefAlefAlef Normal" pitchFamily="50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868" y="9444335"/>
            <a:ext cx="172675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 smtClean="0">
                <a:latin typeface="Dana Yad AlefAlefAlef Normal" pitchFamily="50" charset="-79"/>
                <a:cs typeface="Dana Yad AlefAlefAlef Normal" pitchFamily="50" charset="-79"/>
              </a:rPr>
              <a:t>האתר של סימה</a:t>
            </a:r>
            <a:endParaRPr lang="he-IL" sz="2400" dirty="0">
              <a:latin typeface="Dana Yad AlefAlefAlef Normal" pitchFamily="50" charset="-79"/>
              <a:cs typeface="Dana Yad AlefAlefAlef Normal" pitchFamily="50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</Words>
  <Application>Microsoft Office PowerPoint</Application>
  <PresentationFormat>A4 Paper (210x297 mm)‎</PresentationFormat>
  <Paragraphs>2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0556814123 0532215928-שלוימי</dc:title>
  <dc:creator>אתי ברנדשטטר</dc:creator>
  <cp:lastModifiedBy>אתי ברנדשטטר</cp:lastModifiedBy>
  <cp:revision>53</cp:revision>
  <dcterms:created xsi:type="dcterms:W3CDTF">2024-01-09T18:43:06Z</dcterms:created>
  <dcterms:modified xsi:type="dcterms:W3CDTF">2024-01-11T12:54:06Z</dcterms:modified>
</cp:coreProperties>
</file>