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FFDE2-64AD-43EE-A858-9F427B57EF1B}" v="14" dt="2024-12-10T07:59:0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68" d="100"/>
          <a:sy n="68" d="100"/>
        </p:scale>
        <p:origin x="126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deon Rüscher" userId="965a1de94ad46dde" providerId="LiveId" clId="{C6FFFDE2-64AD-43EE-A858-9F427B57EF1B}"/>
    <pc:docChg chg="undo custSel addSld modSld">
      <pc:chgData name="Gideon Rüscher" userId="965a1de94ad46dde" providerId="LiveId" clId="{C6FFFDE2-64AD-43EE-A858-9F427B57EF1B}" dt="2024-12-10T08:09:26.343" v="270" actId="26606"/>
      <pc:docMkLst>
        <pc:docMk/>
      </pc:docMkLst>
      <pc:sldChg chg="addSp delSp modSp mod">
        <pc:chgData name="Gideon Rüscher" userId="965a1de94ad46dde" providerId="LiveId" clId="{C6FFFDE2-64AD-43EE-A858-9F427B57EF1B}" dt="2024-12-10T08:09:26.343" v="270" actId="26606"/>
        <pc:sldMkLst>
          <pc:docMk/>
          <pc:sldMk cId="2879372637" sldId="258"/>
        </pc:sldMkLst>
        <pc:spChg chg="mo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2" creationId="{84E594DA-644F-A743-B930-10E124DCA05C}"/>
          </ac:spMkLst>
        </pc:spChg>
        <pc:spChg chg="mod or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3" creationId="{0B42695D-D2A6-989C-8D35-FFF7651F09FE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3" creationId="{5FDDA4BF-98A9-4AD2-B563-1050D4040720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5" creationId="{AB47DD37-2326-421B-8396-2065D72A454F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7" creationId="{85306E64-E868-4378-9486-393C92BC8B71}"/>
          </ac:spMkLst>
        </pc:spChg>
        <pc:spChg chg="del">
          <ac:chgData name="Gideon Rüscher" userId="965a1de94ad46dde" providerId="LiveId" clId="{C6FFFDE2-64AD-43EE-A858-9F427B57EF1B}" dt="2024-12-10T07:44:17.338" v="147" actId="26606"/>
          <ac:spMkLst>
            <pc:docMk/>
            <pc:sldMk cId="2879372637" sldId="258"/>
            <ac:spMk id="29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4" creationId="{C5F44963-F78F-4F17-86B4-4EAA3536BDA1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6" creationId="{4D63F924-6A39-4651-B0CC-2CA8EE89D612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38" creationId="{539D42F6-B160-4C00-A3D6-19ACF1CB1014}"/>
          </ac:spMkLst>
        </pc:spChg>
        <pc:spChg chg="add del">
          <ac:chgData name="Gideon Rüscher" userId="965a1de94ad46dde" providerId="LiveId" clId="{C6FFFDE2-64AD-43EE-A858-9F427B57EF1B}" dt="2024-12-10T07:45:10.541" v="161" actId="26606"/>
          <ac:spMkLst>
            <pc:docMk/>
            <pc:sldMk cId="2879372637" sldId="258"/>
            <ac:spMk id="40" creationId="{0119BBBB-309A-47CC-902A-8F81582E07D1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5" creationId="{5FDDA4BF-98A9-4AD2-B563-1050D4040720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7" creationId="{4C39EC7E-FD33-48FE-B06A-8636B46332BF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49" creationId="{85306E64-E868-4378-9486-393C92BC8B71}"/>
          </ac:spMkLst>
        </pc:spChg>
        <pc:spChg chg="add del">
          <ac:chgData name="Gideon Rüscher" userId="965a1de94ad46dde" providerId="LiveId" clId="{C6FFFDE2-64AD-43EE-A858-9F427B57EF1B}" dt="2024-12-10T07:47:04.345" v="178" actId="26606"/>
          <ac:spMkLst>
            <pc:docMk/>
            <pc:sldMk cId="2879372637" sldId="258"/>
            <ac:spMk id="51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56" creationId="{F08304E7-27B9-4B32-B734-39819455AB99}"/>
          </ac:spMkLst>
        </pc:spChg>
        <pc:spChg chg="add del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58" creationId="{B6D278F6-3BB7-495D-ACAC-035E55A3FA31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0" creationId="{D042ABB9-BD49-431C-99F4-7B7A2F0942A5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1" creationId="{52542CA9-1282-466C-9192-C3FE8D5BFDB4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2" creationId="{2ECF5810-3246-4AA4-A219-1D18C812F5F7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3" creationId="{9ADB6B36-6D23-4279-BF08-86CFF703E395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4" creationId="{33D43766-4C35-45A4-9138-E34E92C7CEDA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5" creationId="{AEF4CD48-9281-4131-995B-E3B17C8544AF}"/>
          </ac:spMkLst>
        </pc:spChg>
        <pc:spChg chg="add">
          <ac:chgData name="Gideon Rüscher" userId="965a1de94ad46dde" providerId="LiveId" clId="{C6FFFDE2-64AD-43EE-A858-9F427B57EF1B}" dt="2024-12-10T08:09:26.343" v="270" actId="26606"/>
          <ac:spMkLst>
            <pc:docMk/>
            <pc:sldMk cId="2879372637" sldId="258"/>
            <ac:spMk id="66" creationId="{B0166477-D41F-48C4-BB80-E1917DB71805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7" creationId="{5ABDA325-4B50-4FFB-81B9-95576831FB06}"/>
          </ac:spMkLst>
        </pc:spChg>
        <pc:spChg chg="add del">
          <ac:chgData name="Gideon Rüscher" userId="965a1de94ad46dde" providerId="LiveId" clId="{C6FFFDE2-64AD-43EE-A858-9F427B57EF1B}" dt="2024-12-10T07:47:18.554" v="183" actId="26606"/>
          <ac:spMkLst>
            <pc:docMk/>
            <pc:sldMk cId="2879372637" sldId="258"/>
            <ac:spMk id="69" creationId="{F2A49241-8E10-49A1-B30C-2A0230F6ABEC}"/>
          </ac:spMkLst>
        </pc:spChg>
        <pc:spChg chg="add del">
          <ac:chgData name="Gideon Rüscher" userId="965a1de94ad46dde" providerId="LiveId" clId="{C6FFFDE2-64AD-43EE-A858-9F427B57EF1B}" dt="2024-12-10T07:52:29.459" v="214" actId="26606"/>
          <ac:spMkLst>
            <pc:docMk/>
            <pc:sldMk cId="2879372637" sldId="258"/>
            <ac:spMk id="71" creationId="{F821940F-7A1D-4ACC-85B4-A932898ABB37}"/>
          </ac:spMkLst>
        </pc:spChg>
        <pc:spChg chg="add del">
          <ac:chgData name="Gideon Rüscher" userId="965a1de94ad46dde" providerId="LiveId" clId="{C6FFFDE2-64AD-43EE-A858-9F427B57EF1B}" dt="2024-12-10T07:52:29.459" v="214" actId="26606"/>
          <ac:spMkLst>
            <pc:docMk/>
            <pc:sldMk cId="2879372637" sldId="258"/>
            <ac:spMk id="72" creationId="{BAB0BC72-1C3A-421F-AB0A-D480DA93F959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77" creationId="{5FDDA4BF-98A9-4AD2-B563-1050D4040720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79" creationId="{AB47DD37-2326-421B-8396-2065D72A454F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81" creationId="{85306E64-E868-4378-9486-393C92BC8B71}"/>
          </ac:spMkLst>
        </pc:spChg>
        <pc:spChg chg="add del">
          <ac:chgData name="Gideon Rüscher" userId="965a1de94ad46dde" providerId="LiveId" clId="{C6FFFDE2-64AD-43EE-A858-9F427B57EF1B}" dt="2024-12-10T07:52:25.909" v="203" actId="26606"/>
          <ac:spMkLst>
            <pc:docMk/>
            <pc:sldMk cId="2879372637" sldId="258"/>
            <ac:spMk id="83" creationId="{01A5FD61-AF28-4544-AF3E-7193BDDDCF43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88" creationId="{31AA1E1C-DA67-488F-A983-F3ABD792C3BE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0" creationId="{DC46DA5A-CECD-42F0-A57E-8D5BAE36270E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2" creationId="{1BBFDD63-AD5F-4E42-979B-2FBDE3450982}"/>
          </ac:spMkLst>
        </pc:spChg>
        <pc:spChg chg="add del">
          <ac:chgData name="Gideon Rüscher" userId="965a1de94ad46dde" providerId="LiveId" clId="{C6FFFDE2-64AD-43EE-A858-9F427B57EF1B}" dt="2024-12-10T07:52:24.468" v="200" actId="26606"/>
          <ac:spMkLst>
            <pc:docMk/>
            <pc:sldMk cId="2879372637" sldId="258"/>
            <ac:spMk id="94" creationId="{AABDB02C-700D-4121-B1D1-CCB58F4BE5E0}"/>
          </ac:spMkLst>
        </pc:spChg>
        <pc:picChg chg="del mod">
          <ac:chgData name="Gideon Rüscher" userId="965a1de94ad46dde" providerId="LiveId" clId="{C6FFFDE2-64AD-43EE-A858-9F427B57EF1B}" dt="2024-12-10T07:46:58.987" v="177" actId="478"/>
          <ac:picMkLst>
            <pc:docMk/>
            <pc:sldMk cId="2879372637" sldId="258"/>
            <ac:picMk id="5" creationId="{0F1C9339-73FA-F31B-B383-0BF741012A16}"/>
          </ac:picMkLst>
        </pc:picChg>
        <pc:picChg chg="add mod ord modCrop">
          <ac:chgData name="Gideon Rüscher" userId="965a1de94ad46dde" providerId="LiveId" clId="{C6FFFDE2-64AD-43EE-A858-9F427B57EF1B}" dt="2024-12-10T07:52:30.440" v="216"/>
          <ac:picMkLst>
            <pc:docMk/>
            <pc:sldMk cId="2879372637" sldId="258"/>
            <ac:picMk id="6" creationId="{C4D9EC1B-55AB-5E9B-A9BD-08FEC080BA7C}"/>
          </ac:picMkLst>
        </pc:picChg>
        <pc:picChg chg="del mod ord">
          <ac:chgData name="Gideon Rüscher" userId="965a1de94ad46dde" providerId="LiveId" clId="{C6FFFDE2-64AD-43EE-A858-9F427B57EF1B}" dt="2024-12-10T07:46:41.831" v="176" actId="478"/>
          <ac:picMkLst>
            <pc:docMk/>
            <pc:sldMk cId="2879372637" sldId="258"/>
            <ac:picMk id="7" creationId="{4FDA1A0D-B867-2864-D4E6-86BADD550BC8}"/>
          </ac:picMkLst>
        </pc:picChg>
        <pc:picChg chg="add mod modCrop">
          <ac:chgData name="Gideon Rüscher" userId="965a1de94ad46dde" providerId="LiveId" clId="{C6FFFDE2-64AD-43EE-A858-9F427B57EF1B}" dt="2024-12-10T07:52:28.172" v="211"/>
          <ac:picMkLst>
            <pc:docMk/>
            <pc:sldMk cId="2879372637" sldId="258"/>
            <ac:picMk id="9" creationId="{3633D94A-B0D8-1B8D-7F97-E6A7414AD0C9}"/>
          </ac:picMkLst>
        </pc:picChg>
        <pc:picChg chg="add mod ord modCrop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1" creationId="{7C631F89-8369-741E-B616-15F92C08B34B}"/>
          </ac:picMkLst>
        </pc:picChg>
        <pc:picChg chg="add mod ord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3" creationId="{421F06E3-7B39-DF62-2507-DF12D4CAC3C5}"/>
          </ac:picMkLst>
        </pc:picChg>
        <pc:picChg chg="add mod">
          <ac:chgData name="Gideon Rüscher" userId="965a1de94ad46dde" providerId="LiveId" clId="{C6FFFDE2-64AD-43EE-A858-9F427B57EF1B}" dt="2024-12-10T08:09:26.343" v="270" actId="26606"/>
          <ac:picMkLst>
            <pc:docMk/>
            <pc:sldMk cId="2879372637" sldId="258"/>
            <ac:picMk id="15" creationId="{73A2BDB6-8117-776C-492D-8E7C478F52F6}"/>
          </ac:picMkLst>
        </pc:picChg>
        <pc:picChg chg="add del mod">
          <ac:chgData name="Gideon Rüscher" userId="965a1de94ad46dde" providerId="LiveId" clId="{C6FFFDE2-64AD-43EE-A858-9F427B57EF1B}" dt="2024-12-10T07:58:47.507" v="245" actId="478"/>
          <ac:picMkLst>
            <pc:docMk/>
            <pc:sldMk cId="2879372637" sldId="258"/>
            <ac:picMk id="17" creationId="{F0680287-2BF4-E18E-56F6-C229E74F4EFD}"/>
          </ac:picMkLst>
        </pc:picChg>
        <pc:picChg chg="add del mod">
          <ac:chgData name="Gideon Rüscher" userId="965a1de94ad46dde" providerId="LiveId" clId="{C6FFFDE2-64AD-43EE-A858-9F427B57EF1B}" dt="2024-12-10T07:58:57.460" v="249" actId="478"/>
          <ac:picMkLst>
            <pc:docMk/>
            <pc:sldMk cId="2879372637" sldId="258"/>
            <ac:picMk id="19" creationId="{2BFD0542-99DF-B3CD-0282-C377737D3CCF}"/>
          </ac:picMkLst>
        </pc:picChg>
      </pc:sldChg>
      <pc:sldChg chg="addSp delSp modSp new mod setBg">
        <pc:chgData name="Gideon Rüscher" userId="965a1de94ad46dde" providerId="LiveId" clId="{C6FFFDE2-64AD-43EE-A858-9F427B57EF1B}" dt="2024-12-10T07:37:33.832" v="48" actId="20577"/>
        <pc:sldMkLst>
          <pc:docMk/>
          <pc:sldMk cId="3120912799" sldId="259"/>
        </pc:sldMkLst>
        <pc:spChg chg="mo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2" creationId="{642134CC-BDE5-47A8-31E3-E48FAA0AB63C}"/>
          </ac:spMkLst>
        </pc:spChg>
        <pc:spChg chg="del">
          <ac:chgData name="Gideon Rüscher" userId="965a1de94ad46dde" providerId="LiveId" clId="{C6FFFDE2-64AD-43EE-A858-9F427B57EF1B}" dt="2024-12-10T07:36:31.033" v="15" actId="22"/>
          <ac:spMkLst>
            <pc:docMk/>
            <pc:sldMk cId="3120912799" sldId="259"/>
            <ac:spMk id="3" creationId="{66120AAD-94A9-BF66-26B7-3722F7099C63}"/>
          </ac:spMkLst>
        </pc:spChg>
        <pc:spChg chg="add mod">
          <ac:chgData name="Gideon Rüscher" userId="965a1de94ad46dde" providerId="LiveId" clId="{C6FFFDE2-64AD-43EE-A858-9F427B57EF1B}" dt="2024-12-10T07:37:33.832" v="48" actId="20577"/>
          <ac:spMkLst>
            <pc:docMk/>
            <pc:sldMk cId="3120912799" sldId="259"/>
            <ac:spMk id="9" creationId="{38B50D3F-90E4-E4B2-F381-344E282C52CE}"/>
          </ac:spMkLst>
        </pc:spChg>
        <pc:spChg chg="ad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12" creationId="{F821940F-7A1D-4ACC-85B4-A932898ABB37}"/>
          </ac:spMkLst>
        </pc:spChg>
        <pc:spChg chg="add">
          <ac:chgData name="Gideon Rüscher" userId="965a1de94ad46dde" providerId="LiveId" clId="{C6FFFDE2-64AD-43EE-A858-9F427B57EF1B}" dt="2024-12-10T07:36:38.974" v="16" actId="26606"/>
          <ac:spMkLst>
            <pc:docMk/>
            <pc:sldMk cId="3120912799" sldId="259"/>
            <ac:spMk id="14" creationId="{BAB0BC72-1C3A-421F-AB0A-D480DA93F959}"/>
          </ac:spMkLst>
        </pc:spChg>
        <pc:picChg chg="add mod ord">
          <ac:chgData name="Gideon Rüscher" userId="965a1de94ad46dde" providerId="LiveId" clId="{C6FFFDE2-64AD-43EE-A858-9F427B57EF1B}" dt="2024-12-10T07:36:58.588" v="18" actId="27614"/>
          <ac:picMkLst>
            <pc:docMk/>
            <pc:sldMk cId="3120912799" sldId="259"/>
            <ac:picMk id="5" creationId="{99A58386-DA6C-1BEA-9EDC-9159DB69B739}"/>
          </ac:picMkLst>
        </pc:picChg>
      </pc:sldChg>
      <pc:sldChg chg="addSp delSp modSp new mod setBg">
        <pc:chgData name="Gideon Rüscher" userId="965a1de94ad46dde" providerId="LiveId" clId="{C6FFFDE2-64AD-43EE-A858-9F427B57EF1B}" dt="2024-12-10T07:42:09.158" v="141" actId="26606"/>
        <pc:sldMkLst>
          <pc:docMk/>
          <pc:sldMk cId="691884223" sldId="260"/>
        </pc:sldMkLst>
        <pc:spChg chg="mo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2" creationId="{5EBB44C9-DADD-C92D-5543-9FC66993A8A0}"/>
          </ac:spMkLst>
        </pc:spChg>
        <pc:spChg chg="add del mo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3" creationId="{B85D11DE-E5B7-9C2D-2685-ABD13DF4EB77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4" creationId="{2787E3BD-7F2F-A4E1-17DA-B2E3997BACD9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5" creationId="{A04C7B9A-BC76-4A8C-4715-C24F07C1CBA2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6" creationId="{127DA699-20E0-3EA4-6993-E9D5233335D5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7" creationId="{8504E686-EE7D-FB83-A7F6-C0D77A6F2692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8" creationId="{1BDB7CCF-FC2E-8D3B-6F29-17C59B422080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9" creationId="{5AB1918D-7D71-7C94-E9F3-C5E2FF5BDD0D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0" creationId="{CFD88257-73E7-2441-EEB8-96E15E18117F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1" creationId="{CAA8AD20-E90E-3499-A5D6-56AA79B9BE41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2" creationId="{5FD35BFA-30D5-28DD-E5BF-FDB8DFA4844F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3" creationId="{0032B508-5330-850B-95B6-63DC217A2605}"/>
          </ac:spMkLst>
        </pc:spChg>
        <pc:spChg chg="add">
          <ac:chgData name="Gideon Rüscher" userId="965a1de94ad46dde" providerId="LiveId" clId="{C6FFFDE2-64AD-43EE-A858-9F427B57EF1B}" dt="2024-12-10T07:38:02.343" v="50"/>
          <ac:spMkLst>
            <pc:docMk/>
            <pc:sldMk cId="691884223" sldId="260"/>
            <ac:spMk id="14" creationId="{2A8B77F1-13D6-C786-00F1-23B87038BAFF}"/>
          </ac:spMkLst>
        </pc:spChg>
        <pc:spChg chg="add mod">
          <ac:chgData name="Gideon Rüscher" userId="965a1de94ad46dde" providerId="LiveId" clId="{C6FFFDE2-64AD-43EE-A858-9F427B57EF1B}" dt="2024-12-10T07:38:44.889" v="65"/>
          <ac:spMkLst>
            <pc:docMk/>
            <pc:sldMk cId="691884223" sldId="260"/>
            <ac:spMk id="15" creationId="{C5355938-FF7B-79FC-0E67-4396C5FF41FD}"/>
          </ac:spMkLst>
        </pc:spChg>
        <pc:spChg chg="add del mod">
          <ac:chgData name="Gideon Rüscher" userId="965a1de94ad46dde" providerId="LiveId" clId="{C6FFFDE2-64AD-43EE-A858-9F427B57EF1B}" dt="2024-12-10T07:40:21.404" v="115"/>
          <ac:spMkLst>
            <pc:docMk/>
            <pc:sldMk cId="691884223" sldId="260"/>
            <ac:spMk id="16" creationId="{C76A4A60-DD12-D132-51C5-6F4D1F2FDC3C}"/>
          </ac:spMkLst>
        </pc:spChg>
        <pc:spChg chg="ad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17" creationId="{00A0D747-F38B-4A99-9985-62CE8C24765F}"/>
          </ac:spMkLst>
        </pc:spChg>
        <pc:spChg chg="add">
          <ac:chgData name="Gideon Rüscher" userId="965a1de94ad46dde" providerId="LiveId" clId="{C6FFFDE2-64AD-43EE-A858-9F427B57EF1B}" dt="2024-12-10T07:42:09.158" v="141" actId="26606"/>
          <ac:spMkLst>
            <pc:docMk/>
            <pc:sldMk cId="691884223" sldId="260"/>
            <ac:spMk id="18" creationId="{3D1BF32B-6CA3-4695-8A0C-1AC789B58D94}"/>
          </ac:spMkLst>
        </pc:spChg>
      </pc:sldChg>
      <pc:sldChg chg="addSp delSp modSp new mod setBg">
        <pc:chgData name="Gideon Rüscher" userId="965a1de94ad46dde" providerId="LiveId" clId="{C6FFFDE2-64AD-43EE-A858-9F427B57EF1B}" dt="2024-12-10T07:42:42.871" v="146" actId="20577"/>
        <pc:sldMkLst>
          <pc:docMk/>
          <pc:sldMk cId="4282427279" sldId="261"/>
        </pc:sldMkLst>
        <pc:spChg chg="mo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2" creationId="{1965495C-DB64-2C5B-387C-AB72A15C2FE6}"/>
          </ac:spMkLst>
        </pc:spChg>
        <pc:spChg chg="add del mod">
          <ac:chgData name="Gideon Rüscher" userId="965a1de94ad46dde" providerId="LiveId" clId="{C6FFFDE2-64AD-43EE-A858-9F427B57EF1B}" dt="2024-12-10T07:42:42.871" v="146" actId="20577"/>
          <ac:spMkLst>
            <pc:docMk/>
            <pc:sldMk cId="4282427279" sldId="261"/>
            <ac:spMk id="3" creationId="{781671A5-BF48-42B2-26E2-10043C0F1C06}"/>
          </ac:spMkLst>
        </pc:spChg>
        <pc:spChg chg="add mod">
          <ac:chgData name="Gideon Rüscher" userId="965a1de94ad46dde" providerId="LiveId" clId="{C6FFFDE2-64AD-43EE-A858-9F427B57EF1B}" dt="2024-12-10T07:41:29.629" v="127"/>
          <ac:spMkLst>
            <pc:docMk/>
            <pc:sldMk cId="4282427279" sldId="261"/>
            <ac:spMk id="4" creationId="{2B9A51C2-4C59-46A4-1DBB-822D14CD82D6}"/>
          </ac:spMkLst>
        </pc:spChg>
        <pc:spChg chg="add del mod">
          <ac:chgData name="Gideon Rüscher" userId="965a1de94ad46dde" providerId="LiveId" clId="{C6FFFDE2-64AD-43EE-A858-9F427B57EF1B}" dt="2024-12-10T07:41:47.198" v="140"/>
          <ac:spMkLst>
            <pc:docMk/>
            <pc:sldMk cId="4282427279" sldId="261"/>
            <ac:spMk id="5" creationId="{9F8DDC5F-75D4-B2B8-DFE0-83C5BD4A038D}"/>
          </ac:spMkLst>
        </pc:spChg>
        <pc:spChg chg="ad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9" creationId="{5D13CC36-B950-4F02-9BAF-9A7EB267398C}"/>
          </ac:spMkLst>
        </pc:spChg>
        <pc:spChg chg="add">
          <ac:chgData name="Gideon Rüscher" userId="965a1de94ad46dde" providerId="LiveId" clId="{C6FFFDE2-64AD-43EE-A858-9F427B57EF1B}" dt="2024-12-10T07:42:30.645" v="142" actId="26606"/>
          <ac:spMkLst>
            <pc:docMk/>
            <pc:sldMk cId="4282427279" sldId="261"/>
            <ac:spMk id="11" creationId="{D1BDED99-B35B-4FEE-A274-8E8DB6FEEECF}"/>
          </ac:spMkLst>
        </pc:spChg>
        <pc:picChg chg="add">
          <ac:chgData name="Gideon Rüscher" userId="965a1de94ad46dde" providerId="LiveId" clId="{C6FFFDE2-64AD-43EE-A858-9F427B57EF1B}" dt="2024-12-10T07:42:30.645" v="142" actId="26606"/>
          <ac:picMkLst>
            <pc:docMk/>
            <pc:sldMk cId="4282427279" sldId="261"/>
            <ac:picMk id="6" creationId="{1E9AF271-822B-88F1-EFBB-8BCF43943CF5}"/>
          </ac:picMkLst>
        </pc:picChg>
      </pc:sldChg>
      <pc:sldChg chg="addSp delSp modSp new mod">
        <pc:chgData name="Gideon Rüscher" userId="965a1de94ad46dde" providerId="LiveId" clId="{C6FFFDE2-64AD-43EE-A858-9F427B57EF1B}" dt="2024-12-10T07:59:06.410" v="252" actId="1076"/>
        <pc:sldMkLst>
          <pc:docMk/>
          <pc:sldMk cId="1925472369" sldId="262"/>
        </pc:sldMkLst>
        <pc:spChg chg="del">
          <ac:chgData name="Gideon Rüscher" userId="965a1de94ad46dde" providerId="LiveId" clId="{C6FFFDE2-64AD-43EE-A858-9F427B57EF1B}" dt="2024-12-10T07:58:49.977" v="246"/>
          <ac:spMkLst>
            <pc:docMk/>
            <pc:sldMk cId="1925472369" sldId="262"/>
            <ac:spMk id="3" creationId="{E1AB72BE-ADBC-C19A-B035-2A99A33A48D5}"/>
          </ac:spMkLst>
        </pc:spChg>
        <pc:picChg chg="add mod">
          <ac:chgData name="Gideon Rüscher" userId="965a1de94ad46dde" providerId="LiveId" clId="{C6FFFDE2-64AD-43EE-A858-9F427B57EF1B}" dt="2024-12-10T07:58:54.690" v="248" actId="1076"/>
          <ac:picMkLst>
            <pc:docMk/>
            <pc:sldMk cId="1925472369" sldId="262"/>
            <ac:picMk id="4" creationId="{F63B8D46-2BB1-CDB0-09CA-7A8B4ABE2395}"/>
          </ac:picMkLst>
        </pc:picChg>
        <pc:picChg chg="add mod">
          <ac:chgData name="Gideon Rüscher" userId="965a1de94ad46dde" providerId="LiveId" clId="{C6FFFDE2-64AD-43EE-A858-9F427B57EF1B}" dt="2024-12-10T07:59:06.410" v="252" actId="1076"/>
          <ac:picMkLst>
            <pc:docMk/>
            <pc:sldMk cId="1925472369" sldId="262"/>
            <ac:picMk id="5" creationId="{2C043798-1B5F-C446-5323-A562A59CE68E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7:05:3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7:05:33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2T07:09:4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8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1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7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December 12,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1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0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92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December 12,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62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December 12,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49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342306-C49E-412B-A56A-67DBDDD05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81931-EC11-4433-BB7B-ED42BAA24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aue 3D-Konzeptküche">
            <a:extLst>
              <a:ext uri="{FF2B5EF4-FFF2-40B4-BE49-F238E27FC236}">
                <a16:creationId xmlns:a16="http://schemas.microsoft.com/office/drawing/2014/main" id="{A17D0ECA-04DB-9857-06EB-88A69907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/>
          <a:stretch/>
        </p:blipFill>
        <p:spPr>
          <a:xfrm>
            <a:off x="-1" y="10"/>
            <a:ext cx="12192000" cy="6857991"/>
          </a:xfrm>
          <a:custGeom>
            <a:avLst/>
            <a:gdLst/>
            <a:ahLst/>
            <a:cxnLst/>
            <a:rect l="l" t="t" r="r" b="b"/>
            <a:pathLst>
              <a:path w="12192000" h="6858001">
                <a:moveTo>
                  <a:pt x="424170" y="5138037"/>
                </a:moveTo>
                <a:cubicBezTo>
                  <a:pt x="420631" y="5139454"/>
                  <a:pt x="416160" y="5142711"/>
                  <a:pt x="409816" y="5148812"/>
                </a:cubicBezTo>
                <a:cubicBezTo>
                  <a:pt x="384513" y="5138857"/>
                  <a:pt x="376759" y="5150303"/>
                  <a:pt x="338986" y="5151800"/>
                </a:cubicBezTo>
                <a:cubicBezTo>
                  <a:pt x="325123" y="5143154"/>
                  <a:pt x="312164" y="5144939"/>
                  <a:pt x="298810" y="5149975"/>
                </a:cubicBezTo>
                <a:cubicBezTo>
                  <a:pt x="263615" y="5143861"/>
                  <a:pt x="229134" y="5149769"/>
                  <a:pt x="188339" y="5148846"/>
                </a:cubicBezTo>
                <a:cubicBezTo>
                  <a:pt x="146705" y="5135892"/>
                  <a:pt x="120710" y="5151713"/>
                  <a:pt x="77129" y="5150650"/>
                </a:cubicBezTo>
                <a:cubicBezTo>
                  <a:pt x="38418" y="5128290"/>
                  <a:pt x="43948" y="5173219"/>
                  <a:pt x="8098" y="5168295"/>
                </a:cubicBezTo>
                <a:lnTo>
                  <a:pt x="1" y="5165746"/>
                </a:lnTo>
                <a:lnTo>
                  <a:pt x="1" y="6858000"/>
                </a:lnTo>
                <a:lnTo>
                  <a:pt x="10232860" y="6858000"/>
                </a:lnTo>
                <a:lnTo>
                  <a:pt x="10220407" y="6835765"/>
                </a:lnTo>
                <a:cubicBezTo>
                  <a:pt x="10182003" y="6791243"/>
                  <a:pt x="10087600" y="6802565"/>
                  <a:pt x="10022026" y="6757762"/>
                </a:cubicBezTo>
                <a:cubicBezTo>
                  <a:pt x="9975094" y="6742036"/>
                  <a:pt x="9890498" y="6761609"/>
                  <a:pt x="9882203" y="6723651"/>
                </a:cubicBezTo>
                <a:cubicBezTo>
                  <a:pt x="9854598" y="6741435"/>
                  <a:pt x="9842217" y="6703212"/>
                  <a:pt x="9818566" y="6696063"/>
                </a:cubicBezTo>
                <a:cubicBezTo>
                  <a:pt x="9795728" y="6706492"/>
                  <a:pt x="9788960" y="6693053"/>
                  <a:pt x="9771904" y="6687476"/>
                </a:cubicBezTo>
                <a:cubicBezTo>
                  <a:pt x="9761819" y="6694575"/>
                  <a:pt x="9746945" y="6691639"/>
                  <a:pt x="9744274" y="6680895"/>
                </a:cubicBezTo>
                <a:cubicBezTo>
                  <a:pt x="9757100" y="6659288"/>
                  <a:pt x="9702280" y="6661999"/>
                  <a:pt x="9702272" y="6645623"/>
                </a:cubicBezTo>
                <a:cubicBezTo>
                  <a:pt x="9672878" y="6637308"/>
                  <a:pt x="9536850" y="6635434"/>
                  <a:pt x="9520815" y="6606549"/>
                </a:cubicBezTo>
                <a:cubicBezTo>
                  <a:pt x="9462694" y="6584419"/>
                  <a:pt x="9364629" y="6609780"/>
                  <a:pt x="9338854" y="6604752"/>
                </a:cubicBezTo>
                <a:cubicBezTo>
                  <a:pt x="9301826" y="6646470"/>
                  <a:pt x="9206253" y="6504340"/>
                  <a:pt x="9096712" y="6483405"/>
                </a:cubicBezTo>
                <a:cubicBezTo>
                  <a:pt x="9080776" y="6485371"/>
                  <a:pt x="9072854" y="6483990"/>
                  <a:pt x="9071445" y="6472839"/>
                </a:cubicBezTo>
                <a:cubicBezTo>
                  <a:pt x="9037733" y="6465416"/>
                  <a:pt x="9013244" y="6434113"/>
                  <a:pt x="8985766" y="6442932"/>
                </a:cubicBezTo>
                <a:cubicBezTo>
                  <a:pt x="8957782" y="6428350"/>
                  <a:pt x="8922645" y="6396528"/>
                  <a:pt x="8903538" y="6385345"/>
                </a:cubicBezTo>
                <a:lnTo>
                  <a:pt x="8874169" y="6368574"/>
                </a:lnTo>
                <a:lnTo>
                  <a:pt x="8861902" y="6365959"/>
                </a:lnTo>
                <a:lnTo>
                  <a:pt x="8853873" y="6369328"/>
                </a:lnTo>
                <a:lnTo>
                  <a:pt x="8834271" y="6361166"/>
                </a:lnTo>
                <a:cubicBezTo>
                  <a:pt x="8817275" y="6357159"/>
                  <a:pt x="8768811" y="6350946"/>
                  <a:pt x="8751898" y="6345286"/>
                </a:cubicBezTo>
                <a:cubicBezTo>
                  <a:pt x="8748776" y="6336482"/>
                  <a:pt x="8742014" y="6330840"/>
                  <a:pt x="8732794" y="6327212"/>
                </a:cubicBezTo>
                <a:lnTo>
                  <a:pt x="8711457" y="6323423"/>
                </a:lnTo>
                <a:lnTo>
                  <a:pt x="8698945" y="6311035"/>
                </a:lnTo>
                <a:cubicBezTo>
                  <a:pt x="8693307" y="6308234"/>
                  <a:pt x="8686288" y="6307695"/>
                  <a:pt x="8676966" y="6311045"/>
                </a:cubicBezTo>
                <a:cubicBezTo>
                  <a:pt x="8659160" y="6306470"/>
                  <a:pt x="8609036" y="6288869"/>
                  <a:pt x="8592109" y="6283578"/>
                </a:cubicBezTo>
                <a:lnTo>
                  <a:pt x="8575406" y="6279301"/>
                </a:lnTo>
                <a:lnTo>
                  <a:pt x="8567743" y="6271333"/>
                </a:lnTo>
                <a:cubicBezTo>
                  <a:pt x="8560971" y="6265479"/>
                  <a:pt x="8553359" y="6261637"/>
                  <a:pt x="8544105" y="6262067"/>
                </a:cubicBezTo>
                <a:lnTo>
                  <a:pt x="8534981" y="6264544"/>
                </a:lnTo>
                <a:cubicBezTo>
                  <a:pt x="8534770" y="6263238"/>
                  <a:pt x="8534558" y="6261934"/>
                  <a:pt x="8534347" y="6260628"/>
                </a:cubicBezTo>
                <a:cubicBezTo>
                  <a:pt x="8534165" y="6254552"/>
                  <a:pt x="8531548" y="6248727"/>
                  <a:pt x="8502329" y="6245007"/>
                </a:cubicBezTo>
                <a:cubicBezTo>
                  <a:pt x="8484064" y="6230757"/>
                  <a:pt x="8460296" y="6219075"/>
                  <a:pt x="8433327" y="6211089"/>
                </a:cubicBezTo>
                <a:cubicBezTo>
                  <a:pt x="8427709" y="6216009"/>
                  <a:pt x="8420390" y="6205541"/>
                  <a:pt x="8415974" y="6202794"/>
                </a:cubicBezTo>
                <a:cubicBezTo>
                  <a:pt x="8414286" y="6206457"/>
                  <a:pt x="8402161" y="6205639"/>
                  <a:pt x="8399490" y="6201686"/>
                </a:cubicBezTo>
                <a:cubicBezTo>
                  <a:pt x="8320765" y="6169327"/>
                  <a:pt x="8353074" y="6214472"/>
                  <a:pt x="8311484" y="6182351"/>
                </a:cubicBezTo>
                <a:cubicBezTo>
                  <a:pt x="8303469" y="6179348"/>
                  <a:pt x="8296282" y="6179741"/>
                  <a:pt x="8289612" y="6181576"/>
                </a:cubicBezTo>
                <a:lnTo>
                  <a:pt x="8279273" y="6185905"/>
                </a:lnTo>
                <a:lnTo>
                  <a:pt x="8247464" y="6169167"/>
                </a:lnTo>
                <a:cubicBezTo>
                  <a:pt x="8231409" y="6162506"/>
                  <a:pt x="8214145" y="6156986"/>
                  <a:pt x="8196077" y="6152768"/>
                </a:cubicBezTo>
                <a:cubicBezTo>
                  <a:pt x="8190058" y="6159824"/>
                  <a:pt x="8178350" y="6146423"/>
                  <a:pt x="8172107" y="6143116"/>
                </a:cubicBezTo>
                <a:cubicBezTo>
                  <a:pt x="8170795" y="6148161"/>
                  <a:pt x="8155185" y="6148083"/>
                  <a:pt x="8150882" y="6143014"/>
                </a:cubicBezTo>
                <a:cubicBezTo>
                  <a:pt x="8043325" y="6106278"/>
                  <a:pt x="8094757" y="6164012"/>
                  <a:pt x="8034498" y="6124492"/>
                </a:cubicBezTo>
                <a:cubicBezTo>
                  <a:pt x="8023614" y="6121142"/>
                  <a:pt x="8014563" y="6122270"/>
                  <a:pt x="8006497" y="6125284"/>
                </a:cubicBezTo>
                <a:lnTo>
                  <a:pt x="7991273" y="6133623"/>
                </a:lnTo>
                <a:lnTo>
                  <a:pt x="7982265" y="6128245"/>
                </a:lnTo>
                <a:cubicBezTo>
                  <a:pt x="7944891" y="6121713"/>
                  <a:pt x="7931226" y="6130583"/>
                  <a:pt x="7912085" y="6116164"/>
                </a:cubicBezTo>
                <a:cubicBezTo>
                  <a:pt x="7878698" y="6108552"/>
                  <a:pt x="7840370" y="6103928"/>
                  <a:pt x="7810187" y="6096690"/>
                </a:cubicBezTo>
                <a:cubicBezTo>
                  <a:pt x="7796246" y="6076752"/>
                  <a:pt x="7753799" y="6081964"/>
                  <a:pt x="7730989" y="6072734"/>
                </a:cubicBezTo>
                <a:cubicBezTo>
                  <a:pt x="7721214" y="6064442"/>
                  <a:pt x="7713300" y="6061979"/>
                  <a:pt x="7700459" y="6067006"/>
                </a:cubicBezTo>
                <a:cubicBezTo>
                  <a:pt x="7655845" y="6027129"/>
                  <a:pt x="7669185" y="6060343"/>
                  <a:pt x="7623221" y="6040209"/>
                </a:cubicBezTo>
                <a:cubicBezTo>
                  <a:pt x="7584174" y="6020582"/>
                  <a:pt x="7538418" y="6004445"/>
                  <a:pt x="7505047" y="5967561"/>
                </a:cubicBezTo>
                <a:cubicBezTo>
                  <a:pt x="7499654" y="5957788"/>
                  <a:pt x="7482081" y="5951500"/>
                  <a:pt x="7465796" y="5953517"/>
                </a:cubicBezTo>
                <a:cubicBezTo>
                  <a:pt x="7462992" y="5953864"/>
                  <a:pt x="7460335" y="5954450"/>
                  <a:pt x="7457905" y="5955255"/>
                </a:cubicBezTo>
                <a:cubicBezTo>
                  <a:pt x="7438909" y="5929939"/>
                  <a:pt x="7419483" y="5937312"/>
                  <a:pt x="7412223" y="5921118"/>
                </a:cubicBezTo>
                <a:cubicBezTo>
                  <a:pt x="7372805" y="5907834"/>
                  <a:pt x="7334821" y="5915363"/>
                  <a:pt x="7327761" y="5901038"/>
                </a:cubicBezTo>
                <a:cubicBezTo>
                  <a:pt x="7306340" y="5897895"/>
                  <a:pt x="7272477" y="5906823"/>
                  <a:pt x="7261184" y="5890673"/>
                </a:cubicBezTo>
                <a:cubicBezTo>
                  <a:pt x="7255248" y="5901086"/>
                  <a:pt x="7239803" y="5877939"/>
                  <a:pt x="7225085" y="5882795"/>
                </a:cubicBezTo>
                <a:cubicBezTo>
                  <a:pt x="7214264" y="5887405"/>
                  <a:pt x="7207054" y="5881458"/>
                  <a:pt x="7197451" y="5879354"/>
                </a:cubicBezTo>
                <a:cubicBezTo>
                  <a:pt x="7183450" y="5882063"/>
                  <a:pt x="7143816" y="5866354"/>
                  <a:pt x="7134462" y="5858264"/>
                </a:cubicBezTo>
                <a:cubicBezTo>
                  <a:pt x="7113779" y="5832126"/>
                  <a:pt x="7050656" y="5838460"/>
                  <a:pt x="7033126" y="5818152"/>
                </a:cubicBezTo>
                <a:cubicBezTo>
                  <a:pt x="7025879" y="5814394"/>
                  <a:pt x="7018444" y="5812123"/>
                  <a:pt x="7010931" y="5810784"/>
                </a:cubicBezTo>
                <a:lnTo>
                  <a:pt x="6965772" y="5809570"/>
                </a:lnTo>
                <a:cubicBezTo>
                  <a:pt x="6958379" y="5809773"/>
                  <a:pt x="6951122" y="5809811"/>
                  <a:pt x="6944112" y="5809138"/>
                </a:cubicBezTo>
                <a:cubicBezTo>
                  <a:pt x="6958919" y="5787231"/>
                  <a:pt x="6886934" y="5799790"/>
                  <a:pt x="6910662" y="5784032"/>
                </a:cubicBezTo>
                <a:cubicBezTo>
                  <a:pt x="6874725" y="5776519"/>
                  <a:pt x="6864413" y="5762624"/>
                  <a:pt x="6827210" y="5751855"/>
                </a:cubicBezTo>
                <a:lnTo>
                  <a:pt x="6687442" y="5719421"/>
                </a:lnTo>
                <a:cubicBezTo>
                  <a:pt x="6635980" y="5699070"/>
                  <a:pt x="6610828" y="5697607"/>
                  <a:pt x="6564352" y="5686060"/>
                </a:cubicBezTo>
                <a:cubicBezTo>
                  <a:pt x="6528033" y="5637185"/>
                  <a:pt x="6494010" y="5648754"/>
                  <a:pt x="6467880" y="5616169"/>
                </a:cubicBezTo>
                <a:cubicBezTo>
                  <a:pt x="6416367" y="5601837"/>
                  <a:pt x="6419822" y="5586932"/>
                  <a:pt x="6362159" y="5586807"/>
                </a:cubicBezTo>
                <a:lnTo>
                  <a:pt x="6310657" y="5553477"/>
                </a:lnTo>
                <a:cubicBezTo>
                  <a:pt x="6299083" y="5546856"/>
                  <a:pt x="6295885" y="5548752"/>
                  <a:pt x="6292713" y="5547078"/>
                </a:cubicBezTo>
                <a:lnTo>
                  <a:pt x="6291623" y="5543429"/>
                </a:lnTo>
                <a:lnTo>
                  <a:pt x="6281704" y="5538282"/>
                </a:lnTo>
                <a:lnTo>
                  <a:pt x="6264107" y="5526263"/>
                </a:lnTo>
                <a:lnTo>
                  <a:pt x="6258989" y="5525777"/>
                </a:lnTo>
                <a:lnTo>
                  <a:pt x="6229603" y="5510395"/>
                </a:lnTo>
                <a:lnTo>
                  <a:pt x="6228332" y="5511020"/>
                </a:lnTo>
                <a:cubicBezTo>
                  <a:pt x="6224808" y="5512072"/>
                  <a:pt x="6220944" y="5512187"/>
                  <a:pt x="6216260" y="5510345"/>
                </a:cubicBezTo>
                <a:cubicBezTo>
                  <a:pt x="6210740" y="5525445"/>
                  <a:pt x="6208492" y="5513908"/>
                  <a:pt x="6195167" y="5507142"/>
                </a:cubicBezTo>
                <a:cubicBezTo>
                  <a:pt x="6176634" y="5504447"/>
                  <a:pt x="6121193" y="5496797"/>
                  <a:pt x="6105064" y="5494176"/>
                </a:cubicBezTo>
                <a:lnTo>
                  <a:pt x="6098392" y="5491417"/>
                </a:lnTo>
                <a:lnTo>
                  <a:pt x="6098057" y="5491548"/>
                </a:lnTo>
                <a:cubicBezTo>
                  <a:pt x="6096177" y="5491345"/>
                  <a:pt x="6093821" y="5490586"/>
                  <a:pt x="6090617" y="5489007"/>
                </a:cubicBezTo>
                <a:lnTo>
                  <a:pt x="6086227" y="5486388"/>
                </a:lnTo>
                <a:lnTo>
                  <a:pt x="6073282" y="5481036"/>
                </a:lnTo>
                <a:lnTo>
                  <a:pt x="6067488" y="5480426"/>
                </a:lnTo>
                <a:cubicBezTo>
                  <a:pt x="6040063" y="5480093"/>
                  <a:pt x="5951728" y="5481604"/>
                  <a:pt x="5908730" y="5479037"/>
                </a:cubicBezTo>
                <a:cubicBezTo>
                  <a:pt x="5872265" y="5473380"/>
                  <a:pt x="5839094" y="5474990"/>
                  <a:pt x="5809501" y="5465027"/>
                </a:cubicBezTo>
                <a:cubicBezTo>
                  <a:pt x="5795691" y="5468278"/>
                  <a:pt x="5783378" y="5468468"/>
                  <a:pt x="5773910" y="5458581"/>
                </a:cubicBezTo>
                <a:cubicBezTo>
                  <a:pt x="5739320" y="5455590"/>
                  <a:pt x="5728309" y="5465623"/>
                  <a:pt x="5708984" y="5453146"/>
                </a:cubicBezTo>
                <a:cubicBezTo>
                  <a:pt x="5685394" y="5468413"/>
                  <a:pt x="5685992" y="5461186"/>
                  <a:pt x="5678327" y="5454412"/>
                </a:cubicBezTo>
                <a:lnTo>
                  <a:pt x="5677140" y="5453823"/>
                </a:lnTo>
                <a:lnTo>
                  <a:pt x="5673887" y="5456023"/>
                </a:lnTo>
                <a:lnTo>
                  <a:pt x="5668198" y="5456346"/>
                </a:lnTo>
                <a:lnTo>
                  <a:pt x="5653664" y="5453106"/>
                </a:lnTo>
                <a:lnTo>
                  <a:pt x="5648366" y="5451209"/>
                </a:lnTo>
                <a:cubicBezTo>
                  <a:pt x="5644655" y="5450154"/>
                  <a:pt x="5642109" y="5449779"/>
                  <a:pt x="5640260" y="5449878"/>
                </a:cubicBezTo>
                <a:lnTo>
                  <a:pt x="5640006" y="5450061"/>
                </a:lnTo>
                <a:lnTo>
                  <a:pt x="5632515" y="5448391"/>
                </a:lnTo>
                <a:cubicBezTo>
                  <a:pt x="5619998" y="5445077"/>
                  <a:pt x="5607933" y="5441385"/>
                  <a:pt x="5596539" y="5437486"/>
                </a:cubicBezTo>
                <a:cubicBezTo>
                  <a:pt x="5583544" y="5447920"/>
                  <a:pt x="5543214" y="5426318"/>
                  <a:pt x="5542416" y="5449938"/>
                </a:cubicBezTo>
                <a:cubicBezTo>
                  <a:pt x="5526882" y="5445355"/>
                  <a:pt x="5519529" y="5434267"/>
                  <a:pt x="5521246" y="5450133"/>
                </a:cubicBezTo>
                <a:cubicBezTo>
                  <a:pt x="5516029" y="5449054"/>
                  <a:pt x="5512471" y="5449786"/>
                  <a:pt x="5509658" y="5451392"/>
                </a:cubicBezTo>
                <a:lnTo>
                  <a:pt x="5508753" y="5452216"/>
                </a:lnTo>
                <a:lnTo>
                  <a:pt x="5469291" y="5441993"/>
                </a:lnTo>
                <a:lnTo>
                  <a:pt x="5447375" y="5432879"/>
                </a:lnTo>
                <a:lnTo>
                  <a:pt x="5435760" y="5429360"/>
                </a:lnTo>
                <a:lnTo>
                  <a:pt x="5433081" y="5425914"/>
                </a:lnTo>
                <a:cubicBezTo>
                  <a:pt x="5429853" y="5423556"/>
                  <a:pt x="5424794" y="5421926"/>
                  <a:pt x="5415630" y="5421963"/>
                </a:cubicBezTo>
                <a:lnTo>
                  <a:pt x="5413399" y="5422434"/>
                </a:lnTo>
                <a:lnTo>
                  <a:pt x="5399853" y="5415736"/>
                </a:lnTo>
                <a:cubicBezTo>
                  <a:pt x="5395637" y="5412982"/>
                  <a:pt x="5392091" y="5409780"/>
                  <a:pt x="5389520" y="5405967"/>
                </a:cubicBezTo>
                <a:cubicBezTo>
                  <a:pt x="5335580" y="5415065"/>
                  <a:pt x="5292600" y="5391357"/>
                  <a:pt x="5237937" y="5385377"/>
                </a:cubicBezTo>
                <a:cubicBezTo>
                  <a:pt x="5207993" y="5376752"/>
                  <a:pt x="5126456" y="5381084"/>
                  <a:pt x="5119496" y="5352643"/>
                </a:cubicBezTo>
                <a:cubicBezTo>
                  <a:pt x="5080107" y="5344358"/>
                  <a:pt x="5054089" y="5342197"/>
                  <a:pt x="5001601" y="5335667"/>
                </a:cubicBezTo>
                <a:cubicBezTo>
                  <a:pt x="4950440" y="5305462"/>
                  <a:pt x="4862311" y="5312335"/>
                  <a:pt x="4801046" y="5292281"/>
                </a:cubicBezTo>
                <a:cubicBezTo>
                  <a:pt x="4760767" y="5309390"/>
                  <a:pt x="4784753" y="5291346"/>
                  <a:pt x="4747748" y="5289636"/>
                </a:cubicBezTo>
                <a:cubicBezTo>
                  <a:pt x="4762748" y="5270206"/>
                  <a:pt x="4701198" y="5294183"/>
                  <a:pt x="4705062" y="5270079"/>
                </a:cubicBezTo>
                <a:cubicBezTo>
                  <a:pt x="4698206" y="5270532"/>
                  <a:pt x="4691442" y="5271728"/>
                  <a:pt x="4684625" y="5273113"/>
                </a:cubicBezTo>
                <a:lnTo>
                  <a:pt x="4681053" y="5273825"/>
                </a:lnTo>
                <a:lnTo>
                  <a:pt x="4667771" y="5272561"/>
                </a:lnTo>
                <a:lnTo>
                  <a:pt x="4662767" y="5277347"/>
                </a:lnTo>
                <a:lnTo>
                  <a:pt x="4641874" y="5279132"/>
                </a:lnTo>
                <a:cubicBezTo>
                  <a:pt x="4634243" y="5279004"/>
                  <a:pt x="4626260" y="5277939"/>
                  <a:pt x="4617779" y="5275371"/>
                </a:cubicBezTo>
                <a:cubicBezTo>
                  <a:pt x="4598555" y="5262359"/>
                  <a:pt x="4562195" y="5268321"/>
                  <a:pt x="4532041" y="5262571"/>
                </a:cubicBezTo>
                <a:lnTo>
                  <a:pt x="4518829" y="5257331"/>
                </a:lnTo>
                <a:lnTo>
                  <a:pt x="4472184" y="5254623"/>
                </a:lnTo>
                <a:cubicBezTo>
                  <a:pt x="4459012" y="5253412"/>
                  <a:pt x="4445463" y="5251669"/>
                  <a:pt x="4431409" y="5248968"/>
                </a:cubicBezTo>
                <a:lnTo>
                  <a:pt x="4405730" y="5242275"/>
                </a:lnTo>
                <a:lnTo>
                  <a:pt x="4398381" y="5243052"/>
                </a:lnTo>
                <a:cubicBezTo>
                  <a:pt x="4386449" y="5240842"/>
                  <a:pt x="4372252" y="5231428"/>
                  <a:pt x="4371649" y="5239888"/>
                </a:cubicBezTo>
                <a:lnTo>
                  <a:pt x="4358886" y="5234795"/>
                </a:lnTo>
                <a:lnTo>
                  <a:pt x="4343991" y="5239146"/>
                </a:lnTo>
                <a:cubicBezTo>
                  <a:pt x="4342160" y="5240427"/>
                  <a:pt x="4340669" y="5241867"/>
                  <a:pt x="4339562" y="5243414"/>
                </a:cubicBezTo>
                <a:lnTo>
                  <a:pt x="4321286" y="5238121"/>
                </a:lnTo>
                <a:lnTo>
                  <a:pt x="4304714" y="5240253"/>
                </a:lnTo>
                <a:lnTo>
                  <a:pt x="4292026" y="5234939"/>
                </a:lnTo>
                <a:lnTo>
                  <a:pt x="4286278" y="5234703"/>
                </a:lnTo>
                <a:lnTo>
                  <a:pt x="4271843" y="5234718"/>
                </a:lnTo>
                <a:cubicBezTo>
                  <a:pt x="4264335" y="5235163"/>
                  <a:pt x="4255896" y="5235803"/>
                  <a:pt x="4246654" y="5235901"/>
                </a:cubicBezTo>
                <a:lnTo>
                  <a:pt x="4239016" y="5235376"/>
                </a:lnTo>
                <a:lnTo>
                  <a:pt x="4220827" y="5240574"/>
                </a:lnTo>
                <a:cubicBezTo>
                  <a:pt x="4207542" y="5244578"/>
                  <a:pt x="4197250" y="5247055"/>
                  <a:pt x="4187718" y="5242092"/>
                </a:cubicBezTo>
                <a:cubicBezTo>
                  <a:pt x="4168223" y="5246878"/>
                  <a:pt x="4150621" y="5266466"/>
                  <a:pt x="4126557" y="5256449"/>
                </a:cubicBezTo>
                <a:cubicBezTo>
                  <a:pt x="4131887" y="5267539"/>
                  <a:pt x="4097973" y="5252921"/>
                  <a:pt x="4091247" y="5262278"/>
                </a:cubicBezTo>
                <a:cubicBezTo>
                  <a:pt x="4087295" y="5270061"/>
                  <a:pt x="4076085" y="5267439"/>
                  <a:pt x="4066683" y="5268982"/>
                </a:cubicBezTo>
                <a:cubicBezTo>
                  <a:pt x="4058472" y="5276231"/>
                  <a:pt x="4012988" y="5276524"/>
                  <a:pt x="3998089" y="5272801"/>
                </a:cubicBezTo>
                <a:cubicBezTo>
                  <a:pt x="3957293" y="5257428"/>
                  <a:pt x="3914679" y="5285025"/>
                  <a:pt x="3881853" y="5273593"/>
                </a:cubicBezTo>
                <a:cubicBezTo>
                  <a:pt x="3872698" y="5272881"/>
                  <a:pt x="3864806" y="5273518"/>
                  <a:pt x="3857744" y="5274992"/>
                </a:cubicBezTo>
                <a:lnTo>
                  <a:pt x="3839551" y="5281090"/>
                </a:lnTo>
                <a:lnTo>
                  <a:pt x="3837537" y="5286771"/>
                </a:lnTo>
                <a:lnTo>
                  <a:pt x="3824683" y="5288326"/>
                </a:lnTo>
                <a:lnTo>
                  <a:pt x="3821794" y="5289763"/>
                </a:lnTo>
                <a:cubicBezTo>
                  <a:pt x="3816288" y="5292529"/>
                  <a:pt x="3810733" y="5295104"/>
                  <a:pt x="3804690" y="5296977"/>
                </a:cubicBezTo>
                <a:cubicBezTo>
                  <a:pt x="3795266" y="5272832"/>
                  <a:pt x="3751743" y="5308922"/>
                  <a:pt x="3755041" y="5286973"/>
                </a:cubicBezTo>
                <a:cubicBezTo>
                  <a:pt x="3720203" y="5293060"/>
                  <a:pt x="3732482" y="5270571"/>
                  <a:pt x="3704762" y="5295563"/>
                </a:cubicBezTo>
                <a:cubicBezTo>
                  <a:pt x="3637817" y="5288966"/>
                  <a:pt x="3560727" y="5314057"/>
                  <a:pt x="3497584" y="5295519"/>
                </a:cubicBezTo>
                <a:cubicBezTo>
                  <a:pt x="3511130" y="5304942"/>
                  <a:pt x="3477973" y="5318025"/>
                  <a:pt x="3458496" y="5316179"/>
                </a:cubicBezTo>
                <a:cubicBezTo>
                  <a:pt x="3417933" y="5316399"/>
                  <a:pt x="3316199" y="5298099"/>
                  <a:pt x="3254204" y="5296839"/>
                </a:cubicBezTo>
                <a:cubicBezTo>
                  <a:pt x="3200880" y="5302485"/>
                  <a:pt x="3229929" y="5295584"/>
                  <a:pt x="3185377" y="5315679"/>
                </a:cubicBezTo>
                <a:cubicBezTo>
                  <a:pt x="3180970" y="5312524"/>
                  <a:pt x="3144223" y="5310167"/>
                  <a:pt x="3138878" y="5308383"/>
                </a:cubicBezTo>
                <a:lnTo>
                  <a:pt x="3101673" y="5301204"/>
                </a:lnTo>
                <a:lnTo>
                  <a:pt x="3071638" y="5298594"/>
                </a:lnTo>
                <a:cubicBezTo>
                  <a:pt x="3063259" y="5300547"/>
                  <a:pt x="3057747" y="5300029"/>
                  <a:pt x="3053518" y="5298419"/>
                </a:cubicBezTo>
                <a:lnTo>
                  <a:pt x="3049209" y="5295645"/>
                </a:lnTo>
                <a:lnTo>
                  <a:pt x="3011678" y="5290430"/>
                </a:lnTo>
                <a:lnTo>
                  <a:pt x="3007273" y="5291804"/>
                </a:lnTo>
                <a:lnTo>
                  <a:pt x="2969616" y="5289775"/>
                </a:lnTo>
                <a:cubicBezTo>
                  <a:pt x="2967901" y="5291919"/>
                  <a:pt x="2965033" y="5293372"/>
                  <a:pt x="2959671" y="5293419"/>
                </a:cubicBezTo>
                <a:cubicBezTo>
                  <a:pt x="2969778" y="5308421"/>
                  <a:pt x="2957077" y="5299224"/>
                  <a:pt x="2940370" y="5298037"/>
                </a:cubicBezTo>
                <a:cubicBezTo>
                  <a:pt x="2952343" y="5321071"/>
                  <a:pt x="2903756" y="5308593"/>
                  <a:pt x="2897455" y="5321415"/>
                </a:cubicBezTo>
                <a:cubicBezTo>
                  <a:pt x="2884914" y="5320025"/>
                  <a:pt x="2871868" y="5318973"/>
                  <a:pt x="2858612" y="5318386"/>
                </a:cubicBezTo>
                <a:lnTo>
                  <a:pt x="2850847" y="5318336"/>
                </a:lnTo>
                <a:cubicBezTo>
                  <a:pt x="2850802" y="5318412"/>
                  <a:pt x="2850758" y="5318489"/>
                  <a:pt x="2850713" y="5318566"/>
                </a:cubicBezTo>
                <a:cubicBezTo>
                  <a:pt x="2849071" y="5319049"/>
                  <a:pt x="2846535" y="5319218"/>
                  <a:pt x="2842565" y="5318974"/>
                </a:cubicBezTo>
                <a:lnTo>
                  <a:pt x="2836689" y="5318244"/>
                </a:lnTo>
                <a:lnTo>
                  <a:pt x="2821624" y="5318147"/>
                </a:lnTo>
                <a:lnTo>
                  <a:pt x="2816581" y="5319651"/>
                </a:lnTo>
                <a:lnTo>
                  <a:pt x="2814783" y="5322463"/>
                </a:lnTo>
                <a:lnTo>
                  <a:pt x="2813379" y="5322140"/>
                </a:lnTo>
                <a:cubicBezTo>
                  <a:pt x="2802709" y="5317184"/>
                  <a:pt x="2799370" y="5310064"/>
                  <a:pt x="2785957" y="5329779"/>
                </a:cubicBezTo>
                <a:cubicBezTo>
                  <a:pt x="2761532" y="5321742"/>
                  <a:pt x="2756836" y="5333761"/>
                  <a:pt x="2723518" y="5338101"/>
                </a:cubicBezTo>
                <a:cubicBezTo>
                  <a:pt x="2709522" y="5330511"/>
                  <a:pt x="2698336" y="5333270"/>
                  <a:pt x="2687427" y="5339308"/>
                </a:cubicBezTo>
                <a:cubicBezTo>
                  <a:pt x="2654941" y="5335853"/>
                  <a:pt x="2625399" y="5344352"/>
                  <a:pt x="2588930" y="5346504"/>
                </a:cubicBezTo>
                <a:cubicBezTo>
                  <a:pt x="2549402" y="5336705"/>
                  <a:pt x="2529317" y="5354466"/>
                  <a:pt x="2490342" y="5356688"/>
                </a:cubicBezTo>
                <a:cubicBezTo>
                  <a:pt x="2456446" y="5339697"/>
                  <a:pt x="2462590" y="5371614"/>
                  <a:pt x="2442656" y="5378373"/>
                </a:cubicBezTo>
                <a:lnTo>
                  <a:pt x="2437016" y="5378997"/>
                </a:lnTo>
                <a:lnTo>
                  <a:pt x="2422272" y="5376524"/>
                </a:lnTo>
                <a:lnTo>
                  <a:pt x="2416836" y="5374904"/>
                </a:lnTo>
                <a:cubicBezTo>
                  <a:pt x="2413051" y="5374047"/>
                  <a:pt x="2410484" y="5373805"/>
                  <a:pt x="2408651" y="5374002"/>
                </a:cubicBezTo>
                <a:lnTo>
                  <a:pt x="2408415" y="5374199"/>
                </a:lnTo>
                <a:lnTo>
                  <a:pt x="2400815" y="5372924"/>
                </a:lnTo>
                <a:cubicBezTo>
                  <a:pt x="2388069" y="5370271"/>
                  <a:pt x="2375744" y="5367214"/>
                  <a:pt x="2364067" y="5363916"/>
                </a:cubicBezTo>
                <a:cubicBezTo>
                  <a:pt x="2352019" y="5375037"/>
                  <a:pt x="2310029" y="5355562"/>
                  <a:pt x="2311247" y="5379223"/>
                </a:cubicBezTo>
                <a:cubicBezTo>
                  <a:pt x="2295391" y="5375459"/>
                  <a:pt x="2287126" y="5364760"/>
                  <a:pt x="2290188" y="5380535"/>
                </a:cubicBezTo>
                <a:cubicBezTo>
                  <a:pt x="2284902" y="5379730"/>
                  <a:pt x="2281422" y="5380650"/>
                  <a:pt x="2278760" y="5382406"/>
                </a:cubicBezTo>
                <a:lnTo>
                  <a:pt x="2277929" y="5383278"/>
                </a:lnTo>
                <a:lnTo>
                  <a:pt x="2242720" y="5374533"/>
                </a:lnTo>
                <a:lnTo>
                  <a:pt x="2237766" y="5375135"/>
                </a:lnTo>
                <a:lnTo>
                  <a:pt x="2215171" y="5367180"/>
                </a:lnTo>
                <a:lnTo>
                  <a:pt x="2203308" y="5364272"/>
                </a:lnTo>
                <a:lnTo>
                  <a:pt x="2200349" y="5360969"/>
                </a:lnTo>
                <a:cubicBezTo>
                  <a:pt x="2196931" y="5358779"/>
                  <a:pt x="2191757" y="5357418"/>
                  <a:pt x="2182639" y="5357939"/>
                </a:cubicBezTo>
                <a:lnTo>
                  <a:pt x="2180456" y="5358525"/>
                </a:lnTo>
                <a:lnTo>
                  <a:pt x="2166399" y="5352543"/>
                </a:lnTo>
                <a:cubicBezTo>
                  <a:pt x="2161969" y="5350011"/>
                  <a:pt x="2158166" y="5346997"/>
                  <a:pt x="2155279" y="5343320"/>
                </a:cubicBezTo>
                <a:cubicBezTo>
                  <a:pt x="2102354" y="5355262"/>
                  <a:pt x="2057543" y="5333823"/>
                  <a:pt x="2002613" y="5330726"/>
                </a:cubicBezTo>
                <a:cubicBezTo>
                  <a:pt x="1942330" y="5319731"/>
                  <a:pt x="1861746" y="5297679"/>
                  <a:pt x="1821825" y="5291472"/>
                </a:cubicBezTo>
                <a:cubicBezTo>
                  <a:pt x="1803546" y="5286648"/>
                  <a:pt x="1711733" y="5282438"/>
                  <a:pt x="1720721" y="5293484"/>
                </a:cubicBezTo>
                <a:cubicBezTo>
                  <a:pt x="1667212" y="5265981"/>
                  <a:pt x="1633016" y="5281032"/>
                  <a:pt x="1570313" y="5264210"/>
                </a:cubicBezTo>
                <a:cubicBezTo>
                  <a:pt x="1531674" y="5283444"/>
                  <a:pt x="1543422" y="5260603"/>
                  <a:pt x="1506438" y="5260847"/>
                </a:cubicBezTo>
                <a:cubicBezTo>
                  <a:pt x="1485083" y="5258087"/>
                  <a:pt x="1471128" y="5249703"/>
                  <a:pt x="1459837" y="5247653"/>
                </a:cubicBezTo>
                <a:lnTo>
                  <a:pt x="1438689" y="5248553"/>
                </a:lnTo>
                <a:lnTo>
                  <a:pt x="1425361" y="5247991"/>
                </a:lnTo>
                <a:lnTo>
                  <a:pt x="1420783" y="5253040"/>
                </a:lnTo>
                <a:lnTo>
                  <a:pt x="1400135" y="5255927"/>
                </a:lnTo>
                <a:cubicBezTo>
                  <a:pt x="1373565" y="5253054"/>
                  <a:pt x="1296003" y="5240364"/>
                  <a:pt x="1261360" y="5235803"/>
                </a:cubicBezTo>
                <a:cubicBezTo>
                  <a:pt x="1248435" y="5229929"/>
                  <a:pt x="1203652" y="5223011"/>
                  <a:pt x="1192275" y="5228564"/>
                </a:cubicBezTo>
                <a:cubicBezTo>
                  <a:pt x="1182340" y="5228536"/>
                  <a:pt x="1172533" y="5224286"/>
                  <a:pt x="1165093" y="5231015"/>
                </a:cubicBezTo>
                <a:cubicBezTo>
                  <a:pt x="1154213" y="5238795"/>
                  <a:pt x="1127605" y="5219618"/>
                  <a:pt x="1127765" y="5230940"/>
                </a:cubicBezTo>
                <a:cubicBezTo>
                  <a:pt x="1108724" y="5217668"/>
                  <a:pt x="1082488" y="5233396"/>
                  <a:pt x="1061159" y="5234834"/>
                </a:cubicBezTo>
                <a:cubicBezTo>
                  <a:pt x="1046983" y="5222442"/>
                  <a:pt x="1016217" y="5237680"/>
                  <a:pt x="972937" y="5233065"/>
                </a:cubicBezTo>
                <a:cubicBezTo>
                  <a:pt x="939888" y="5228513"/>
                  <a:pt x="905779" y="5219380"/>
                  <a:pt x="862867" y="5207522"/>
                </a:cubicBezTo>
                <a:cubicBezTo>
                  <a:pt x="812436" y="5178795"/>
                  <a:pt x="761812" y="5172745"/>
                  <a:pt x="715464" y="5161912"/>
                </a:cubicBezTo>
                <a:cubicBezTo>
                  <a:pt x="662499" y="5152035"/>
                  <a:pt x="692593" y="5181401"/>
                  <a:pt x="630248" y="5152128"/>
                </a:cubicBezTo>
                <a:cubicBezTo>
                  <a:pt x="621180" y="5159682"/>
                  <a:pt x="612603" y="5158955"/>
                  <a:pt x="599181" y="5152969"/>
                </a:cubicBezTo>
                <a:cubicBezTo>
                  <a:pt x="573307" y="5148806"/>
                  <a:pt x="570686" y="5170495"/>
                  <a:pt x="547181" y="5154111"/>
                </a:cubicBezTo>
                <a:cubicBezTo>
                  <a:pt x="549410" y="5166246"/>
                  <a:pt x="496844" y="5152022"/>
                  <a:pt x="506290" y="5165583"/>
                </a:cubicBezTo>
                <a:cubicBezTo>
                  <a:pt x="485788" y="5162904"/>
                  <a:pt x="440249" y="5140832"/>
                  <a:pt x="424170" y="5138037"/>
                </a:cubicBezTo>
                <a:close/>
                <a:moveTo>
                  <a:pt x="0" y="1"/>
                </a:moveTo>
                <a:lnTo>
                  <a:pt x="8566207" y="1"/>
                </a:lnTo>
                <a:lnTo>
                  <a:pt x="8580495" y="6325"/>
                </a:lnTo>
                <a:cubicBezTo>
                  <a:pt x="8596450" y="-2564"/>
                  <a:pt x="8595265" y="32752"/>
                  <a:pt x="8623441" y="22251"/>
                </a:cubicBezTo>
                <a:cubicBezTo>
                  <a:pt x="8636141" y="23328"/>
                  <a:pt x="8634367" y="8204"/>
                  <a:pt x="8656693" y="12785"/>
                </a:cubicBezTo>
                <a:cubicBezTo>
                  <a:pt x="8700150" y="13"/>
                  <a:pt x="8728803" y="25903"/>
                  <a:pt x="8760926" y="28552"/>
                </a:cubicBezTo>
                <a:cubicBezTo>
                  <a:pt x="8796379" y="33892"/>
                  <a:pt x="8767843" y="35157"/>
                  <a:pt x="8818432" y="25135"/>
                </a:cubicBezTo>
                <a:cubicBezTo>
                  <a:pt x="8835233" y="31594"/>
                  <a:pt x="8854495" y="41940"/>
                  <a:pt x="8865264" y="49656"/>
                </a:cubicBezTo>
                <a:cubicBezTo>
                  <a:pt x="8857890" y="60263"/>
                  <a:pt x="8895296" y="61476"/>
                  <a:pt x="8883048" y="71429"/>
                </a:cubicBezTo>
                <a:cubicBezTo>
                  <a:pt x="8889978" y="84293"/>
                  <a:pt x="8901886" y="68582"/>
                  <a:pt x="8909255" y="80078"/>
                </a:cubicBezTo>
                <a:cubicBezTo>
                  <a:pt x="8919916" y="81887"/>
                  <a:pt x="8934174" y="78230"/>
                  <a:pt x="8947015" y="82283"/>
                </a:cubicBezTo>
                <a:cubicBezTo>
                  <a:pt x="8966581" y="79993"/>
                  <a:pt x="8965299" y="92691"/>
                  <a:pt x="8986296" y="104392"/>
                </a:cubicBezTo>
                <a:cubicBezTo>
                  <a:pt x="8998619" y="100189"/>
                  <a:pt x="9005185" y="105378"/>
                  <a:pt x="9010342" y="113680"/>
                </a:cubicBezTo>
                <a:cubicBezTo>
                  <a:pt x="9033677" y="117644"/>
                  <a:pt x="9050566" y="132521"/>
                  <a:pt x="9074515" y="142811"/>
                </a:cubicBezTo>
                <a:cubicBezTo>
                  <a:pt x="9104989" y="142213"/>
                  <a:pt x="9112015" y="163935"/>
                  <a:pt x="9137640" y="174857"/>
                </a:cubicBezTo>
                <a:cubicBezTo>
                  <a:pt x="9156929" y="185799"/>
                  <a:pt x="9176414" y="202560"/>
                  <a:pt x="9190250" y="208462"/>
                </a:cubicBezTo>
                <a:lnTo>
                  <a:pt x="9220655" y="210269"/>
                </a:lnTo>
                <a:cubicBezTo>
                  <a:pt x="9224695" y="223750"/>
                  <a:pt x="9260439" y="214336"/>
                  <a:pt x="9250811" y="236979"/>
                </a:cubicBezTo>
                <a:cubicBezTo>
                  <a:pt x="9262973" y="236901"/>
                  <a:pt x="9272562" y="228397"/>
                  <a:pt x="9264615" y="242987"/>
                </a:cubicBezTo>
                <a:cubicBezTo>
                  <a:pt x="9268503" y="243398"/>
                  <a:pt x="9270522" y="245072"/>
                  <a:pt x="9271677" y="247371"/>
                </a:cubicBezTo>
                <a:cubicBezTo>
                  <a:pt x="9277419" y="248183"/>
                  <a:pt x="9288867" y="248375"/>
                  <a:pt x="9299065" y="247855"/>
                </a:cubicBezTo>
                <a:lnTo>
                  <a:pt x="9332868" y="244249"/>
                </a:lnTo>
                <a:cubicBezTo>
                  <a:pt x="9336002" y="242898"/>
                  <a:pt x="9340020" y="242743"/>
                  <a:pt x="9346015" y="245298"/>
                </a:cubicBezTo>
                <a:lnTo>
                  <a:pt x="9347277" y="246358"/>
                </a:lnTo>
                <a:lnTo>
                  <a:pt x="9387287" y="236666"/>
                </a:lnTo>
                <a:cubicBezTo>
                  <a:pt x="9391235" y="235211"/>
                  <a:pt x="9412590" y="236679"/>
                  <a:pt x="9415916" y="233766"/>
                </a:cubicBezTo>
                <a:cubicBezTo>
                  <a:pt x="9447394" y="257241"/>
                  <a:pt x="9471660" y="239495"/>
                  <a:pt x="9510093" y="248856"/>
                </a:cubicBezTo>
                <a:cubicBezTo>
                  <a:pt x="9555096" y="251770"/>
                  <a:pt x="9610638" y="251812"/>
                  <a:pt x="9640041" y="254782"/>
                </a:cubicBezTo>
                <a:cubicBezTo>
                  <a:pt x="9694482" y="260083"/>
                  <a:pt x="9729092" y="265495"/>
                  <a:pt x="9762595" y="273598"/>
                </a:cubicBezTo>
                <a:cubicBezTo>
                  <a:pt x="9781666" y="300921"/>
                  <a:pt x="9780748" y="280723"/>
                  <a:pt x="9805759" y="289280"/>
                </a:cubicBezTo>
                <a:cubicBezTo>
                  <a:pt x="9804269" y="266709"/>
                  <a:pt x="9869649" y="320524"/>
                  <a:pt x="9877476" y="296578"/>
                </a:cubicBezTo>
                <a:cubicBezTo>
                  <a:pt x="9881780" y="298894"/>
                  <a:pt x="9885702" y="301892"/>
                  <a:pt x="9889580" y="305081"/>
                </a:cubicBezTo>
                <a:lnTo>
                  <a:pt x="9891616" y="306739"/>
                </a:lnTo>
                <a:lnTo>
                  <a:pt x="9900873" y="309194"/>
                </a:lnTo>
                <a:lnTo>
                  <a:pt x="9902100" y="315114"/>
                </a:lnTo>
                <a:lnTo>
                  <a:pt x="9915042" y="322554"/>
                </a:lnTo>
                <a:cubicBezTo>
                  <a:pt x="9920101" y="324533"/>
                  <a:pt x="9925796" y="325716"/>
                  <a:pt x="9932465" y="325613"/>
                </a:cubicBezTo>
                <a:cubicBezTo>
                  <a:pt x="9956735" y="316194"/>
                  <a:pt x="9986500" y="347179"/>
                  <a:pt x="10016712" y="334288"/>
                </a:cubicBezTo>
                <a:cubicBezTo>
                  <a:pt x="10027669" y="331507"/>
                  <a:pt x="10060637" y="334882"/>
                  <a:pt x="10066292" y="342820"/>
                </a:cubicBezTo>
                <a:cubicBezTo>
                  <a:pt x="10073046" y="345028"/>
                  <a:pt x="10081283" y="343118"/>
                  <a:pt x="10083830" y="351309"/>
                </a:cubicBezTo>
                <a:cubicBezTo>
                  <a:pt x="10088320" y="361292"/>
                  <a:pt x="10113512" y="348705"/>
                  <a:pt x="10109192" y="359635"/>
                </a:cubicBezTo>
                <a:cubicBezTo>
                  <a:pt x="10127052" y="351064"/>
                  <a:pt x="10139009" y="372201"/>
                  <a:pt x="10152949" y="378393"/>
                </a:cubicBezTo>
                <a:cubicBezTo>
                  <a:pt x="10167179" y="369581"/>
                  <a:pt x="10185926" y="377139"/>
                  <a:pt x="10217015" y="382407"/>
                </a:cubicBezTo>
                <a:cubicBezTo>
                  <a:pt x="10232710" y="372150"/>
                  <a:pt x="10234405" y="400236"/>
                  <a:pt x="10263104" y="387329"/>
                </a:cubicBezTo>
                <a:cubicBezTo>
                  <a:pt x="10277138" y="387333"/>
                  <a:pt x="10293605" y="396852"/>
                  <a:pt x="10318870" y="396554"/>
                </a:cubicBezTo>
                <a:cubicBezTo>
                  <a:pt x="10363783" y="380077"/>
                  <a:pt x="10379208" y="385607"/>
                  <a:pt x="10414695" y="385544"/>
                </a:cubicBezTo>
                <a:cubicBezTo>
                  <a:pt x="10454315" y="387894"/>
                  <a:pt x="10422969" y="409565"/>
                  <a:pt x="10476169" y="395241"/>
                </a:cubicBezTo>
                <a:cubicBezTo>
                  <a:pt x="10479514" y="404597"/>
                  <a:pt x="10485606" y="405823"/>
                  <a:pt x="10496942" y="403045"/>
                </a:cubicBezTo>
                <a:cubicBezTo>
                  <a:pt x="10516050" y="404835"/>
                  <a:pt x="10509763" y="426432"/>
                  <a:pt x="10531810" y="415850"/>
                </a:cubicBezTo>
                <a:cubicBezTo>
                  <a:pt x="10525784" y="427103"/>
                  <a:pt x="10566751" y="425153"/>
                  <a:pt x="10555295" y="436163"/>
                </a:cubicBezTo>
                <a:cubicBezTo>
                  <a:pt x="10563894" y="440449"/>
                  <a:pt x="10579000" y="435050"/>
                  <a:pt x="10590465" y="434499"/>
                </a:cubicBezTo>
                <a:lnTo>
                  <a:pt x="10624082" y="432854"/>
                </a:lnTo>
                <a:lnTo>
                  <a:pt x="10650274" y="426692"/>
                </a:lnTo>
                <a:lnTo>
                  <a:pt x="10679600" y="425001"/>
                </a:lnTo>
                <a:cubicBezTo>
                  <a:pt x="10690906" y="436538"/>
                  <a:pt x="10711798" y="418711"/>
                  <a:pt x="10743440" y="420137"/>
                </a:cubicBezTo>
                <a:cubicBezTo>
                  <a:pt x="10755757" y="433383"/>
                  <a:pt x="10764779" y="420940"/>
                  <a:pt x="10788958" y="439490"/>
                </a:cubicBezTo>
                <a:cubicBezTo>
                  <a:pt x="10790141" y="438044"/>
                  <a:pt x="10791575" y="436742"/>
                  <a:pt x="10793215" y="435623"/>
                </a:cubicBezTo>
                <a:cubicBezTo>
                  <a:pt x="10802745" y="429122"/>
                  <a:pt x="10817024" y="430102"/>
                  <a:pt x="10825107" y="437813"/>
                </a:cubicBezTo>
                <a:cubicBezTo>
                  <a:pt x="10864000" y="463233"/>
                  <a:pt x="10894006" y="454973"/>
                  <a:pt x="10928403" y="462494"/>
                </a:cubicBezTo>
                <a:cubicBezTo>
                  <a:pt x="10967490" y="468543"/>
                  <a:pt x="10950288" y="451529"/>
                  <a:pt x="10997825" y="476604"/>
                </a:cubicBezTo>
                <a:cubicBezTo>
                  <a:pt x="11003717" y="468233"/>
                  <a:pt x="11009973" y="468325"/>
                  <a:pt x="11020180" y="473402"/>
                </a:cubicBezTo>
                <a:cubicBezTo>
                  <a:pt x="11039218" y="475682"/>
                  <a:pt x="11039233" y="453416"/>
                  <a:pt x="11057619" y="468313"/>
                </a:cubicBezTo>
                <a:cubicBezTo>
                  <a:pt x="11054960" y="456133"/>
                  <a:pt x="11094137" y="466636"/>
                  <a:pt x="11086145" y="453550"/>
                </a:cubicBezTo>
                <a:cubicBezTo>
                  <a:pt x="11099304" y="443716"/>
                  <a:pt x="11104259" y="462063"/>
                  <a:pt x="11117235" y="453639"/>
                </a:cubicBezTo>
                <a:cubicBezTo>
                  <a:pt x="11129084" y="455268"/>
                  <a:pt x="11142094" y="452520"/>
                  <a:pt x="11157240" y="452736"/>
                </a:cubicBezTo>
                <a:cubicBezTo>
                  <a:pt x="11176367" y="460954"/>
                  <a:pt x="11180975" y="459313"/>
                  <a:pt x="11208113" y="454938"/>
                </a:cubicBezTo>
                <a:cubicBezTo>
                  <a:pt x="11218869" y="462688"/>
                  <a:pt x="11228070" y="459893"/>
                  <a:pt x="11237272" y="453759"/>
                </a:cubicBezTo>
                <a:cubicBezTo>
                  <a:pt x="11263210" y="457321"/>
                  <a:pt x="11287590" y="448707"/>
                  <a:pt x="11317118" y="446565"/>
                </a:cubicBezTo>
                <a:cubicBezTo>
                  <a:pt x="11348294" y="456600"/>
                  <a:pt x="11365692" y="438539"/>
                  <a:pt x="11397244" y="436328"/>
                </a:cubicBezTo>
                <a:cubicBezTo>
                  <a:pt x="11430655" y="434974"/>
                  <a:pt x="11419244" y="410859"/>
                  <a:pt x="11445551" y="413161"/>
                </a:cubicBezTo>
                <a:cubicBezTo>
                  <a:pt x="11487482" y="431762"/>
                  <a:pt x="11445376" y="398242"/>
                  <a:pt x="11511323" y="406594"/>
                </a:cubicBezTo>
                <a:cubicBezTo>
                  <a:pt x="11536725" y="407483"/>
                  <a:pt x="11575643" y="413680"/>
                  <a:pt x="11597961" y="418494"/>
                </a:cubicBezTo>
                <a:cubicBezTo>
                  <a:pt x="11639085" y="409038"/>
                  <a:pt x="11615701" y="437546"/>
                  <a:pt x="11645230" y="435478"/>
                </a:cubicBezTo>
                <a:cubicBezTo>
                  <a:pt x="11669338" y="423894"/>
                  <a:pt x="11677700" y="434234"/>
                  <a:pt x="11705300" y="426891"/>
                </a:cubicBezTo>
                <a:cubicBezTo>
                  <a:pt x="11713932" y="447476"/>
                  <a:pt x="11731056" y="425554"/>
                  <a:pt x="11741537" y="431597"/>
                </a:cubicBezTo>
                <a:cubicBezTo>
                  <a:pt x="11759214" y="408416"/>
                  <a:pt x="11789606" y="440304"/>
                  <a:pt x="11807360" y="440354"/>
                </a:cubicBezTo>
                <a:cubicBezTo>
                  <a:pt x="11837349" y="436802"/>
                  <a:pt x="11863234" y="427342"/>
                  <a:pt x="11879039" y="451064"/>
                </a:cubicBezTo>
                <a:cubicBezTo>
                  <a:pt x="11900042" y="450060"/>
                  <a:pt x="11907251" y="444749"/>
                  <a:pt x="11926320" y="448453"/>
                </a:cubicBezTo>
                <a:cubicBezTo>
                  <a:pt x="11947469" y="458311"/>
                  <a:pt x="11989353" y="463338"/>
                  <a:pt x="12007572" y="469756"/>
                </a:cubicBezTo>
                <a:cubicBezTo>
                  <a:pt x="12033154" y="476583"/>
                  <a:pt x="12062750" y="486163"/>
                  <a:pt x="12079811" y="489415"/>
                </a:cubicBezTo>
                <a:cubicBezTo>
                  <a:pt x="12083484" y="497368"/>
                  <a:pt x="12087992" y="497010"/>
                  <a:pt x="12095813" y="492801"/>
                </a:cubicBezTo>
                <a:cubicBezTo>
                  <a:pt x="12119374" y="491449"/>
                  <a:pt x="12146391" y="502966"/>
                  <a:pt x="12171404" y="515934"/>
                </a:cubicBezTo>
                <a:lnTo>
                  <a:pt x="12191999" y="527050"/>
                </a:lnTo>
                <a:lnTo>
                  <a:pt x="12191999" y="6858001"/>
                </a:lnTo>
                <a:lnTo>
                  <a:pt x="0" y="6858001"/>
                </a:lnTo>
                <a:close/>
                <a:moveTo>
                  <a:pt x="8566205" y="0"/>
                </a:moveTo>
                <a:lnTo>
                  <a:pt x="12192000" y="0"/>
                </a:lnTo>
                <a:lnTo>
                  <a:pt x="12192000" y="527050"/>
                </a:lnTo>
                <a:lnTo>
                  <a:pt x="12191999" y="527050"/>
                </a:lnTo>
                <a:lnTo>
                  <a:pt x="12191999" y="1"/>
                </a:lnTo>
                <a:lnTo>
                  <a:pt x="8566207" y="1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D8ED06-A1B1-E70A-1D29-D9CDC6B32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482" y="5886450"/>
            <a:ext cx="6989548" cy="752889"/>
          </a:xfrm>
        </p:spPr>
        <p:txBody>
          <a:bodyPr anchor="t">
            <a:normAutofit/>
          </a:bodyPr>
          <a:lstStyle/>
          <a:p>
            <a:pPr algn="l"/>
            <a:r>
              <a:rPr lang="de-AT" sz="2400" dirty="0"/>
              <a:t>Kühlschrank-Koch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0516D0-0FB2-57F5-D3B6-774E33B8D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82" y="5403849"/>
            <a:ext cx="5553331" cy="482599"/>
          </a:xfrm>
        </p:spPr>
        <p:txBody>
          <a:bodyPr anchor="b">
            <a:normAutofit/>
          </a:bodyPr>
          <a:lstStyle/>
          <a:p>
            <a:pPr algn="l"/>
            <a:endParaRPr lang="de-AT" sz="1800"/>
          </a:p>
        </p:txBody>
      </p:sp>
    </p:spTree>
    <p:extLst>
      <p:ext uri="{BB962C8B-B14F-4D97-AF65-F5344CB8AC3E}">
        <p14:creationId xmlns:p14="http://schemas.microsoft.com/office/powerpoint/2010/main" val="293838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93E08E-0375-71D6-CEDB-A6630B4C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AT" dirty="0"/>
              <a:t>Projektteam &amp; Zuständigkeit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DA1083-5E9E-7850-0608-F7C13276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056719"/>
            <a:ext cx="6253032" cy="408545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de-AT" sz="1800" dirty="0"/>
              <a:t>Simon Rapp (Projektleiter):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sz="1800" b="1" i="1" dirty="0"/>
              <a:t>API-Entwicklung: </a:t>
            </a:r>
            <a:r>
              <a:rPr lang="de-DE" altLang="de-DE" sz="1800" dirty="0"/>
              <a:t>Entwicklung einer eigenen Rezeptdatenbank und Filterlogik.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 sz="1800" b="1" i="1" dirty="0"/>
              <a:t>Backend</a:t>
            </a:r>
            <a:r>
              <a:rPr lang="de-DE" altLang="de-DE" sz="1800" dirty="0"/>
              <a:t>: Datenbank Einbindung und Datenbank Verwaltung</a:t>
            </a:r>
          </a:p>
          <a:p>
            <a:pPr marL="0" indent="0">
              <a:lnSpc>
                <a:spcPct val="90000"/>
              </a:lnSpc>
              <a:buNone/>
            </a:pPr>
            <a:endParaRPr lang="de-AT" sz="1800" dirty="0"/>
          </a:p>
          <a:p>
            <a:pPr>
              <a:lnSpc>
                <a:spcPct val="90000"/>
              </a:lnSpc>
            </a:pPr>
            <a:endParaRPr lang="de-AT" sz="1800" dirty="0"/>
          </a:p>
          <a:p>
            <a:pPr>
              <a:lnSpc>
                <a:spcPct val="90000"/>
              </a:lnSpc>
            </a:pPr>
            <a:r>
              <a:rPr lang="de-AT" sz="1800" dirty="0"/>
              <a:t>Gideon Rüscher (Mitglied)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-"/>
            </a:pPr>
            <a:r>
              <a:rPr lang="de-DE" sz="1800" b="1" dirty="0" err="1"/>
              <a:t>Testing</a:t>
            </a:r>
            <a:r>
              <a:rPr lang="de-DE" sz="1800" dirty="0"/>
              <a:t>: Sicherstellung der Funktionalität und Fehlerbehebung.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-"/>
            </a:pPr>
            <a:r>
              <a:rPr lang="de-DE" sz="1800" b="1" dirty="0"/>
              <a:t>GitHub-Verwaltung</a:t>
            </a:r>
            <a:r>
              <a:rPr lang="de-DE" sz="1800" dirty="0"/>
              <a:t>: Code-Commit-</a:t>
            </a:r>
            <a:r>
              <a:rPr lang="de-DE" sz="1800" dirty="0" err="1"/>
              <a:t>History</a:t>
            </a:r>
            <a:r>
              <a:rPr lang="de-DE" sz="1800" dirty="0"/>
              <a:t> und Versionskontrolle.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-"/>
            </a:pPr>
            <a:r>
              <a:rPr lang="de-DE" altLang="de-DE" sz="1800" b="1" i="1" dirty="0"/>
              <a:t>Frontend-Design: </a:t>
            </a:r>
            <a:r>
              <a:rPr lang="de-DE" altLang="de-DE" sz="1800" dirty="0"/>
              <a:t>Mockups und User Interface </a:t>
            </a:r>
          </a:p>
          <a:p>
            <a:pPr marL="0" indent="0">
              <a:lnSpc>
                <a:spcPct val="90000"/>
              </a:lnSpc>
              <a:buNone/>
            </a:pPr>
            <a:endParaRPr lang="de-DE" sz="1800" dirty="0"/>
          </a:p>
          <a:p>
            <a:pPr marL="0" indent="0">
              <a:lnSpc>
                <a:spcPct val="90000"/>
              </a:lnSpc>
              <a:buNone/>
            </a:pPr>
            <a:endParaRPr lang="de-AT" sz="1800" dirty="0"/>
          </a:p>
        </p:txBody>
      </p:sp>
      <p:pic>
        <p:nvPicPr>
          <p:cNvPr id="7" name="Graphic 6" descr="Benutzer">
            <a:extLst>
              <a:ext uri="{FF2B5EF4-FFF2-40B4-BE49-F238E27FC236}">
                <a16:creationId xmlns:a16="http://schemas.microsoft.com/office/drawing/2014/main" id="{0D513519-5F4A-0F6A-4202-7ED9BCA04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4950" y="1904172"/>
            <a:ext cx="3846011" cy="384601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15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72CDEF-9476-BD53-CF51-4D2B1013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 err="1"/>
              <a:t>Firebase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B90D06-CDD6-3C64-58A9-AB6045EC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de-DE" dirty="0" err="1"/>
              <a:t>Firebase</a:t>
            </a:r>
            <a:r>
              <a:rPr lang="de-DE" dirty="0"/>
              <a:t> als Datenbank</a:t>
            </a:r>
          </a:p>
          <a:p>
            <a:endParaRPr lang="de-DE" dirty="0"/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6A43F0A3-59AE-F437-AB56-0E129065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77" y="3268020"/>
            <a:ext cx="8998046" cy="2631929"/>
          </a:xfrm>
          <a:prstGeom prst="rect">
            <a:avLst/>
          </a:prstGeom>
        </p:spPr>
      </p:pic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2" descr="Firebase | Google's Mobile and Web App Development Platform">
            <a:extLst>
              <a:ext uri="{FF2B5EF4-FFF2-40B4-BE49-F238E27FC236}">
                <a16:creationId xmlns:a16="http://schemas.microsoft.com/office/drawing/2014/main" id="{5A9D8AF9-9A85-E19D-4257-CCCCAAF4CA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86200" y="1219200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7" name="Picture 4" descr="Firebase 能做什么？ | GA小站">
            <a:extLst>
              <a:ext uri="{FF2B5EF4-FFF2-40B4-BE49-F238E27FC236}">
                <a16:creationId xmlns:a16="http://schemas.microsoft.com/office/drawing/2014/main" id="{1716A06D-282E-E939-6841-C01EC38F6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0424" y="1181865"/>
            <a:ext cx="3961937" cy="22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16985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0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E594DA-644F-A743-B930-10E124DC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Aktueller</a:t>
            </a:r>
            <a:r>
              <a:rPr lang="en-US" dirty="0"/>
              <a:t> </a:t>
            </a:r>
            <a:r>
              <a:rPr lang="en-US" dirty="0" err="1"/>
              <a:t>Projekstand</a:t>
            </a:r>
            <a:endParaRPr lang="en-US" dirty="0"/>
          </a:p>
        </p:txBody>
      </p:sp>
      <p:pic>
        <p:nvPicPr>
          <p:cNvPr id="7" name="Grafik 6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597CAB8F-F90D-F245-62B1-904137DBE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72" y="2318374"/>
            <a:ext cx="10768181" cy="3688101"/>
          </a:xfrm>
          <a:prstGeom prst="rect">
            <a:avLst/>
          </a:prstGeom>
        </p:spPr>
      </p:pic>
      <p:sp>
        <p:nvSpPr>
          <p:cNvPr id="89" name="Freeform: Shape 7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7263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00979-5C1B-F7BE-AA46-31BFCE20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70">
            <a:extLst>
              <a:ext uri="{FF2B5EF4-FFF2-40B4-BE49-F238E27FC236}">
                <a16:creationId xmlns:a16="http://schemas.microsoft.com/office/drawing/2014/main" id="{9C779F80-3E84-91F4-94BC-D8EA21DFE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FC45686-4A73-4149-1BC8-8FDF7EB45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FC45686-4A73-4149-1BC8-8FDF7EB453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03BE6CA-5B41-F4C3-37A7-2F96FB99D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76">
            <a:extLst>
              <a:ext uri="{FF2B5EF4-FFF2-40B4-BE49-F238E27FC236}">
                <a16:creationId xmlns:a16="http://schemas.microsoft.com/office/drawing/2014/main" id="{1EBD0DC9-CC11-EF28-6216-775B0235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F62BD9-2997-B4D0-CA33-C9E9AFB9B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Aktueller</a:t>
            </a:r>
            <a:r>
              <a:rPr lang="en-US" dirty="0"/>
              <a:t> </a:t>
            </a:r>
            <a:r>
              <a:rPr lang="en-US" dirty="0" err="1"/>
              <a:t>Projekstand</a:t>
            </a:r>
            <a:endParaRPr lang="en-US" dirty="0"/>
          </a:p>
        </p:txBody>
      </p:sp>
      <p:sp>
        <p:nvSpPr>
          <p:cNvPr id="89" name="Freeform: Shape 78">
            <a:extLst>
              <a:ext uri="{FF2B5EF4-FFF2-40B4-BE49-F238E27FC236}">
                <a16:creationId xmlns:a16="http://schemas.microsoft.com/office/drawing/2014/main" id="{2D84A1AE-9081-618C-04E1-930033D0C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D566DFC5-F63A-22DD-A8EA-85D68EB48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90625" y="2008641"/>
            <a:ext cx="9810750" cy="4400221"/>
          </a:xfrm>
        </p:spPr>
      </p:pic>
    </p:spTree>
    <p:extLst>
      <p:ext uri="{BB962C8B-B14F-4D97-AF65-F5344CB8AC3E}">
        <p14:creationId xmlns:p14="http://schemas.microsoft.com/office/powerpoint/2010/main" val="211777853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bildung von Personen auf einer Blockchain">
            <a:extLst>
              <a:ext uri="{FF2B5EF4-FFF2-40B4-BE49-F238E27FC236}">
                <a16:creationId xmlns:a16="http://schemas.microsoft.com/office/drawing/2014/main" id="{41477E84-775F-22AB-EEE3-6E295BAE9DE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0383" b="103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92EE87-4150-454F-8312-283882EFB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9932"/>
            <a:ext cx="12191999" cy="4934490"/>
          </a:xfrm>
          <a:prstGeom prst="rect">
            <a:avLst/>
          </a:prstGeom>
          <a:gradFill flip="none" rotWithShape="1">
            <a:gsLst>
              <a:gs pos="50000">
                <a:srgbClr val="000000">
                  <a:alpha val="40784"/>
                </a:srgbClr>
              </a:gs>
              <a:gs pos="80000">
                <a:srgbClr val="000000">
                  <a:alpha val="28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2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083D23-1982-F487-FC9B-6E984672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040" y="1122362"/>
            <a:ext cx="8376514" cy="2494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Live Präsentation</a:t>
            </a: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EA21D066-7EC1-44B4-8CF9-85511FDF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-1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6C2F2D6-F636-46AD-BCD9-994702A0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890120" cy="735601"/>
          </a:xfrm>
          <a:custGeom>
            <a:avLst/>
            <a:gdLst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906706 w 10678681"/>
              <a:gd name="connsiteY64" fmla="*/ 1027961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05317 w 10678681"/>
              <a:gd name="connsiteY66" fmla="*/ 1011686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61470 w 10678681"/>
              <a:gd name="connsiteY68" fmla="*/ 108057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392549 w 10678681"/>
              <a:gd name="connsiteY67" fmla="*/ 1032948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074811 w 10678681"/>
              <a:gd name="connsiteY69" fmla="*/ 1092701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28273 w 10678681"/>
              <a:gd name="connsiteY77" fmla="*/ 1152456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67391 w 10678681"/>
              <a:gd name="connsiteY78" fmla="*/ 1161093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72219 w 10678681"/>
              <a:gd name="connsiteY79" fmla="*/ 1173708 h 1357700"/>
              <a:gd name="connsiteX80" fmla="*/ 5537768 w 10678681"/>
              <a:gd name="connsiteY80" fmla="*/ 1190202 h 1357700"/>
              <a:gd name="connsiteX81" fmla="*/ 5488513 w 10678681"/>
              <a:gd name="connsiteY81" fmla="*/ 1205367 h 1357700"/>
              <a:gd name="connsiteX82" fmla="*/ 5402905 w 10678681"/>
              <a:gd name="connsiteY82" fmla="*/ 1241191 h 1357700"/>
              <a:gd name="connsiteX83" fmla="*/ 5285593 w 10678681"/>
              <a:gd name="connsiteY83" fmla="*/ 1273569 h 1357700"/>
              <a:gd name="connsiteX84" fmla="*/ 5192893 w 10678681"/>
              <a:gd name="connsiteY84" fmla="*/ 1247188 h 1357700"/>
              <a:gd name="connsiteX85" fmla="*/ 5186475 w 10678681"/>
              <a:gd name="connsiteY85" fmla="*/ 1257028 h 1357700"/>
              <a:gd name="connsiteX86" fmla="*/ 5126038 w 10678681"/>
              <a:gd name="connsiteY86" fmla="*/ 1263189 h 1357700"/>
              <a:gd name="connsiteX87" fmla="*/ 4905913 w 10678681"/>
              <a:gd name="connsiteY87" fmla="*/ 1224477 h 1357700"/>
              <a:gd name="connsiteX88" fmla="*/ 4788036 w 10678681"/>
              <a:gd name="connsiteY88" fmla="*/ 1238182 h 1357700"/>
              <a:gd name="connsiteX89" fmla="*/ 4747555 w 10678681"/>
              <a:gd name="connsiteY89" fmla="*/ 1252768 h 1357700"/>
              <a:gd name="connsiteX90" fmla="*/ 4679644 w 10678681"/>
              <a:gd name="connsiteY90" fmla="*/ 1276603 h 1357700"/>
              <a:gd name="connsiteX91" fmla="*/ 4632222 w 10678681"/>
              <a:gd name="connsiteY91" fmla="*/ 1318360 h 1357700"/>
              <a:gd name="connsiteX92" fmla="*/ 4617358 w 10678681"/>
              <a:gd name="connsiteY92" fmla="*/ 1327690 h 1357700"/>
              <a:gd name="connsiteX93" fmla="*/ 4589102 w 10678681"/>
              <a:gd name="connsiteY93" fmla="*/ 1321223 h 1357700"/>
              <a:gd name="connsiteX94" fmla="*/ 4578184 w 10678681"/>
              <a:gd name="connsiteY94" fmla="*/ 1326745 h 1357700"/>
              <a:gd name="connsiteX95" fmla="*/ 4574270 w 10678681"/>
              <a:gd name="connsiteY95" fmla="*/ 1325878 h 1357700"/>
              <a:gd name="connsiteX96" fmla="*/ 4564919 w 10678681"/>
              <a:gd name="connsiteY96" fmla="*/ 1325507 h 1357700"/>
              <a:gd name="connsiteX97" fmla="*/ 4566586 w 10678681"/>
              <a:gd name="connsiteY97" fmla="*/ 1316963 h 1357700"/>
              <a:gd name="connsiteX98" fmla="*/ 4556303 w 10678681"/>
              <a:gd name="connsiteY98" fmla="*/ 1300262 h 1357700"/>
              <a:gd name="connsiteX99" fmla="*/ 4502358 w 10678681"/>
              <a:gd name="connsiteY99" fmla="*/ 1302558 h 1357700"/>
              <a:gd name="connsiteX100" fmla="*/ 4498919 w 10678681"/>
              <a:gd name="connsiteY100" fmla="*/ 1312115 h 1357700"/>
              <a:gd name="connsiteX101" fmla="*/ 4492075 w 10678681"/>
              <a:gd name="connsiteY101" fmla="*/ 1313357 h 1357700"/>
              <a:gd name="connsiteX102" fmla="*/ 4487466 w 10678681"/>
              <a:gd name="connsiteY102" fmla="*/ 1304102 h 1357700"/>
              <a:gd name="connsiteX103" fmla="*/ 4398292 w 10678681"/>
              <a:gd name="connsiteY103" fmla="*/ 1278410 h 1357700"/>
              <a:gd name="connsiteX104" fmla="*/ 4278026 w 10678681"/>
              <a:gd name="connsiteY104" fmla="*/ 1259803 h 1357700"/>
              <a:gd name="connsiteX105" fmla="*/ 4188995 w 10678681"/>
              <a:gd name="connsiteY105" fmla="*/ 1296718 h 1357700"/>
              <a:gd name="connsiteX106" fmla="*/ 4181483 w 10678681"/>
              <a:gd name="connsiteY106" fmla="*/ 1287686 h 1357700"/>
              <a:gd name="connsiteX107" fmla="*/ 4120739 w 10678681"/>
              <a:gd name="connsiteY107" fmla="*/ 1288549 h 1357700"/>
              <a:gd name="connsiteX108" fmla="*/ 3906561 w 10678681"/>
              <a:gd name="connsiteY108" fmla="*/ 1352435 h 1357700"/>
              <a:gd name="connsiteX109" fmla="*/ 3787890 w 10678681"/>
              <a:gd name="connsiteY109" fmla="*/ 1352442 h 1357700"/>
              <a:gd name="connsiteX110" fmla="*/ 3745993 w 10678681"/>
              <a:gd name="connsiteY110" fmla="*/ 1342630 h 1357700"/>
              <a:gd name="connsiteX111" fmla="*/ 3675785 w 10678681"/>
              <a:gd name="connsiteY111" fmla="*/ 1326802 h 1357700"/>
              <a:gd name="connsiteX112" fmla="*/ 3623856 w 10678681"/>
              <a:gd name="connsiteY112" fmla="*/ 1290804 h 1357700"/>
              <a:gd name="connsiteX113" fmla="*/ 3564933 w 10678681"/>
              <a:gd name="connsiteY113" fmla="*/ 1287147 h 1357700"/>
              <a:gd name="connsiteX114" fmla="*/ 3550537 w 10678681"/>
              <a:gd name="connsiteY114" fmla="*/ 1317552 h 1357700"/>
              <a:gd name="connsiteX115" fmla="*/ 3487736 w 10678681"/>
              <a:gd name="connsiteY115" fmla="*/ 1303493 h 1357700"/>
              <a:gd name="connsiteX116" fmla="*/ 3392548 w 10678681"/>
              <a:gd name="connsiteY116" fmla="*/ 1278741 h 1357700"/>
              <a:gd name="connsiteX117" fmla="*/ 3337466 w 10678681"/>
              <a:gd name="connsiteY117" fmla="*/ 1272537 h 1357700"/>
              <a:gd name="connsiteX118" fmla="*/ 3187206 w 10678681"/>
              <a:gd name="connsiteY118" fmla="*/ 1246821 h 1357700"/>
              <a:gd name="connsiteX119" fmla="*/ 3036856 w 10678681"/>
              <a:gd name="connsiteY119" fmla="*/ 1214383 h 1357700"/>
              <a:gd name="connsiteX120" fmla="*/ 2948654 w 10678681"/>
              <a:gd name="connsiteY120" fmla="*/ 1157455 h 1357700"/>
              <a:gd name="connsiteX121" fmla="*/ 2824973 w 10678681"/>
              <a:gd name="connsiteY121" fmla="*/ 1134864 h 1357700"/>
              <a:gd name="connsiteX122" fmla="*/ 2804398 w 10678681"/>
              <a:gd name="connsiteY122" fmla="*/ 1125556 h 1357700"/>
              <a:gd name="connsiteX123" fmla="*/ 2775396 w 10678681"/>
              <a:gd name="connsiteY123" fmla="*/ 1130148 h 1357700"/>
              <a:gd name="connsiteX124" fmla="*/ 2659096 w 10678681"/>
              <a:gd name="connsiteY124" fmla="*/ 1150294 h 1357700"/>
              <a:gd name="connsiteX125" fmla="*/ 2567088 w 10678681"/>
              <a:gd name="connsiteY125" fmla="*/ 1181781 h 1357700"/>
              <a:gd name="connsiteX126" fmla="*/ 2454501 w 10678681"/>
              <a:gd name="connsiteY126" fmla="*/ 1155455 h 1357700"/>
              <a:gd name="connsiteX127" fmla="*/ 2385161 w 10678681"/>
              <a:gd name="connsiteY127" fmla="*/ 1161312 h 1357700"/>
              <a:gd name="connsiteX128" fmla="*/ 2270528 w 10678681"/>
              <a:gd name="connsiteY128" fmla="*/ 1204338 h 1357700"/>
              <a:gd name="connsiteX129" fmla="*/ 2121820 w 10678681"/>
              <a:gd name="connsiteY129" fmla="*/ 1187078 h 1357700"/>
              <a:gd name="connsiteX130" fmla="*/ 2092716 w 10678681"/>
              <a:gd name="connsiteY130" fmla="*/ 1139224 h 1357700"/>
              <a:gd name="connsiteX131" fmla="*/ 2052449 w 10678681"/>
              <a:gd name="connsiteY131" fmla="*/ 1109687 h 1357700"/>
              <a:gd name="connsiteX132" fmla="*/ 2032607 w 10678681"/>
              <a:gd name="connsiteY132" fmla="*/ 1175477 h 1357700"/>
              <a:gd name="connsiteX133" fmla="*/ 1901837 w 10678681"/>
              <a:gd name="connsiteY133" fmla="*/ 1221762 h 1357700"/>
              <a:gd name="connsiteX134" fmla="*/ 1836762 w 10678681"/>
              <a:gd name="connsiteY134" fmla="*/ 1237387 h 1357700"/>
              <a:gd name="connsiteX135" fmla="*/ 1735877 w 10678681"/>
              <a:gd name="connsiteY135" fmla="*/ 1246527 h 1357700"/>
              <a:gd name="connsiteX136" fmla="*/ 1705069 w 10678681"/>
              <a:gd name="connsiteY136" fmla="*/ 1251989 h 1357700"/>
              <a:gd name="connsiteX137" fmla="*/ 1397689 w 10678681"/>
              <a:gd name="connsiteY137" fmla="*/ 1336144 h 1357700"/>
              <a:gd name="connsiteX138" fmla="*/ 1220734 w 10678681"/>
              <a:gd name="connsiteY138" fmla="*/ 1257811 h 1357700"/>
              <a:gd name="connsiteX139" fmla="*/ 1021737 w 10678681"/>
              <a:gd name="connsiteY139" fmla="*/ 1238739 h 1357700"/>
              <a:gd name="connsiteX140" fmla="*/ 959820 w 10678681"/>
              <a:gd name="connsiteY140" fmla="*/ 1275863 h 1357700"/>
              <a:gd name="connsiteX141" fmla="*/ 929137 w 10678681"/>
              <a:gd name="connsiteY141" fmla="*/ 1273957 h 1357700"/>
              <a:gd name="connsiteX142" fmla="*/ 878849 w 10678681"/>
              <a:gd name="connsiteY142" fmla="*/ 1266740 h 1357700"/>
              <a:gd name="connsiteX143" fmla="*/ 800667 w 10678681"/>
              <a:gd name="connsiteY143" fmla="*/ 1282041 h 1357700"/>
              <a:gd name="connsiteX144" fmla="*/ 644906 w 10678681"/>
              <a:gd name="connsiteY144" fmla="*/ 1273685 h 1357700"/>
              <a:gd name="connsiteX145" fmla="*/ 379869 w 10678681"/>
              <a:gd name="connsiteY145" fmla="*/ 1339165 h 1357700"/>
              <a:gd name="connsiteX146" fmla="*/ 137696 w 10678681"/>
              <a:gd name="connsiteY146" fmla="*/ 1319217 h 1357700"/>
              <a:gd name="connsiteX147" fmla="*/ 54250 w 10678681"/>
              <a:gd name="connsiteY147" fmla="*/ 1315838 h 1357700"/>
              <a:gd name="connsiteX148" fmla="*/ 28042 w 10678681"/>
              <a:gd name="connsiteY148" fmla="*/ 1297822 h 1357700"/>
              <a:gd name="connsiteX149" fmla="*/ 0 w 10678681"/>
              <a:gd name="connsiteY149" fmla="*/ 1294612 h 1357700"/>
              <a:gd name="connsiteX150" fmla="*/ 0 w 10678681"/>
              <a:gd name="connsiteY150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537768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905913 w 10678681"/>
              <a:gd name="connsiteY86" fmla="*/ 1224477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278026 w 10678681"/>
              <a:gd name="connsiteY103" fmla="*/ 1259803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120739 w 10678681"/>
              <a:gd name="connsiteY106" fmla="*/ 1288549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81483 w 10678681"/>
              <a:gd name="connsiteY105" fmla="*/ 1287686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550218 w 10678681"/>
              <a:gd name="connsiteY66" fmla="*/ 1026825 h 1357700"/>
              <a:gd name="connsiteX67" fmla="*/ 6437450 w 10678681"/>
              <a:gd name="connsiteY67" fmla="*/ 1101075 h 1357700"/>
              <a:gd name="connsiteX68" fmla="*/ 6327795 w 10678681"/>
              <a:gd name="connsiteY68" fmla="*/ 1088142 h 1357700"/>
              <a:gd name="connsiteX69" fmla="*/ 6136549 w 10678681"/>
              <a:gd name="connsiteY69" fmla="*/ 1100268 h 1357700"/>
              <a:gd name="connsiteX70" fmla="*/ 6004655 w 10678681"/>
              <a:gd name="connsiteY70" fmla="*/ 1114946 h 1357700"/>
              <a:gd name="connsiteX71" fmla="*/ 5936643 w 10678681"/>
              <a:gd name="connsiteY71" fmla="*/ 1095428 h 1357700"/>
              <a:gd name="connsiteX72" fmla="*/ 5912484 w 10678681"/>
              <a:gd name="connsiteY72" fmla="*/ 1112624 h 1357700"/>
              <a:gd name="connsiteX73" fmla="*/ 5908387 w 10678681"/>
              <a:gd name="connsiteY73" fmla="*/ 1116018 h 1357700"/>
              <a:gd name="connsiteX74" fmla="*/ 5890495 w 10678681"/>
              <a:gd name="connsiteY74" fmla="*/ 1120268 h 1357700"/>
              <a:gd name="connsiteX75" fmla="*/ 5887318 w 10678681"/>
              <a:gd name="connsiteY75" fmla="*/ 1133134 h 1357700"/>
              <a:gd name="connsiteX76" fmla="*/ 5861726 w 10678681"/>
              <a:gd name="connsiteY76" fmla="*/ 1147891 h 1357700"/>
              <a:gd name="connsiteX77" fmla="*/ 5805823 w 10678681"/>
              <a:gd name="connsiteY77" fmla="*/ 1152457 h 1357700"/>
              <a:gd name="connsiteX78" fmla="*/ 5689841 w 10678681"/>
              <a:gd name="connsiteY78" fmla="*/ 1176232 h 1357700"/>
              <a:gd name="connsiteX79" fmla="*/ 5605119 w 10678681"/>
              <a:gd name="connsiteY79" fmla="*/ 1190202 h 1357700"/>
              <a:gd name="connsiteX80" fmla="*/ 5488513 w 10678681"/>
              <a:gd name="connsiteY80" fmla="*/ 1205367 h 1357700"/>
              <a:gd name="connsiteX81" fmla="*/ 5402905 w 10678681"/>
              <a:gd name="connsiteY81" fmla="*/ 1241191 h 1357700"/>
              <a:gd name="connsiteX82" fmla="*/ 5285593 w 10678681"/>
              <a:gd name="connsiteY82" fmla="*/ 1273569 h 1357700"/>
              <a:gd name="connsiteX83" fmla="*/ 5192893 w 10678681"/>
              <a:gd name="connsiteY83" fmla="*/ 1247188 h 1357700"/>
              <a:gd name="connsiteX84" fmla="*/ 5186475 w 10678681"/>
              <a:gd name="connsiteY84" fmla="*/ 1257028 h 1357700"/>
              <a:gd name="connsiteX85" fmla="*/ 5126038 w 10678681"/>
              <a:gd name="connsiteY85" fmla="*/ 1263189 h 1357700"/>
              <a:gd name="connsiteX86" fmla="*/ 4894688 w 10678681"/>
              <a:gd name="connsiteY86" fmla="*/ 1247184 h 1357700"/>
              <a:gd name="connsiteX87" fmla="*/ 4788036 w 10678681"/>
              <a:gd name="connsiteY87" fmla="*/ 1238182 h 1357700"/>
              <a:gd name="connsiteX88" fmla="*/ 4747555 w 10678681"/>
              <a:gd name="connsiteY88" fmla="*/ 1252768 h 1357700"/>
              <a:gd name="connsiteX89" fmla="*/ 4679644 w 10678681"/>
              <a:gd name="connsiteY89" fmla="*/ 1276603 h 1357700"/>
              <a:gd name="connsiteX90" fmla="*/ 4632222 w 10678681"/>
              <a:gd name="connsiteY90" fmla="*/ 1318360 h 1357700"/>
              <a:gd name="connsiteX91" fmla="*/ 4617358 w 10678681"/>
              <a:gd name="connsiteY91" fmla="*/ 1327690 h 1357700"/>
              <a:gd name="connsiteX92" fmla="*/ 4589102 w 10678681"/>
              <a:gd name="connsiteY92" fmla="*/ 1321223 h 1357700"/>
              <a:gd name="connsiteX93" fmla="*/ 4578184 w 10678681"/>
              <a:gd name="connsiteY93" fmla="*/ 1326745 h 1357700"/>
              <a:gd name="connsiteX94" fmla="*/ 4574270 w 10678681"/>
              <a:gd name="connsiteY94" fmla="*/ 1325878 h 1357700"/>
              <a:gd name="connsiteX95" fmla="*/ 4564919 w 10678681"/>
              <a:gd name="connsiteY95" fmla="*/ 1325507 h 1357700"/>
              <a:gd name="connsiteX96" fmla="*/ 4566586 w 10678681"/>
              <a:gd name="connsiteY96" fmla="*/ 1316963 h 1357700"/>
              <a:gd name="connsiteX97" fmla="*/ 4556303 w 10678681"/>
              <a:gd name="connsiteY97" fmla="*/ 1300262 h 1357700"/>
              <a:gd name="connsiteX98" fmla="*/ 4502358 w 10678681"/>
              <a:gd name="connsiteY98" fmla="*/ 1302558 h 1357700"/>
              <a:gd name="connsiteX99" fmla="*/ 4498919 w 10678681"/>
              <a:gd name="connsiteY99" fmla="*/ 1312115 h 1357700"/>
              <a:gd name="connsiteX100" fmla="*/ 4492075 w 10678681"/>
              <a:gd name="connsiteY100" fmla="*/ 1313357 h 1357700"/>
              <a:gd name="connsiteX101" fmla="*/ 4487466 w 10678681"/>
              <a:gd name="connsiteY101" fmla="*/ 1304102 h 1357700"/>
              <a:gd name="connsiteX102" fmla="*/ 4398292 w 10678681"/>
              <a:gd name="connsiteY102" fmla="*/ 1278410 h 1357700"/>
              <a:gd name="connsiteX103" fmla="*/ 4306088 w 10678681"/>
              <a:gd name="connsiteY103" fmla="*/ 1282512 h 1357700"/>
              <a:gd name="connsiteX104" fmla="*/ 4188995 w 10678681"/>
              <a:gd name="connsiteY104" fmla="*/ 1296718 h 1357700"/>
              <a:gd name="connsiteX105" fmla="*/ 4136582 w 10678681"/>
              <a:gd name="connsiteY105" fmla="*/ 1287687 h 1357700"/>
              <a:gd name="connsiteX106" fmla="*/ 4064614 w 10678681"/>
              <a:gd name="connsiteY106" fmla="*/ 1296118 h 1357700"/>
              <a:gd name="connsiteX107" fmla="*/ 3906561 w 10678681"/>
              <a:gd name="connsiteY107" fmla="*/ 1352435 h 1357700"/>
              <a:gd name="connsiteX108" fmla="*/ 3787890 w 10678681"/>
              <a:gd name="connsiteY108" fmla="*/ 1352442 h 1357700"/>
              <a:gd name="connsiteX109" fmla="*/ 3745993 w 10678681"/>
              <a:gd name="connsiteY109" fmla="*/ 1342630 h 1357700"/>
              <a:gd name="connsiteX110" fmla="*/ 3675785 w 10678681"/>
              <a:gd name="connsiteY110" fmla="*/ 1326802 h 1357700"/>
              <a:gd name="connsiteX111" fmla="*/ 3623856 w 10678681"/>
              <a:gd name="connsiteY111" fmla="*/ 1290804 h 1357700"/>
              <a:gd name="connsiteX112" fmla="*/ 3564933 w 10678681"/>
              <a:gd name="connsiteY112" fmla="*/ 1287147 h 1357700"/>
              <a:gd name="connsiteX113" fmla="*/ 3550537 w 10678681"/>
              <a:gd name="connsiteY113" fmla="*/ 1317552 h 1357700"/>
              <a:gd name="connsiteX114" fmla="*/ 3487736 w 10678681"/>
              <a:gd name="connsiteY114" fmla="*/ 1303493 h 1357700"/>
              <a:gd name="connsiteX115" fmla="*/ 3392548 w 10678681"/>
              <a:gd name="connsiteY115" fmla="*/ 1278741 h 1357700"/>
              <a:gd name="connsiteX116" fmla="*/ 3337466 w 10678681"/>
              <a:gd name="connsiteY116" fmla="*/ 1272537 h 1357700"/>
              <a:gd name="connsiteX117" fmla="*/ 3187206 w 10678681"/>
              <a:gd name="connsiteY117" fmla="*/ 1246821 h 1357700"/>
              <a:gd name="connsiteX118" fmla="*/ 3036856 w 10678681"/>
              <a:gd name="connsiteY118" fmla="*/ 1214383 h 1357700"/>
              <a:gd name="connsiteX119" fmla="*/ 2948654 w 10678681"/>
              <a:gd name="connsiteY119" fmla="*/ 1157455 h 1357700"/>
              <a:gd name="connsiteX120" fmla="*/ 2824973 w 10678681"/>
              <a:gd name="connsiteY120" fmla="*/ 1134864 h 1357700"/>
              <a:gd name="connsiteX121" fmla="*/ 2804398 w 10678681"/>
              <a:gd name="connsiteY121" fmla="*/ 1125556 h 1357700"/>
              <a:gd name="connsiteX122" fmla="*/ 2775396 w 10678681"/>
              <a:gd name="connsiteY122" fmla="*/ 1130148 h 1357700"/>
              <a:gd name="connsiteX123" fmla="*/ 2659096 w 10678681"/>
              <a:gd name="connsiteY123" fmla="*/ 1150294 h 1357700"/>
              <a:gd name="connsiteX124" fmla="*/ 2567088 w 10678681"/>
              <a:gd name="connsiteY124" fmla="*/ 1181781 h 1357700"/>
              <a:gd name="connsiteX125" fmla="*/ 2454501 w 10678681"/>
              <a:gd name="connsiteY125" fmla="*/ 1155455 h 1357700"/>
              <a:gd name="connsiteX126" fmla="*/ 2385161 w 10678681"/>
              <a:gd name="connsiteY126" fmla="*/ 1161312 h 1357700"/>
              <a:gd name="connsiteX127" fmla="*/ 2270528 w 10678681"/>
              <a:gd name="connsiteY127" fmla="*/ 1204338 h 1357700"/>
              <a:gd name="connsiteX128" fmla="*/ 2121820 w 10678681"/>
              <a:gd name="connsiteY128" fmla="*/ 1187078 h 1357700"/>
              <a:gd name="connsiteX129" fmla="*/ 2092716 w 10678681"/>
              <a:gd name="connsiteY129" fmla="*/ 1139224 h 1357700"/>
              <a:gd name="connsiteX130" fmla="*/ 2052449 w 10678681"/>
              <a:gd name="connsiteY130" fmla="*/ 1109687 h 1357700"/>
              <a:gd name="connsiteX131" fmla="*/ 2032607 w 10678681"/>
              <a:gd name="connsiteY131" fmla="*/ 1175477 h 1357700"/>
              <a:gd name="connsiteX132" fmla="*/ 1901837 w 10678681"/>
              <a:gd name="connsiteY132" fmla="*/ 1221762 h 1357700"/>
              <a:gd name="connsiteX133" fmla="*/ 1836762 w 10678681"/>
              <a:gd name="connsiteY133" fmla="*/ 1237387 h 1357700"/>
              <a:gd name="connsiteX134" fmla="*/ 1735877 w 10678681"/>
              <a:gd name="connsiteY134" fmla="*/ 1246527 h 1357700"/>
              <a:gd name="connsiteX135" fmla="*/ 1705069 w 10678681"/>
              <a:gd name="connsiteY135" fmla="*/ 1251989 h 1357700"/>
              <a:gd name="connsiteX136" fmla="*/ 1397689 w 10678681"/>
              <a:gd name="connsiteY136" fmla="*/ 1336144 h 1357700"/>
              <a:gd name="connsiteX137" fmla="*/ 1220734 w 10678681"/>
              <a:gd name="connsiteY137" fmla="*/ 1257811 h 1357700"/>
              <a:gd name="connsiteX138" fmla="*/ 1021737 w 10678681"/>
              <a:gd name="connsiteY138" fmla="*/ 1238739 h 1357700"/>
              <a:gd name="connsiteX139" fmla="*/ 959820 w 10678681"/>
              <a:gd name="connsiteY139" fmla="*/ 1275863 h 1357700"/>
              <a:gd name="connsiteX140" fmla="*/ 929137 w 10678681"/>
              <a:gd name="connsiteY140" fmla="*/ 1273957 h 1357700"/>
              <a:gd name="connsiteX141" fmla="*/ 878849 w 10678681"/>
              <a:gd name="connsiteY141" fmla="*/ 1266740 h 1357700"/>
              <a:gd name="connsiteX142" fmla="*/ 800667 w 10678681"/>
              <a:gd name="connsiteY142" fmla="*/ 1282041 h 1357700"/>
              <a:gd name="connsiteX143" fmla="*/ 644906 w 10678681"/>
              <a:gd name="connsiteY143" fmla="*/ 1273685 h 1357700"/>
              <a:gd name="connsiteX144" fmla="*/ 379869 w 10678681"/>
              <a:gd name="connsiteY144" fmla="*/ 1339165 h 1357700"/>
              <a:gd name="connsiteX145" fmla="*/ 137696 w 10678681"/>
              <a:gd name="connsiteY145" fmla="*/ 1319217 h 1357700"/>
              <a:gd name="connsiteX146" fmla="*/ 54250 w 10678681"/>
              <a:gd name="connsiteY146" fmla="*/ 1315838 h 1357700"/>
              <a:gd name="connsiteX147" fmla="*/ 28042 w 10678681"/>
              <a:gd name="connsiteY147" fmla="*/ 1297822 h 1357700"/>
              <a:gd name="connsiteX148" fmla="*/ 0 w 10678681"/>
              <a:gd name="connsiteY148" fmla="*/ 1294612 h 1357700"/>
              <a:gd name="connsiteX149" fmla="*/ 0 w 10678681"/>
              <a:gd name="connsiteY149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98313 w 10678681"/>
              <a:gd name="connsiteY65" fmla="*/ 1063249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64639 w 10678681"/>
              <a:gd name="connsiteY65" fmla="*/ 1017831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82280 w 10678681"/>
              <a:gd name="connsiteY38" fmla="*/ 712868 h 1357700"/>
              <a:gd name="connsiteX39" fmla="*/ 7730518 w 10678681"/>
              <a:gd name="connsiteY39" fmla="*/ 739526 h 1357700"/>
              <a:gd name="connsiteX40" fmla="*/ 7652907 w 10678681"/>
              <a:gd name="connsiteY40" fmla="*/ 783273 h 1357700"/>
              <a:gd name="connsiteX41" fmla="*/ 7606008 w 10678681"/>
              <a:gd name="connsiteY41" fmla="*/ 800717 h 1357700"/>
              <a:gd name="connsiteX42" fmla="*/ 7480223 w 10678681"/>
              <a:gd name="connsiteY42" fmla="*/ 856821 h 1357700"/>
              <a:gd name="connsiteX43" fmla="*/ 7356005 w 10678681"/>
              <a:gd name="connsiteY43" fmla="*/ 919462 h 1357700"/>
              <a:gd name="connsiteX44" fmla="*/ 7305396 w 10678681"/>
              <a:gd name="connsiteY44" fmla="*/ 986228 h 1357700"/>
              <a:gd name="connsiteX45" fmla="*/ 7298314 w 10678681"/>
              <a:gd name="connsiteY45" fmla="*/ 989899 h 1357700"/>
              <a:gd name="connsiteX46" fmla="*/ 7277477 w 10678681"/>
              <a:gd name="connsiteY46" fmla="*/ 990571 h 1357700"/>
              <a:gd name="connsiteX47" fmla="*/ 7269396 w 10678681"/>
              <a:gd name="connsiteY47" fmla="*/ 989282 h 1357700"/>
              <a:gd name="connsiteX48" fmla="*/ 7258094 w 10678681"/>
              <a:gd name="connsiteY48" fmla="*/ 990679 h 1357700"/>
              <a:gd name="connsiteX49" fmla="*/ 7257893 w 10678681"/>
              <a:gd name="connsiteY49" fmla="*/ 991204 h 1357700"/>
              <a:gd name="connsiteX50" fmla="*/ 7247153 w 10678681"/>
              <a:gd name="connsiteY50" fmla="*/ 991550 h 1357700"/>
              <a:gd name="connsiteX51" fmla="*/ 7193612 w 10678681"/>
              <a:gd name="connsiteY51" fmla="*/ 987042 h 1357700"/>
              <a:gd name="connsiteX52" fmla="*/ 7132632 w 10678681"/>
              <a:gd name="connsiteY52" fmla="*/ 1042036 h 1357700"/>
              <a:gd name="connsiteX53" fmla="*/ 7105610 w 10678681"/>
              <a:gd name="connsiteY53" fmla="*/ 1053537 h 1357700"/>
              <a:gd name="connsiteX54" fmla="*/ 7091599 w 10678681"/>
              <a:gd name="connsiteY54" fmla="*/ 1062302 h 1357700"/>
              <a:gd name="connsiteX55" fmla="*/ 7090998 w 10678681"/>
              <a:gd name="connsiteY55" fmla="*/ 1064540 h 1357700"/>
              <a:gd name="connsiteX56" fmla="*/ 7039634 w 10678681"/>
              <a:gd name="connsiteY56" fmla="*/ 1059971 h 1357700"/>
              <a:gd name="connsiteX57" fmla="*/ 7033445 w 10678681"/>
              <a:gd name="connsiteY57" fmla="*/ 1063314 h 1357700"/>
              <a:gd name="connsiteX58" fmla="*/ 6999157 w 10678681"/>
              <a:gd name="connsiteY58" fmla="*/ 1055282 h 1357700"/>
              <a:gd name="connsiteX59" fmla="*/ 6981874 w 10678681"/>
              <a:gd name="connsiteY59" fmla="*/ 1053827 h 1357700"/>
              <a:gd name="connsiteX60" fmla="*/ 6976102 w 10678681"/>
              <a:gd name="connsiteY60" fmla="*/ 1047854 h 1357700"/>
              <a:gd name="connsiteX61" fmla="*/ 6951040 w 10678681"/>
              <a:gd name="connsiteY61" fmla="*/ 1048531 h 1357700"/>
              <a:gd name="connsiteX62" fmla="*/ 6948497 w 10678681"/>
              <a:gd name="connsiteY62" fmla="*/ 1050706 h 1357700"/>
              <a:gd name="connsiteX63" fmla="*/ 6926582 w 10678681"/>
              <a:gd name="connsiteY63" fmla="*/ 1043462 h 1357700"/>
              <a:gd name="connsiteX64" fmla="*/ 6833743 w 10678681"/>
              <a:gd name="connsiteY64" fmla="*/ 1027960 h 1357700"/>
              <a:gd name="connsiteX65" fmla="*/ 6687090 w 10678681"/>
              <a:gd name="connsiteY65" fmla="*/ 1063250 h 1357700"/>
              <a:gd name="connsiteX66" fmla="*/ 6437450 w 10678681"/>
              <a:gd name="connsiteY66" fmla="*/ 1101075 h 1357700"/>
              <a:gd name="connsiteX67" fmla="*/ 6327795 w 10678681"/>
              <a:gd name="connsiteY67" fmla="*/ 1088142 h 1357700"/>
              <a:gd name="connsiteX68" fmla="*/ 6136549 w 10678681"/>
              <a:gd name="connsiteY68" fmla="*/ 1100268 h 1357700"/>
              <a:gd name="connsiteX69" fmla="*/ 6004655 w 10678681"/>
              <a:gd name="connsiteY69" fmla="*/ 1114946 h 1357700"/>
              <a:gd name="connsiteX70" fmla="*/ 5936643 w 10678681"/>
              <a:gd name="connsiteY70" fmla="*/ 1095428 h 1357700"/>
              <a:gd name="connsiteX71" fmla="*/ 5912484 w 10678681"/>
              <a:gd name="connsiteY71" fmla="*/ 1112624 h 1357700"/>
              <a:gd name="connsiteX72" fmla="*/ 5908387 w 10678681"/>
              <a:gd name="connsiteY72" fmla="*/ 1116018 h 1357700"/>
              <a:gd name="connsiteX73" fmla="*/ 5890495 w 10678681"/>
              <a:gd name="connsiteY73" fmla="*/ 1120268 h 1357700"/>
              <a:gd name="connsiteX74" fmla="*/ 5887318 w 10678681"/>
              <a:gd name="connsiteY74" fmla="*/ 1133134 h 1357700"/>
              <a:gd name="connsiteX75" fmla="*/ 5861726 w 10678681"/>
              <a:gd name="connsiteY75" fmla="*/ 1147891 h 1357700"/>
              <a:gd name="connsiteX76" fmla="*/ 5805823 w 10678681"/>
              <a:gd name="connsiteY76" fmla="*/ 1152457 h 1357700"/>
              <a:gd name="connsiteX77" fmla="*/ 5689841 w 10678681"/>
              <a:gd name="connsiteY77" fmla="*/ 1176232 h 1357700"/>
              <a:gd name="connsiteX78" fmla="*/ 5605119 w 10678681"/>
              <a:gd name="connsiteY78" fmla="*/ 1190202 h 1357700"/>
              <a:gd name="connsiteX79" fmla="*/ 5488513 w 10678681"/>
              <a:gd name="connsiteY79" fmla="*/ 1205367 h 1357700"/>
              <a:gd name="connsiteX80" fmla="*/ 5402905 w 10678681"/>
              <a:gd name="connsiteY80" fmla="*/ 1241191 h 1357700"/>
              <a:gd name="connsiteX81" fmla="*/ 5285593 w 10678681"/>
              <a:gd name="connsiteY81" fmla="*/ 1273569 h 1357700"/>
              <a:gd name="connsiteX82" fmla="*/ 5192893 w 10678681"/>
              <a:gd name="connsiteY82" fmla="*/ 1247188 h 1357700"/>
              <a:gd name="connsiteX83" fmla="*/ 5186475 w 10678681"/>
              <a:gd name="connsiteY83" fmla="*/ 1257028 h 1357700"/>
              <a:gd name="connsiteX84" fmla="*/ 5126038 w 10678681"/>
              <a:gd name="connsiteY84" fmla="*/ 1263189 h 1357700"/>
              <a:gd name="connsiteX85" fmla="*/ 4894688 w 10678681"/>
              <a:gd name="connsiteY85" fmla="*/ 1247184 h 1357700"/>
              <a:gd name="connsiteX86" fmla="*/ 4788036 w 10678681"/>
              <a:gd name="connsiteY86" fmla="*/ 1238182 h 1357700"/>
              <a:gd name="connsiteX87" fmla="*/ 4747555 w 10678681"/>
              <a:gd name="connsiteY87" fmla="*/ 1252768 h 1357700"/>
              <a:gd name="connsiteX88" fmla="*/ 4679644 w 10678681"/>
              <a:gd name="connsiteY88" fmla="*/ 1276603 h 1357700"/>
              <a:gd name="connsiteX89" fmla="*/ 4632222 w 10678681"/>
              <a:gd name="connsiteY89" fmla="*/ 1318360 h 1357700"/>
              <a:gd name="connsiteX90" fmla="*/ 4617358 w 10678681"/>
              <a:gd name="connsiteY90" fmla="*/ 1327690 h 1357700"/>
              <a:gd name="connsiteX91" fmla="*/ 4589102 w 10678681"/>
              <a:gd name="connsiteY91" fmla="*/ 1321223 h 1357700"/>
              <a:gd name="connsiteX92" fmla="*/ 4578184 w 10678681"/>
              <a:gd name="connsiteY92" fmla="*/ 1326745 h 1357700"/>
              <a:gd name="connsiteX93" fmla="*/ 4574270 w 10678681"/>
              <a:gd name="connsiteY93" fmla="*/ 1325878 h 1357700"/>
              <a:gd name="connsiteX94" fmla="*/ 4564919 w 10678681"/>
              <a:gd name="connsiteY94" fmla="*/ 1325507 h 1357700"/>
              <a:gd name="connsiteX95" fmla="*/ 4566586 w 10678681"/>
              <a:gd name="connsiteY95" fmla="*/ 1316963 h 1357700"/>
              <a:gd name="connsiteX96" fmla="*/ 4556303 w 10678681"/>
              <a:gd name="connsiteY96" fmla="*/ 1300262 h 1357700"/>
              <a:gd name="connsiteX97" fmla="*/ 4502358 w 10678681"/>
              <a:gd name="connsiteY97" fmla="*/ 1302558 h 1357700"/>
              <a:gd name="connsiteX98" fmla="*/ 4498919 w 10678681"/>
              <a:gd name="connsiteY98" fmla="*/ 1312115 h 1357700"/>
              <a:gd name="connsiteX99" fmla="*/ 4492075 w 10678681"/>
              <a:gd name="connsiteY99" fmla="*/ 1313357 h 1357700"/>
              <a:gd name="connsiteX100" fmla="*/ 4487466 w 10678681"/>
              <a:gd name="connsiteY100" fmla="*/ 1304102 h 1357700"/>
              <a:gd name="connsiteX101" fmla="*/ 4398292 w 10678681"/>
              <a:gd name="connsiteY101" fmla="*/ 1278410 h 1357700"/>
              <a:gd name="connsiteX102" fmla="*/ 4306088 w 10678681"/>
              <a:gd name="connsiteY102" fmla="*/ 1282512 h 1357700"/>
              <a:gd name="connsiteX103" fmla="*/ 4188995 w 10678681"/>
              <a:gd name="connsiteY103" fmla="*/ 1296718 h 1357700"/>
              <a:gd name="connsiteX104" fmla="*/ 4136582 w 10678681"/>
              <a:gd name="connsiteY104" fmla="*/ 1287687 h 1357700"/>
              <a:gd name="connsiteX105" fmla="*/ 4064614 w 10678681"/>
              <a:gd name="connsiteY105" fmla="*/ 1296118 h 1357700"/>
              <a:gd name="connsiteX106" fmla="*/ 3906561 w 10678681"/>
              <a:gd name="connsiteY106" fmla="*/ 1352435 h 1357700"/>
              <a:gd name="connsiteX107" fmla="*/ 3787890 w 10678681"/>
              <a:gd name="connsiteY107" fmla="*/ 1352442 h 1357700"/>
              <a:gd name="connsiteX108" fmla="*/ 3745993 w 10678681"/>
              <a:gd name="connsiteY108" fmla="*/ 1342630 h 1357700"/>
              <a:gd name="connsiteX109" fmla="*/ 3675785 w 10678681"/>
              <a:gd name="connsiteY109" fmla="*/ 1326802 h 1357700"/>
              <a:gd name="connsiteX110" fmla="*/ 3623856 w 10678681"/>
              <a:gd name="connsiteY110" fmla="*/ 1290804 h 1357700"/>
              <a:gd name="connsiteX111" fmla="*/ 3564933 w 10678681"/>
              <a:gd name="connsiteY111" fmla="*/ 1287147 h 1357700"/>
              <a:gd name="connsiteX112" fmla="*/ 3550537 w 10678681"/>
              <a:gd name="connsiteY112" fmla="*/ 1317552 h 1357700"/>
              <a:gd name="connsiteX113" fmla="*/ 3487736 w 10678681"/>
              <a:gd name="connsiteY113" fmla="*/ 1303493 h 1357700"/>
              <a:gd name="connsiteX114" fmla="*/ 3392548 w 10678681"/>
              <a:gd name="connsiteY114" fmla="*/ 1278741 h 1357700"/>
              <a:gd name="connsiteX115" fmla="*/ 3337466 w 10678681"/>
              <a:gd name="connsiteY115" fmla="*/ 1272537 h 1357700"/>
              <a:gd name="connsiteX116" fmla="*/ 3187206 w 10678681"/>
              <a:gd name="connsiteY116" fmla="*/ 1246821 h 1357700"/>
              <a:gd name="connsiteX117" fmla="*/ 3036856 w 10678681"/>
              <a:gd name="connsiteY117" fmla="*/ 1214383 h 1357700"/>
              <a:gd name="connsiteX118" fmla="*/ 2948654 w 10678681"/>
              <a:gd name="connsiteY118" fmla="*/ 1157455 h 1357700"/>
              <a:gd name="connsiteX119" fmla="*/ 2824973 w 10678681"/>
              <a:gd name="connsiteY119" fmla="*/ 1134864 h 1357700"/>
              <a:gd name="connsiteX120" fmla="*/ 2804398 w 10678681"/>
              <a:gd name="connsiteY120" fmla="*/ 1125556 h 1357700"/>
              <a:gd name="connsiteX121" fmla="*/ 2775396 w 10678681"/>
              <a:gd name="connsiteY121" fmla="*/ 1130148 h 1357700"/>
              <a:gd name="connsiteX122" fmla="*/ 2659096 w 10678681"/>
              <a:gd name="connsiteY122" fmla="*/ 1150294 h 1357700"/>
              <a:gd name="connsiteX123" fmla="*/ 2567088 w 10678681"/>
              <a:gd name="connsiteY123" fmla="*/ 1181781 h 1357700"/>
              <a:gd name="connsiteX124" fmla="*/ 2454501 w 10678681"/>
              <a:gd name="connsiteY124" fmla="*/ 1155455 h 1357700"/>
              <a:gd name="connsiteX125" fmla="*/ 2385161 w 10678681"/>
              <a:gd name="connsiteY125" fmla="*/ 1161312 h 1357700"/>
              <a:gd name="connsiteX126" fmla="*/ 2270528 w 10678681"/>
              <a:gd name="connsiteY126" fmla="*/ 1204338 h 1357700"/>
              <a:gd name="connsiteX127" fmla="*/ 2121820 w 10678681"/>
              <a:gd name="connsiteY127" fmla="*/ 1187078 h 1357700"/>
              <a:gd name="connsiteX128" fmla="*/ 2092716 w 10678681"/>
              <a:gd name="connsiteY128" fmla="*/ 1139224 h 1357700"/>
              <a:gd name="connsiteX129" fmla="*/ 2052449 w 10678681"/>
              <a:gd name="connsiteY129" fmla="*/ 1109687 h 1357700"/>
              <a:gd name="connsiteX130" fmla="*/ 2032607 w 10678681"/>
              <a:gd name="connsiteY130" fmla="*/ 1175477 h 1357700"/>
              <a:gd name="connsiteX131" fmla="*/ 1901837 w 10678681"/>
              <a:gd name="connsiteY131" fmla="*/ 1221762 h 1357700"/>
              <a:gd name="connsiteX132" fmla="*/ 1836762 w 10678681"/>
              <a:gd name="connsiteY132" fmla="*/ 1237387 h 1357700"/>
              <a:gd name="connsiteX133" fmla="*/ 1735877 w 10678681"/>
              <a:gd name="connsiteY133" fmla="*/ 1246527 h 1357700"/>
              <a:gd name="connsiteX134" fmla="*/ 1705069 w 10678681"/>
              <a:gd name="connsiteY134" fmla="*/ 1251989 h 1357700"/>
              <a:gd name="connsiteX135" fmla="*/ 1397689 w 10678681"/>
              <a:gd name="connsiteY135" fmla="*/ 1336144 h 1357700"/>
              <a:gd name="connsiteX136" fmla="*/ 1220734 w 10678681"/>
              <a:gd name="connsiteY136" fmla="*/ 1257811 h 1357700"/>
              <a:gd name="connsiteX137" fmla="*/ 1021737 w 10678681"/>
              <a:gd name="connsiteY137" fmla="*/ 1238739 h 1357700"/>
              <a:gd name="connsiteX138" fmla="*/ 959820 w 10678681"/>
              <a:gd name="connsiteY138" fmla="*/ 1275863 h 1357700"/>
              <a:gd name="connsiteX139" fmla="*/ 929137 w 10678681"/>
              <a:gd name="connsiteY139" fmla="*/ 1273957 h 1357700"/>
              <a:gd name="connsiteX140" fmla="*/ 878849 w 10678681"/>
              <a:gd name="connsiteY140" fmla="*/ 1266740 h 1357700"/>
              <a:gd name="connsiteX141" fmla="*/ 800667 w 10678681"/>
              <a:gd name="connsiteY141" fmla="*/ 1282041 h 1357700"/>
              <a:gd name="connsiteX142" fmla="*/ 644906 w 10678681"/>
              <a:gd name="connsiteY142" fmla="*/ 1273685 h 1357700"/>
              <a:gd name="connsiteX143" fmla="*/ 379869 w 10678681"/>
              <a:gd name="connsiteY143" fmla="*/ 1339165 h 1357700"/>
              <a:gd name="connsiteX144" fmla="*/ 137696 w 10678681"/>
              <a:gd name="connsiteY144" fmla="*/ 1319217 h 1357700"/>
              <a:gd name="connsiteX145" fmla="*/ 54250 w 10678681"/>
              <a:gd name="connsiteY145" fmla="*/ 1315838 h 1357700"/>
              <a:gd name="connsiteX146" fmla="*/ 28042 w 10678681"/>
              <a:gd name="connsiteY146" fmla="*/ 1297822 h 1357700"/>
              <a:gd name="connsiteX147" fmla="*/ 0 w 10678681"/>
              <a:gd name="connsiteY147" fmla="*/ 1294612 h 1357700"/>
              <a:gd name="connsiteX148" fmla="*/ 0 w 10678681"/>
              <a:gd name="connsiteY148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98314 w 10678681"/>
              <a:gd name="connsiteY44" fmla="*/ 989899 h 1357700"/>
              <a:gd name="connsiteX45" fmla="*/ 7277477 w 10678681"/>
              <a:gd name="connsiteY45" fmla="*/ 990571 h 1357700"/>
              <a:gd name="connsiteX46" fmla="*/ 7269396 w 10678681"/>
              <a:gd name="connsiteY46" fmla="*/ 989282 h 1357700"/>
              <a:gd name="connsiteX47" fmla="*/ 7258094 w 10678681"/>
              <a:gd name="connsiteY47" fmla="*/ 990679 h 1357700"/>
              <a:gd name="connsiteX48" fmla="*/ 7257893 w 10678681"/>
              <a:gd name="connsiteY48" fmla="*/ 991204 h 1357700"/>
              <a:gd name="connsiteX49" fmla="*/ 7247153 w 10678681"/>
              <a:gd name="connsiteY49" fmla="*/ 991550 h 1357700"/>
              <a:gd name="connsiteX50" fmla="*/ 7193612 w 10678681"/>
              <a:gd name="connsiteY50" fmla="*/ 987042 h 1357700"/>
              <a:gd name="connsiteX51" fmla="*/ 7132632 w 10678681"/>
              <a:gd name="connsiteY51" fmla="*/ 1042036 h 1357700"/>
              <a:gd name="connsiteX52" fmla="*/ 7105610 w 10678681"/>
              <a:gd name="connsiteY52" fmla="*/ 1053537 h 1357700"/>
              <a:gd name="connsiteX53" fmla="*/ 7091599 w 10678681"/>
              <a:gd name="connsiteY53" fmla="*/ 1062302 h 1357700"/>
              <a:gd name="connsiteX54" fmla="*/ 7090998 w 10678681"/>
              <a:gd name="connsiteY54" fmla="*/ 1064540 h 1357700"/>
              <a:gd name="connsiteX55" fmla="*/ 7039634 w 10678681"/>
              <a:gd name="connsiteY55" fmla="*/ 1059971 h 1357700"/>
              <a:gd name="connsiteX56" fmla="*/ 7033445 w 10678681"/>
              <a:gd name="connsiteY56" fmla="*/ 1063314 h 1357700"/>
              <a:gd name="connsiteX57" fmla="*/ 6999157 w 10678681"/>
              <a:gd name="connsiteY57" fmla="*/ 1055282 h 1357700"/>
              <a:gd name="connsiteX58" fmla="*/ 6981874 w 10678681"/>
              <a:gd name="connsiteY58" fmla="*/ 1053827 h 1357700"/>
              <a:gd name="connsiteX59" fmla="*/ 6976102 w 10678681"/>
              <a:gd name="connsiteY59" fmla="*/ 1047854 h 1357700"/>
              <a:gd name="connsiteX60" fmla="*/ 6951040 w 10678681"/>
              <a:gd name="connsiteY60" fmla="*/ 1048531 h 1357700"/>
              <a:gd name="connsiteX61" fmla="*/ 6948497 w 10678681"/>
              <a:gd name="connsiteY61" fmla="*/ 1050706 h 1357700"/>
              <a:gd name="connsiteX62" fmla="*/ 6926582 w 10678681"/>
              <a:gd name="connsiteY62" fmla="*/ 1043462 h 1357700"/>
              <a:gd name="connsiteX63" fmla="*/ 6833743 w 10678681"/>
              <a:gd name="connsiteY63" fmla="*/ 1027960 h 1357700"/>
              <a:gd name="connsiteX64" fmla="*/ 6687090 w 10678681"/>
              <a:gd name="connsiteY64" fmla="*/ 1063250 h 1357700"/>
              <a:gd name="connsiteX65" fmla="*/ 6437450 w 10678681"/>
              <a:gd name="connsiteY65" fmla="*/ 1101075 h 1357700"/>
              <a:gd name="connsiteX66" fmla="*/ 6327795 w 10678681"/>
              <a:gd name="connsiteY66" fmla="*/ 1088142 h 1357700"/>
              <a:gd name="connsiteX67" fmla="*/ 6136549 w 10678681"/>
              <a:gd name="connsiteY67" fmla="*/ 1100268 h 1357700"/>
              <a:gd name="connsiteX68" fmla="*/ 6004655 w 10678681"/>
              <a:gd name="connsiteY68" fmla="*/ 1114946 h 1357700"/>
              <a:gd name="connsiteX69" fmla="*/ 5936643 w 10678681"/>
              <a:gd name="connsiteY69" fmla="*/ 1095428 h 1357700"/>
              <a:gd name="connsiteX70" fmla="*/ 5912484 w 10678681"/>
              <a:gd name="connsiteY70" fmla="*/ 1112624 h 1357700"/>
              <a:gd name="connsiteX71" fmla="*/ 5908387 w 10678681"/>
              <a:gd name="connsiteY71" fmla="*/ 1116018 h 1357700"/>
              <a:gd name="connsiteX72" fmla="*/ 5890495 w 10678681"/>
              <a:gd name="connsiteY72" fmla="*/ 1120268 h 1357700"/>
              <a:gd name="connsiteX73" fmla="*/ 5887318 w 10678681"/>
              <a:gd name="connsiteY73" fmla="*/ 1133134 h 1357700"/>
              <a:gd name="connsiteX74" fmla="*/ 5861726 w 10678681"/>
              <a:gd name="connsiteY74" fmla="*/ 1147891 h 1357700"/>
              <a:gd name="connsiteX75" fmla="*/ 5805823 w 10678681"/>
              <a:gd name="connsiteY75" fmla="*/ 1152457 h 1357700"/>
              <a:gd name="connsiteX76" fmla="*/ 5689841 w 10678681"/>
              <a:gd name="connsiteY76" fmla="*/ 1176232 h 1357700"/>
              <a:gd name="connsiteX77" fmla="*/ 5605119 w 10678681"/>
              <a:gd name="connsiteY77" fmla="*/ 1190202 h 1357700"/>
              <a:gd name="connsiteX78" fmla="*/ 5488513 w 10678681"/>
              <a:gd name="connsiteY78" fmla="*/ 1205367 h 1357700"/>
              <a:gd name="connsiteX79" fmla="*/ 5402905 w 10678681"/>
              <a:gd name="connsiteY79" fmla="*/ 1241191 h 1357700"/>
              <a:gd name="connsiteX80" fmla="*/ 5285593 w 10678681"/>
              <a:gd name="connsiteY80" fmla="*/ 1273569 h 1357700"/>
              <a:gd name="connsiteX81" fmla="*/ 5192893 w 10678681"/>
              <a:gd name="connsiteY81" fmla="*/ 1247188 h 1357700"/>
              <a:gd name="connsiteX82" fmla="*/ 5186475 w 10678681"/>
              <a:gd name="connsiteY82" fmla="*/ 1257028 h 1357700"/>
              <a:gd name="connsiteX83" fmla="*/ 5126038 w 10678681"/>
              <a:gd name="connsiteY83" fmla="*/ 1263189 h 1357700"/>
              <a:gd name="connsiteX84" fmla="*/ 4894688 w 10678681"/>
              <a:gd name="connsiteY84" fmla="*/ 1247184 h 1357700"/>
              <a:gd name="connsiteX85" fmla="*/ 4788036 w 10678681"/>
              <a:gd name="connsiteY85" fmla="*/ 1238182 h 1357700"/>
              <a:gd name="connsiteX86" fmla="*/ 4747555 w 10678681"/>
              <a:gd name="connsiteY86" fmla="*/ 1252768 h 1357700"/>
              <a:gd name="connsiteX87" fmla="*/ 4679644 w 10678681"/>
              <a:gd name="connsiteY87" fmla="*/ 1276603 h 1357700"/>
              <a:gd name="connsiteX88" fmla="*/ 4632222 w 10678681"/>
              <a:gd name="connsiteY88" fmla="*/ 1318360 h 1357700"/>
              <a:gd name="connsiteX89" fmla="*/ 4617358 w 10678681"/>
              <a:gd name="connsiteY89" fmla="*/ 1327690 h 1357700"/>
              <a:gd name="connsiteX90" fmla="*/ 4589102 w 10678681"/>
              <a:gd name="connsiteY90" fmla="*/ 1321223 h 1357700"/>
              <a:gd name="connsiteX91" fmla="*/ 4578184 w 10678681"/>
              <a:gd name="connsiteY91" fmla="*/ 1326745 h 1357700"/>
              <a:gd name="connsiteX92" fmla="*/ 4574270 w 10678681"/>
              <a:gd name="connsiteY92" fmla="*/ 1325878 h 1357700"/>
              <a:gd name="connsiteX93" fmla="*/ 4564919 w 10678681"/>
              <a:gd name="connsiteY93" fmla="*/ 1325507 h 1357700"/>
              <a:gd name="connsiteX94" fmla="*/ 4566586 w 10678681"/>
              <a:gd name="connsiteY94" fmla="*/ 1316963 h 1357700"/>
              <a:gd name="connsiteX95" fmla="*/ 4556303 w 10678681"/>
              <a:gd name="connsiteY95" fmla="*/ 1300262 h 1357700"/>
              <a:gd name="connsiteX96" fmla="*/ 4502358 w 10678681"/>
              <a:gd name="connsiteY96" fmla="*/ 1302558 h 1357700"/>
              <a:gd name="connsiteX97" fmla="*/ 4498919 w 10678681"/>
              <a:gd name="connsiteY97" fmla="*/ 1312115 h 1357700"/>
              <a:gd name="connsiteX98" fmla="*/ 4492075 w 10678681"/>
              <a:gd name="connsiteY98" fmla="*/ 1313357 h 1357700"/>
              <a:gd name="connsiteX99" fmla="*/ 4487466 w 10678681"/>
              <a:gd name="connsiteY99" fmla="*/ 1304102 h 1357700"/>
              <a:gd name="connsiteX100" fmla="*/ 4398292 w 10678681"/>
              <a:gd name="connsiteY100" fmla="*/ 1278410 h 1357700"/>
              <a:gd name="connsiteX101" fmla="*/ 4306088 w 10678681"/>
              <a:gd name="connsiteY101" fmla="*/ 1282512 h 1357700"/>
              <a:gd name="connsiteX102" fmla="*/ 4188995 w 10678681"/>
              <a:gd name="connsiteY102" fmla="*/ 1296718 h 1357700"/>
              <a:gd name="connsiteX103" fmla="*/ 4136582 w 10678681"/>
              <a:gd name="connsiteY103" fmla="*/ 1287687 h 1357700"/>
              <a:gd name="connsiteX104" fmla="*/ 4064614 w 10678681"/>
              <a:gd name="connsiteY104" fmla="*/ 1296118 h 1357700"/>
              <a:gd name="connsiteX105" fmla="*/ 3906561 w 10678681"/>
              <a:gd name="connsiteY105" fmla="*/ 1352435 h 1357700"/>
              <a:gd name="connsiteX106" fmla="*/ 3787890 w 10678681"/>
              <a:gd name="connsiteY106" fmla="*/ 1352442 h 1357700"/>
              <a:gd name="connsiteX107" fmla="*/ 3745993 w 10678681"/>
              <a:gd name="connsiteY107" fmla="*/ 1342630 h 1357700"/>
              <a:gd name="connsiteX108" fmla="*/ 3675785 w 10678681"/>
              <a:gd name="connsiteY108" fmla="*/ 1326802 h 1357700"/>
              <a:gd name="connsiteX109" fmla="*/ 3623856 w 10678681"/>
              <a:gd name="connsiteY109" fmla="*/ 1290804 h 1357700"/>
              <a:gd name="connsiteX110" fmla="*/ 3564933 w 10678681"/>
              <a:gd name="connsiteY110" fmla="*/ 1287147 h 1357700"/>
              <a:gd name="connsiteX111" fmla="*/ 3550537 w 10678681"/>
              <a:gd name="connsiteY111" fmla="*/ 1317552 h 1357700"/>
              <a:gd name="connsiteX112" fmla="*/ 3487736 w 10678681"/>
              <a:gd name="connsiteY112" fmla="*/ 1303493 h 1357700"/>
              <a:gd name="connsiteX113" fmla="*/ 3392548 w 10678681"/>
              <a:gd name="connsiteY113" fmla="*/ 1278741 h 1357700"/>
              <a:gd name="connsiteX114" fmla="*/ 3337466 w 10678681"/>
              <a:gd name="connsiteY114" fmla="*/ 1272537 h 1357700"/>
              <a:gd name="connsiteX115" fmla="*/ 3187206 w 10678681"/>
              <a:gd name="connsiteY115" fmla="*/ 1246821 h 1357700"/>
              <a:gd name="connsiteX116" fmla="*/ 3036856 w 10678681"/>
              <a:gd name="connsiteY116" fmla="*/ 1214383 h 1357700"/>
              <a:gd name="connsiteX117" fmla="*/ 2948654 w 10678681"/>
              <a:gd name="connsiteY117" fmla="*/ 1157455 h 1357700"/>
              <a:gd name="connsiteX118" fmla="*/ 2824973 w 10678681"/>
              <a:gd name="connsiteY118" fmla="*/ 1134864 h 1357700"/>
              <a:gd name="connsiteX119" fmla="*/ 2804398 w 10678681"/>
              <a:gd name="connsiteY119" fmla="*/ 1125556 h 1357700"/>
              <a:gd name="connsiteX120" fmla="*/ 2775396 w 10678681"/>
              <a:gd name="connsiteY120" fmla="*/ 1130148 h 1357700"/>
              <a:gd name="connsiteX121" fmla="*/ 2659096 w 10678681"/>
              <a:gd name="connsiteY121" fmla="*/ 1150294 h 1357700"/>
              <a:gd name="connsiteX122" fmla="*/ 2567088 w 10678681"/>
              <a:gd name="connsiteY122" fmla="*/ 1181781 h 1357700"/>
              <a:gd name="connsiteX123" fmla="*/ 2454501 w 10678681"/>
              <a:gd name="connsiteY123" fmla="*/ 1155455 h 1357700"/>
              <a:gd name="connsiteX124" fmla="*/ 2385161 w 10678681"/>
              <a:gd name="connsiteY124" fmla="*/ 1161312 h 1357700"/>
              <a:gd name="connsiteX125" fmla="*/ 2270528 w 10678681"/>
              <a:gd name="connsiteY125" fmla="*/ 1204338 h 1357700"/>
              <a:gd name="connsiteX126" fmla="*/ 2121820 w 10678681"/>
              <a:gd name="connsiteY126" fmla="*/ 1187078 h 1357700"/>
              <a:gd name="connsiteX127" fmla="*/ 2092716 w 10678681"/>
              <a:gd name="connsiteY127" fmla="*/ 1139224 h 1357700"/>
              <a:gd name="connsiteX128" fmla="*/ 2052449 w 10678681"/>
              <a:gd name="connsiteY128" fmla="*/ 1109687 h 1357700"/>
              <a:gd name="connsiteX129" fmla="*/ 2032607 w 10678681"/>
              <a:gd name="connsiteY129" fmla="*/ 1175477 h 1357700"/>
              <a:gd name="connsiteX130" fmla="*/ 1901837 w 10678681"/>
              <a:gd name="connsiteY130" fmla="*/ 1221762 h 1357700"/>
              <a:gd name="connsiteX131" fmla="*/ 1836762 w 10678681"/>
              <a:gd name="connsiteY131" fmla="*/ 1237387 h 1357700"/>
              <a:gd name="connsiteX132" fmla="*/ 1735877 w 10678681"/>
              <a:gd name="connsiteY132" fmla="*/ 1246527 h 1357700"/>
              <a:gd name="connsiteX133" fmla="*/ 1705069 w 10678681"/>
              <a:gd name="connsiteY133" fmla="*/ 1251989 h 1357700"/>
              <a:gd name="connsiteX134" fmla="*/ 1397689 w 10678681"/>
              <a:gd name="connsiteY134" fmla="*/ 1336144 h 1357700"/>
              <a:gd name="connsiteX135" fmla="*/ 1220734 w 10678681"/>
              <a:gd name="connsiteY135" fmla="*/ 1257811 h 1357700"/>
              <a:gd name="connsiteX136" fmla="*/ 1021737 w 10678681"/>
              <a:gd name="connsiteY136" fmla="*/ 1238739 h 1357700"/>
              <a:gd name="connsiteX137" fmla="*/ 959820 w 10678681"/>
              <a:gd name="connsiteY137" fmla="*/ 1275863 h 1357700"/>
              <a:gd name="connsiteX138" fmla="*/ 929137 w 10678681"/>
              <a:gd name="connsiteY138" fmla="*/ 1273957 h 1357700"/>
              <a:gd name="connsiteX139" fmla="*/ 878849 w 10678681"/>
              <a:gd name="connsiteY139" fmla="*/ 1266740 h 1357700"/>
              <a:gd name="connsiteX140" fmla="*/ 800667 w 10678681"/>
              <a:gd name="connsiteY140" fmla="*/ 1282041 h 1357700"/>
              <a:gd name="connsiteX141" fmla="*/ 644906 w 10678681"/>
              <a:gd name="connsiteY141" fmla="*/ 1273685 h 1357700"/>
              <a:gd name="connsiteX142" fmla="*/ 379869 w 10678681"/>
              <a:gd name="connsiteY142" fmla="*/ 1339165 h 1357700"/>
              <a:gd name="connsiteX143" fmla="*/ 137696 w 10678681"/>
              <a:gd name="connsiteY143" fmla="*/ 1319217 h 1357700"/>
              <a:gd name="connsiteX144" fmla="*/ 54250 w 10678681"/>
              <a:gd name="connsiteY144" fmla="*/ 1315838 h 1357700"/>
              <a:gd name="connsiteX145" fmla="*/ 28042 w 10678681"/>
              <a:gd name="connsiteY145" fmla="*/ 1297822 h 1357700"/>
              <a:gd name="connsiteX146" fmla="*/ 0 w 10678681"/>
              <a:gd name="connsiteY146" fmla="*/ 1294612 h 1357700"/>
              <a:gd name="connsiteX147" fmla="*/ 0 w 10678681"/>
              <a:gd name="connsiteY147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90998 w 10678681"/>
              <a:gd name="connsiteY53" fmla="*/ 1064540 h 1357700"/>
              <a:gd name="connsiteX54" fmla="*/ 7039634 w 10678681"/>
              <a:gd name="connsiteY54" fmla="*/ 1059971 h 1357700"/>
              <a:gd name="connsiteX55" fmla="*/ 7033445 w 10678681"/>
              <a:gd name="connsiteY55" fmla="*/ 1063314 h 1357700"/>
              <a:gd name="connsiteX56" fmla="*/ 6999157 w 10678681"/>
              <a:gd name="connsiteY56" fmla="*/ 1055282 h 1357700"/>
              <a:gd name="connsiteX57" fmla="*/ 6981874 w 10678681"/>
              <a:gd name="connsiteY57" fmla="*/ 1053827 h 1357700"/>
              <a:gd name="connsiteX58" fmla="*/ 6976102 w 10678681"/>
              <a:gd name="connsiteY58" fmla="*/ 1047854 h 1357700"/>
              <a:gd name="connsiteX59" fmla="*/ 6951040 w 10678681"/>
              <a:gd name="connsiteY59" fmla="*/ 1048531 h 1357700"/>
              <a:gd name="connsiteX60" fmla="*/ 6948497 w 10678681"/>
              <a:gd name="connsiteY60" fmla="*/ 1050706 h 1357700"/>
              <a:gd name="connsiteX61" fmla="*/ 6926582 w 10678681"/>
              <a:gd name="connsiteY61" fmla="*/ 1043462 h 1357700"/>
              <a:gd name="connsiteX62" fmla="*/ 6833743 w 10678681"/>
              <a:gd name="connsiteY62" fmla="*/ 1027960 h 1357700"/>
              <a:gd name="connsiteX63" fmla="*/ 6687090 w 10678681"/>
              <a:gd name="connsiteY63" fmla="*/ 1063250 h 1357700"/>
              <a:gd name="connsiteX64" fmla="*/ 6437450 w 10678681"/>
              <a:gd name="connsiteY64" fmla="*/ 1101075 h 1357700"/>
              <a:gd name="connsiteX65" fmla="*/ 6327795 w 10678681"/>
              <a:gd name="connsiteY65" fmla="*/ 1088142 h 1357700"/>
              <a:gd name="connsiteX66" fmla="*/ 6136549 w 10678681"/>
              <a:gd name="connsiteY66" fmla="*/ 1100268 h 1357700"/>
              <a:gd name="connsiteX67" fmla="*/ 6004655 w 10678681"/>
              <a:gd name="connsiteY67" fmla="*/ 1114946 h 1357700"/>
              <a:gd name="connsiteX68" fmla="*/ 5936643 w 10678681"/>
              <a:gd name="connsiteY68" fmla="*/ 1095428 h 1357700"/>
              <a:gd name="connsiteX69" fmla="*/ 5912484 w 10678681"/>
              <a:gd name="connsiteY69" fmla="*/ 1112624 h 1357700"/>
              <a:gd name="connsiteX70" fmla="*/ 5908387 w 10678681"/>
              <a:gd name="connsiteY70" fmla="*/ 1116018 h 1357700"/>
              <a:gd name="connsiteX71" fmla="*/ 5890495 w 10678681"/>
              <a:gd name="connsiteY71" fmla="*/ 1120268 h 1357700"/>
              <a:gd name="connsiteX72" fmla="*/ 5887318 w 10678681"/>
              <a:gd name="connsiteY72" fmla="*/ 1133134 h 1357700"/>
              <a:gd name="connsiteX73" fmla="*/ 5861726 w 10678681"/>
              <a:gd name="connsiteY73" fmla="*/ 1147891 h 1357700"/>
              <a:gd name="connsiteX74" fmla="*/ 5805823 w 10678681"/>
              <a:gd name="connsiteY74" fmla="*/ 1152457 h 1357700"/>
              <a:gd name="connsiteX75" fmla="*/ 5689841 w 10678681"/>
              <a:gd name="connsiteY75" fmla="*/ 1176232 h 1357700"/>
              <a:gd name="connsiteX76" fmla="*/ 5605119 w 10678681"/>
              <a:gd name="connsiteY76" fmla="*/ 1190202 h 1357700"/>
              <a:gd name="connsiteX77" fmla="*/ 5488513 w 10678681"/>
              <a:gd name="connsiteY77" fmla="*/ 1205367 h 1357700"/>
              <a:gd name="connsiteX78" fmla="*/ 5402905 w 10678681"/>
              <a:gd name="connsiteY78" fmla="*/ 1241191 h 1357700"/>
              <a:gd name="connsiteX79" fmla="*/ 5285593 w 10678681"/>
              <a:gd name="connsiteY79" fmla="*/ 1273569 h 1357700"/>
              <a:gd name="connsiteX80" fmla="*/ 5192893 w 10678681"/>
              <a:gd name="connsiteY80" fmla="*/ 1247188 h 1357700"/>
              <a:gd name="connsiteX81" fmla="*/ 5186475 w 10678681"/>
              <a:gd name="connsiteY81" fmla="*/ 1257028 h 1357700"/>
              <a:gd name="connsiteX82" fmla="*/ 5126038 w 10678681"/>
              <a:gd name="connsiteY82" fmla="*/ 1263189 h 1357700"/>
              <a:gd name="connsiteX83" fmla="*/ 4894688 w 10678681"/>
              <a:gd name="connsiteY83" fmla="*/ 1247184 h 1357700"/>
              <a:gd name="connsiteX84" fmla="*/ 4788036 w 10678681"/>
              <a:gd name="connsiteY84" fmla="*/ 1238182 h 1357700"/>
              <a:gd name="connsiteX85" fmla="*/ 4747555 w 10678681"/>
              <a:gd name="connsiteY85" fmla="*/ 1252768 h 1357700"/>
              <a:gd name="connsiteX86" fmla="*/ 4679644 w 10678681"/>
              <a:gd name="connsiteY86" fmla="*/ 1276603 h 1357700"/>
              <a:gd name="connsiteX87" fmla="*/ 4632222 w 10678681"/>
              <a:gd name="connsiteY87" fmla="*/ 1318360 h 1357700"/>
              <a:gd name="connsiteX88" fmla="*/ 4617358 w 10678681"/>
              <a:gd name="connsiteY88" fmla="*/ 1327690 h 1357700"/>
              <a:gd name="connsiteX89" fmla="*/ 4589102 w 10678681"/>
              <a:gd name="connsiteY89" fmla="*/ 1321223 h 1357700"/>
              <a:gd name="connsiteX90" fmla="*/ 4578184 w 10678681"/>
              <a:gd name="connsiteY90" fmla="*/ 1326745 h 1357700"/>
              <a:gd name="connsiteX91" fmla="*/ 4574270 w 10678681"/>
              <a:gd name="connsiteY91" fmla="*/ 1325878 h 1357700"/>
              <a:gd name="connsiteX92" fmla="*/ 4564919 w 10678681"/>
              <a:gd name="connsiteY92" fmla="*/ 1325507 h 1357700"/>
              <a:gd name="connsiteX93" fmla="*/ 4566586 w 10678681"/>
              <a:gd name="connsiteY93" fmla="*/ 1316963 h 1357700"/>
              <a:gd name="connsiteX94" fmla="*/ 4556303 w 10678681"/>
              <a:gd name="connsiteY94" fmla="*/ 1300262 h 1357700"/>
              <a:gd name="connsiteX95" fmla="*/ 4502358 w 10678681"/>
              <a:gd name="connsiteY95" fmla="*/ 1302558 h 1357700"/>
              <a:gd name="connsiteX96" fmla="*/ 4498919 w 10678681"/>
              <a:gd name="connsiteY96" fmla="*/ 1312115 h 1357700"/>
              <a:gd name="connsiteX97" fmla="*/ 4492075 w 10678681"/>
              <a:gd name="connsiteY97" fmla="*/ 1313357 h 1357700"/>
              <a:gd name="connsiteX98" fmla="*/ 4487466 w 10678681"/>
              <a:gd name="connsiteY98" fmla="*/ 1304102 h 1357700"/>
              <a:gd name="connsiteX99" fmla="*/ 4398292 w 10678681"/>
              <a:gd name="connsiteY99" fmla="*/ 1278410 h 1357700"/>
              <a:gd name="connsiteX100" fmla="*/ 4306088 w 10678681"/>
              <a:gd name="connsiteY100" fmla="*/ 1282512 h 1357700"/>
              <a:gd name="connsiteX101" fmla="*/ 4188995 w 10678681"/>
              <a:gd name="connsiteY101" fmla="*/ 1296718 h 1357700"/>
              <a:gd name="connsiteX102" fmla="*/ 4136582 w 10678681"/>
              <a:gd name="connsiteY102" fmla="*/ 1287687 h 1357700"/>
              <a:gd name="connsiteX103" fmla="*/ 4064614 w 10678681"/>
              <a:gd name="connsiteY103" fmla="*/ 1296118 h 1357700"/>
              <a:gd name="connsiteX104" fmla="*/ 3906561 w 10678681"/>
              <a:gd name="connsiteY104" fmla="*/ 1352435 h 1357700"/>
              <a:gd name="connsiteX105" fmla="*/ 3787890 w 10678681"/>
              <a:gd name="connsiteY105" fmla="*/ 1352442 h 1357700"/>
              <a:gd name="connsiteX106" fmla="*/ 3745993 w 10678681"/>
              <a:gd name="connsiteY106" fmla="*/ 1342630 h 1357700"/>
              <a:gd name="connsiteX107" fmla="*/ 3675785 w 10678681"/>
              <a:gd name="connsiteY107" fmla="*/ 1326802 h 1357700"/>
              <a:gd name="connsiteX108" fmla="*/ 3623856 w 10678681"/>
              <a:gd name="connsiteY108" fmla="*/ 1290804 h 1357700"/>
              <a:gd name="connsiteX109" fmla="*/ 3564933 w 10678681"/>
              <a:gd name="connsiteY109" fmla="*/ 1287147 h 1357700"/>
              <a:gd name="connsiteX110" fmla="*/ 3550537 w 10678681"/>
              <a:gd name="connsiteY110" fmla="*/ 1317552 h 1357700"/>
              <a:gd name="connsiteX111" fmla="*/ 3487736 w 10678681"/>
              <a:gd name="connsiteY111" fmla="*/ 1303493 h 1357700"/>
              <a:gd name="connsiteX112" fmla="*/ 3392548 w 10678681"/>
              <a:gd name="connsiteY112" fmla="*/ 1278741 h 1357700"/>
              <a:gd name="connsiteX113" fmla="*/ 3337466 w 10678681"/>
              <a:gd name="connsiteY113" fmla="*/ 1272537 h 1357700"/>
              <a:gd name="connsiteX114" fmla="*/ 3187206 w 10678681"/>
              <a:gd name="connsiteY114" fmla="*/ 1246821 h 1357700"/>
              <a:gd name="connsiteX115" fmla="*/ 3036856 w 10678681"/>
              <a:gd name="connsiteY115" fmla="*/ 1214383 h 1357700"/>
              <a:gd name="connsiteX116" fmla="*/ 2948654 w 10678681"/>
              <a:gd name="connsiteY116" fmla="*/ 1157455 h 1357700"/>
              <a:gd name="connsiteX117" fmla="*/ 2824973 w 10678681"/>
              <a:gd name="connsiteY117" fmla="*/ 1134864 h 1357700"/>
              <a:gd name="connsiteX118" fmla="*/ 2804398 w 10678681"/>
              <a:gd name="connsiteY118" fmla="*/ 1125556 h 1357700"/>
              <a:gd name="connsiteX119" fmla="*/ 2775396 w 10678681"/>
              <a:gd name="connsiteY119" fmla="*/ 1130148 h 1357700"/>
              <a:gd name="connsiteX120" fmla="*/ 2659096 w 10678681"/>
              <a:gd name="connsiteY120" fmla="*/ 1150294 h 1357700"/>
              <a:gd name="connsiteX121" fmla="*/ 2567088 w 10678681"/>
              <a:gd name="connsiteY121" fmla="*/ 1181781 h 1357700"/>
              <a:gd name="connsiteX122" fmla="*/ 2454501 w 10678681"/>
              <a:gd name="connsiteY122" fmla="*/ 1155455 h 1357700"/>
              <a:gd name="connsiteX123" fmla="*/ 2385161 w 10678681"/>
              <a:gd name="connsiteY123" fmla="*/ 1161312 h 1357700"/>
              <a:gd name="connsiteX124" fmla="*/ 2270528 w 10678681"/>
              <a:gd name="connsiteY124" fmla="*/ 1204338 h 1357700"/>
              <a:gd name="connsiteX125" fmla="*/ 2121820 w 10678681"/>
              <a:gd name="connsiteY125" fmla="*/ 1187078 h 1357700"/>
              <a:gd name="connsiteX126" fmla="*/ 2092716 w 10678681"/>
              <a:gd name="connsiteY126" fmla="*/ 1139224 h 1357700"/>
              <a:gd name="connsiteX127" fmla="*/ 2052449 w 10678681"/>
              <a:gd name="connsiteY127" fmla="*/ 1109687 h 1357700"/>
              <a:gd name="connsiteX128" fmla="*/ 2032607 w 10678681"/>
              <a:gd name="connsiteY128" fmla="*/ 1175477 h 1357700"/>
              <a:gd name="connsiteX129" fmla="*/ 1901837 w 10678681"/>
              <a:gd name="connsiteY129" fmla="*/ 1221762 h 1357700"/>
              <a:gd name="connsiteX130" fmla="*/ 1836762 w 10678681"/>
              <a:gd name="connsiteY130" fmla="*/ 1237387 h 1357700"/>
              <a:gd name="connsiteX131" fmla="*/ 1735877 w 10678681"/>
              <a:gd name="connsiteY131" fmla="*/ 1246527 h 1357700"/>
              <a:gd name="connsiteX132" fmla="*/ 1705069 w 10678681"/>
              <a:gd name="connsiteY132" fmla="*/ 1251989 h 1357700"/>
              <a:gd name="connsiteX133" fmla="*/ 1397689 w 10678681"/>
              <a:gd name="connsiteY133" fmla="*/ 1336144 h 1357700"/>
              <a:gd name="connsiteX134" fmla="*/ 1220734 w 10678681"/>
              <a:gd name="connsiteY134" fmla="*/ 1257811 h 1357700"/>
              <a:gd name="connsiteX135" fmla="*/ 1021737 w 10678681"/>
              <a:gd name="connsiteY135" fmla="*/ 1238739 h 1357700"/>
              <a:gd name="connsiteX136" fmla="*/ 959820 w 10678681"/>
              <a:gd name="connsiteY136" fmla="*/ 1275863 h 1357700"/>
              <a:gd name="connsiteX137" fmla="*/ 929137 w 10678681"/>
              <a:gd name="connsiteY137" fmla="*/ 1273957 h 1357700"/>
              <a:gd name="connsiteX138" fmla="*/ 878849 w 10678681"/>
              <a:gd name="connsiteY138" fmla="*/ 1266740 h 1357700"/>
              <a:gd name="connsiteX139" fmla="*/ 800667 w 10678681"/>
              <a:gd name="connsiteY139" fmla="*/ 1282041 h 1357700"/>
              <a:gd name="connsiteX140" fmla="*/ 644906 w 10678681"/>
              <a:gd name="connsiteY140" fmla="*/ 1273685 h 1357700"/>
              <a:gd name="connsiteX141" fmla="*/ 379869 w 10678681"/>
              <a:gd name="connsiteY141" fmla="*/ 1339165 h 1357700"/>
              <a:gd name="connsiteX142" fmla="*/ 137696 w 10678681"/>
              <a:gd name="connsiteY142" fmla="*/ 1319217 h 1357700"/>
              <a:gd name="connsiteX143" fmla="*/ 54250 w 10678681"/>
              <a:gd name="connsiteY143" fmla="*/ 1315838 h 1357700"/>
              <a:gd name="connsiteX144" fmla="*/ 28042 w 10678681"/>
              <a:gd name="connsiteY144" fmla="*/ 1297822 h 1357700"/>
              <a:gd name="connsiteX145" fmla="*/ 0 w 10678681"/>
              <a:gd name="connsiteY145" fmla="*/ 1294612 h 1357700"/>
              <a:gd name="connsiteX146" fmla="*/ 0 w 10678681"/>
              <a:gd name="connsiteY146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91599 w 10678681"/>
              <a:gd name="connsiteY52" fmla="*/ 1062302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77477 w 10678681"/>
              <a:gd name="connsiteY44" fmla="*/ 990571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948654 w 10678681"/>
              <a:gd name="connsiteY115" fmla="*/ 1157455 h 1357700"/>
              <a:gd name="connsiteX116" fmla="*/ 2824973 w 10678681"/>
              <a:gd name="connsiteY116" fmla="*/ 1134864 h 1357700"/>
              <a:gd name="connsiteX117" fmla="*/ 2804398 w 10678681"/>
              <a:gd name="connsiteY117" fmla="*/ 1125556 h 1357700"/>
              <a:gd name="connsiteX118" fmla="*/ 2775396 w 10678681"/>
              <a:gd name="connsiteY118" fmla="*/ 1130148 h 1357700"/>
              <a:gd name="connsiteX119" fmla="*/ 2659096 w 10678681"/>
              <a:gd name="connsiteY119" fmla="*/ 1150294 h 1357700"/>
              <a:gd name="connsiteX120" fmla="*/ 2567088 w 10678681"/>
              <a:gd name="connsiteY120" fmla="*/ 1181781 h 1357700"/>
              <a:gd name="connsiteX121" fmla="*/ 2454501 w 10678681"/>
              <a:gd name="connsiteY121" fmla="*/ 1155455 h 1357700"/>
              <a:gd name="connsiteX122" fmla="*/ 2385161 w 10678681"/>
              <a:gd name="connsiteY122" fmla="*/ 1161312 h 1357700"/>
              <a:gd name="connsiteX123" fmla="*/ 2270528 w 10678681"/>
              <a:gd name="connsiteY123" fmla="*/ 1204338 h 1357700"/>
              <a:gd name="connsiteX124" fmla="*/ 2121820 w 10678681"/>
              <a:gd name="connsiteY124" fmla="*/ 1187078 h 1357700"/>
              <a:gd name="connsiteX125" fmla="*/ 2092716 w 10678681"/>
              <a:gd name="connsiteY125" fmla="*/ 1139224 h 1357700"/>
              <a:gd name="connsiteX126" fmla="*/ 2052449 w 10678681"/>
              <a:gd name="connsiteY126" fmla="*/ 1109687 h 1357700"/>
              <a:gd name="connsiteX127" fmla="*/ 2032607 w 10678681"/>
              <a:gd name="connsiteY127" fmla="*/ 1175477 h 1357700"/>
              <a:gd name="connsiteX128" fmla="*/ 1901837 w 10678681"/>
              <a:gd name="connsiteY128" fmla="*/ 1221762 h 1357700"/>
              <a:gd name="connsiteX129" fmla="*/ 1836762 w 10678681"/>
              <a:gd name="connsiteY129" fmla="*/ 1237387 h 1357700"/>
              <a:gd name="connsiteX130" fmla="*/ 1735877 w 10678681"/>
              <a:gd name="connsiteY130" fmla="*/ 1246527 h 1357700"/>
              <a:gd name="connsiteX131" fmla="*/ 1705069 w 10678681"/>
              <a:gd name="connsiteY131" fmla="*/ 1251989 h 1357700"/>
              <a:gd name="connsiteX132" fmla="*/ 1397689 w 10678681"/>
              <a:gd name="connsiteY132" fmla="*/ 1336144 h 1357700"/>
              <a:gd name="connsiteX133" fmla="*/ 1220734 w 10678681"/>
              <a:gd name="connsiteY133" fmla="*/ 1257811 h 1357700"/>
              <a:gd name="connsiteX134" fmla="*/ 1021737 w 10678681"/>
              <a:gd name="connsiteY134" fmla="*/ 1238739 h 1357700"/>
              <a:gd name="connsiteX135" fmla="*/ 959820 w 10678681"/>
              <a:gd name="connsiteY135" fmla="*/ 1275863 h 1357700"/>
              <a:gd name="connsiteX136" fmla="*/ 929137 w 10678681"/>
              <a:gd name="connsiteY136" fmla="*/ 1273957 h 1357700"/>
              <a:gd name="connsiteX137" fmla="*/ 878849 w 10678681"/>
              <a:gd name="connsiteY137" fmla="*/ 1266740 h 1357700"/>
              <a:gd name="connsiteX138" fmla="*/ 800667 w 10678681"/>
              <a:gd name="connsiteY138" fmla="*/ 1282041 h 1357700"/>
              <a:gd name="connsiteX139" fmla="*/ 644906 w 10678681"/>
              <a:gd name="connsiteY139" fmla="*/ 1273685 h 1357700"/>
              <a:gd name="connsiteX140" fmla="*/ 379869 w 10678681"/>
              <a:gd name="connsiteY140" fmla="*/ 1339165 h 1357700"/>
              <a:gd name="connsiteX141" fmla="*/ 137696 w 10678681"/>
              <a:gd name="connsiteY141" fmla="*/ 1319217 h 1357700"/>
              <a:gd name="connsiteX142" fmla="*/ 54250 w 10678681"/>
              <a:gd name="connsiteY142" fmla="*/ 1315838 h 1357700"/>
              <a:gd name="connsiteX143" fmla="*/ 28042 w 10678681"/>
              <a:gd name="connsiteY143" fmla="*/ 1297822 h 1357700"/>
              <a:gd name="connsiteX144" fmla="*/ 0 w 10678681"/>
              <a:gd name="connsiteY144" fmla="*/ 1294612 h 1357700"/>
              <a:gd name="connsiteX145" fmla="*/ 0 w 10678681"/>
              <a:gd name="connsiteY145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0528 w 10678681"/>
              <a:gd name="connsiteY122" fmla="*/ 1204338 h 1357700"/>
              <a:gd name="connsiteX123" fmla="*/ 2121820 w 10678681"/>
              <a:gd name="connsiteY123" fmla="*/ 1187078 h 1357700"/>
              <a:gd name="connsiteX124" fmla="*/ 2092716 w 10678681"/>
              <a:gd name="connsiteY124" fmla="*/ 1139224 h 1357700"/>
              <a:gd name="connsiteX125" fmla="*/ 2052449 w 10678681"/>
              <a:gd name="connsiteY125" fmla="*/ 1109687 h 1357700"/>
              <a:gd name="connsiteX126" fmla="*/ 2032607 w 10678681"/>
              <a:gd name="connsiteY126" fmla="*/ 1175477 h 1357700"/>
              <a:gd name="connsiteX127" fmla="*/ 1901837 w 10678681"/>
              <a:gd name="connsiteY127" fmla="*/ 1221762 h 1357700"/>
              <a:gd name="connsiteX128" fmla="*/ 1836762 w 10678681"/>
              <a:gd name="connsiteY128" fmla="*/ 1237387 h 1357700"/>
              <a:gd name="connsiteX129" fmla="*/ 1735877 w 10678681"/>
              <a:gd name="connsiteY129" fmla="*/ 1246527 h 1357700"/>
              <a:gd name="connsiteX130" fmla="*/ 1705069 w 10678681"/>
              <a:gd name="connsiteY130" fmla="*/ 1251989 h 1357700"/>
              <a:gd name="connsiteX131" fmla="*/ 1397689 w 10678681"/>
              <a:gd name="connsiteY131" fmla="*/ 1336144 h 1357700"/>
              <a:gd name="connsiteX132" fmla="*/ 1220734 w 10678681"/>
              <a:gd name="connsiteY132" fmla="*/ 1257811 h 1357700"/>
              <a:gd name="connsiteX133" fmla="*/ 1021737 w 10678681"/>
              <a:gd name="connsiteY133" fmla="*/ 1238739 h 1357700"/>
              <a:gd name="connsiteX134" fmla="*/ 959820 w 10678681"/>
              <a:gd name="connsiteY134" fmla="*/ 1275863 h 1357700"/>
              <a:gd name="connsiteX135" fmla="*/ 929137 w 10678681"/>
              <a:gd name="connsiteY135" fmla="*/ 1273957 h 1357700"/>
              <a:gd name="connsiteX136" fmla="*/ 878849 w 10678681"/>
              <a:gd name="connsiteY136" fmla="*/ 1266740 h 1357700"/>
              <a:gd name="connsiteX137" fmla="*/ 800667 w 10678681"/>
              <a:gd name="connsiteY137" fmla="*/ 1282041 h 1357700"/>
              <a:gd name="connsiteX138" fmla="*/ 644906 w 10678681"/>
              <a:gd name="connsiteY138" fmla="*/ 1273685 h 1357700"/>
              <a:gd name="connsiteX139" fmla="*/ 379869 w 10678681"/>
              <a:gd name="connsiteY139" fmla="*/ 1339165 h 1357700"/>
              <a:gd name="connsiteX140" fmla="*/ 137696 w 10678681"/>
              <a:gd name="connsiteY140" fmla="*/ 1319217 h 1357700"/>
              <a:gd name="connsiteX141" fmla="*/ 54250 w 10678681"/>
              <a:gd name="connsiteY141" fmla="*/ 1315838 h 1357700"/>
              <a:gd name="connsiteX142" fmla="*/ 28042 w 10678681"/>
              <a:gd name="connsiteY142" fmla="*/ 1297822 h 1357700"/>
              <a:gd name="connsiteX143" fmla="*/ 0 w 10678681"/>
              <a:gd name="connsiteY143" fmla="*/ 1294612 h 1357700"/>
              <a:gd name="connsiteX144" fmla="*/ 0 w 10678681"/>
              <a:gd name="connsiteY144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121820 w 10678681"/>
              <a:gd name="connsiteY122" fmla="*/ 1187078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092716 w 10678681"/>
              <a:gd name="connsiteY123" fmla="*/ 1139224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32607 w 10678681"/>
              <a:gd name="connsiteY125" fmla="*/ 117547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7700"/>
              <a:gd name="connsiteX1" fmla="*/ 10678681 w 10678681"/>
              <a:gd name="connsiteY1" fmla="*/ 0 h 1357700"/>
              <a:gd name="connsiteX2" fmla="*/ 10666019 w 10678681"/>
              <a:gd name="connsiteY2" fmla="*/ 7876 h 1357700"/>
              <a:gd name="connsiteX3" fmla="*/ 10632825 w 10678681"/>
              <a:gd name="connsiteY3" fmla="*/ 32153 h 1357700"/>
              <a:gd name="connsiteX4" fmla="*/ 10510605 w 10678681"/>
              <a:gd name="connsiteY4" fmla="*/ 30449 h 1357700"/>
              <a:gd name="connsiteX5" fmla="*/ 10456989 w 10678681"/>
              <a:gd name="connsiteY5" fmla="*/ 979 h 1357700"/>
              <a:gd name="connsiteX6" fmla="*/ 10438642 w 10678681"/>
              <a:gd name="connsiteY6" fmla="*/ 1524 h 1357700"/>
              <a:gd name="connsiteX7" fmla="*/ 10407146 w 10678681"/>
              <a:gd name="connsiteY7" fmla="*/ 43659 h 1357700"/>
              <a:gd name="connsiteX8" fmla="*/ 10357996 w 10678681"/>
              <a:gd name="connsiteY8" fmla="*/ 50836 h 1357700"/>
              <a:gd name="connsiteX9" fmla="*/ 10306667 w 10678681"/>
              <a:gd name="connsiteY9" fmla="*/ 109739 h 1357700"/>
              <a:gd name="connsiteX10" fmla="*/ 10115334 w 10678681"/>
              <a:gd name="connsiteY10" fmla="*/ 155658 h 1357700"/>
              <a:gd name="connsiteX11" fmla="*/ 10068157 w 10678681"/>
              <a:gd name="connsiteY11" fmla="*/ 215673 h 1357700"/>
              <a:gd name="connsiteX12" fmla="*/ 10045431 w 10678681"/>
              <a:gd name="connsiteY12" fmla="*/ 229568 h 1357700"/>
              <a:gd name="connsiteX13" fmla="*/ 10013265 w 10678681"/>
              <a:gd name="connsiteY13" fmla="*/ 284757 h 1357700"/>
              <a:gd name="connsiteX14" fmla="*/ 9862496 w 10678681"/>
              <a:gd name="connsiteY14" fmla="*/ 223033 h 1357700"/>
              <a:gd name="connsiteX15" fmla="*/ 9679638 w 10678681"/>
              <a:gd name="connsiteY15" fmla="*/ 277462 h 1357700"/>
              <a:gd name="connsiteX16" fmla="*/ 9498347 w 10678681"/>
              <a:gd name="connsiteY16" fmla="*/ 244723 h 1357700"/>
              <a:gd name="connsiteX17" fmla="*/ 9399702 w 10678681"/>
              <a:gd name="connsiteY17" fmla="*/ 276316 h 1357700"/>
              <a:gd name="connsiteX18" fmla="*/ 9378439 w 10678681"/>
              <a:gd name="connsiteY18" fmla="*/ 326244 h 1357700"/>
              <a:gd name="connsiteX19" fmla="*/ 9121744 w 10678681"/>
              <a:gd name="connsiteY19" fmla="*/ 365177 h 1357700"/>
              <a:gd name="connsiteX20" fmla="*/ 9061654 w 10678681"/>
              <a:gd name="connsiteY20" fmla="*/ 393730 h 1357700"/>
              <a:gd name="connsiteX21" fmla="*/ 8997577 w 10678681"/>
              <a:gd name="connsiteY21" fmla="*/ 380865 h 1357700"/>
              <a:gd name="connsiteX22" fmla="*/ 8907968 w 10678681"/>
              <a:gd name="connsiteY22" fmla="*/ 447345 h 1357700"/>
              <a:gd name="connsiteX23" fmla="*/ 8764163 w 10678681"/>
              <a:gd name="connsiteY23" fmla="*/ 471000 h 1357700"/>
              <a:gd name="connsiteX24" fmla="*/ 8680155 w 10678681"/>
              <a:gd name="connsiteY24" fmla="*/ 492404 h 1357700"/>
              <a:gd name="connsiteX25" fmla="*/ 8651436 w 10678681"/>
              <a:gd name="connsiteY25" fmla="*/ 511923 h 1357700"/>
              <a:gd name="connsiteX26" fmla="*/ 8609185 w 10678681"/>
              <a:gd name="connsiteY26" fmla="*/ 531525 h 1357700"/>
              <a:gd name="connsiteX27" fmla="*/ 8537091 w 10678681"/>
              <a:gd name="connsiteY27" fmla="*/ 574933 h 1357700"/>
              <a:gd name="connsiteX28" fmla="*/ 8435931 w 10678681"/>
              <a:gd name="connsiteY28" fmla="*/ 617926 h 1357700"/>
              <a:gd name="connsiteX29" fmla="*/ 8348623 w 10678681"/>
              <a:gd name="connsiteY29" fmla="*/ 600607 h 1357700"/>
              <a:gd name="connsiteX30" fmla="*/ 8344233 w 10678681"/>
              <a:gd name="connsiteY30" fmla="*/ 610922 h 1357700"/>
              <a:gd name="connsiteX31" fmla="*/ 8290622 w 10678681"/>
              <a:gd name="connsiteY31" fmla="*/ 622687 h 1357700"/>
              <a:gd name="connsiteX32" fmla="*/ 8086698 w 10678681"/>
              <a:gd name="connsiteY32" fmla="*/ 605185 h 1357700"/>
              <a:gd name="connsiteX33" fmla="*/ 7982378 w 10678681"/>
              <a:gd name="connsiteY33" fmla="*/ 629799 h 1357700"/>
              <a:gd name="connsiteX34" fmla="*/ 7947952 w 10678681"/>
              <a:gd name="connsiteY34" fmla="*/ 648003 h 1357700"/>
              <a:gd name="connsiteX35" fmla="*/ 7890112 w 10678681"/>
              <a:gd name="connsiteY35" fmla="*/ 677915 h 1357700"/>
              <a:gd name="connsiteX36" fmla="*/ 7853284 w 10678681"/>
              <a:gd name="connsiteY36" fmla="*/ 723588 h 1357700"/>
              <a:gd name="connsiteX37" fmla="*/ 7802383 w 10678681"/>
              <a:gd name="connsiteY37" fmla="*/ 739359 h 1357700"/>
              <a:gd name="connsiteX38" fmla="*/ 7730518 w 10678681"/>
              <a:gd name="connsiteY38" fmla="*/ 739526 h 1357700"/>
              <a:gd name="connsiteX39" fmla="*/ 7652907 w 10678681"/>
              <a:gd name="connsiteY39" fmla="*/ 783273 h 1357700"/>
              <a:gd name="connsiteX40" fmla="*/ 7606008 w 10678681"/>
              <a:gd name="connsiteY40" fmla="*/ 800717 h 1357700"/>
              <a:gd name="connsiteX41" fmla="*/ 7480223 w 10678681"/>
              <a:gd name="connsiteY41" fmla="*/ 856821 h 1357700"/>
              <a:gd name="connsiteX42" fmla="*/ 7356005 w 10678681"/>
              <a:gd name="connsiteY42" fmla="*/ 919462 h 1357700"/>
              <a:gd name="connsiteX43" fmla="*/ 7305396 w 10678681"/>
              <a:gd name="connsiteY43" fmla="*/ 986228 h 1357700"/>
              <a:gd name="connsiteX44" fmla="*/ 7266251 w 10678681"/>
              <a:gd name="connsiteY44" fmla="*/ 967864 h 1357700"/>
              <a:gd name="connsiteX45" fmla="*/ 7269396 w 10678681"/>
              <a:gd name="connsiteY45" fmla="*/ 989282 h 1357700"/>
              <a:gd name="connsiteX46" fmla="*/ 7258094 w 10678681"/>
              <a:gd name="connsiteY46" fmla="*/ 990679 h 1357700"/>
              <a:gd name="connsiteX47" fmla="*/ 7257893 w 10678681"/>
              <a:gd name="connsiteY47" fmla="*/ 991204 h 1357700"/>
              <a:gd name="connsiteX48" fmla="*/ 7247153 w 10678681"/>
              <a:gd name="connsiteY48" fmla="*/ 991550 h 1357700"/>
              <a:gd name="connsiteX49" fmla="*/ 7193612 w 10678681"/>
              <a:gd name="connsiteY49" fmla="*/ 987042 h 1357700"/>
              <a:gd name="connsiteX50" fmla="*/ 7132632 w 10678681"/>
              <a:gd name="connsiteY50" fmla="*/ 1042036 h 1357700"/>
              <a:gd name="connsiteX51" fmla="*/ 7105610 w 10678681"/>
              <a:gd name="connsiteY51" fmla="*/ 1053537 h 1357700"/>
              <a:gd name="connsiteX52" fmla="*/ 7069148 w 10678681"/>
              <a:gd name="connsiteY52" fmla="*/ 1047163 h 1357700"/>
              <a:gd name="connsiteX53" fmla="*/ 7039634 w 10678681"/>
              <a:gd name="connsiteY53" fmla="*/ 1059971 h 1357700"/>
              <a:gd name="connsiteX54" fmla="*/ 7033445 w 10678681"/>
              <a:gd name="connsiteY54" fmla="*/ 1063314 h 1357700"/>
              <a:gd name="connsiteX55" fmla="*/ 6999157 w 10678681"/>
              <a:gd name="connsiteY55" fmla="*/ 1055282 h 1357700"/>
              <a:gd name="connsiteX56" fmla="*/ 6981874 w 10678681"/>
              <a:gd name="connsiteY56" fmla="*/ 1053827 h 1357700"/>
              <a:gd name="connsiteX57" fmla="*/ 6976102 w 10678681"/>
              <a:gd name="connsiteY57" fmla="*/ 1047854 h 1357700"/>
              <a:gd name="connsiteX58" fmla="*/ 6951040 w 10678681"/>
              <a:gd name="connsiteY58" fmla="*/ 1048531 h 1357700"/>
              <a:gd name="connsiteX59" fmla="*/ 6948497 w 10678681"/>
              <a:gd name="connsiteY59" fmla="*/ 1050706 h 1357700"/>
              <a:gd name="connsiteX60" fmla="*/ 6926582 w 10678681"/>
              <a:gd name="connsiteY60" fmla="*/ 1043462 h 1357700"/>
              <a:gd name="connsiteX61" fmla="*/ 6833743 w 10678681"/>
              <a:gd name="connsiteY61" fmla="*/ 1027960 h 1357700"/>
              <a:gd name="connsiteX62" fmla="*/ 6687090 w 10678681"/>
              <a:gd name="connsiteY62" fmla="*/ 1063250 h 1357700"/>
              <a:gd name="connsiteX63" fmla="*/ 6437450 w 10678681"/>
              <a:gd name="connsiteY63" fmla="*/ 1101075 h 1357700"/>
              <a:gd name="connsiteX64" fmla="*/ 6327795 w 10678681"/>
              <a:gd name="connsiteY64" fmla="*/ 1088142 h 1357700"/>
              <a:gd name="connsiteX65" fmla="*/ 6136549 w 10678681"/>
              <a:gd name="connsiteY65" fmla="*/ 1100268 h 1357700"/>
              <a:gd name="connsiteX66" fmla="*/ 6004655 w 10678681"/>
              <a:gd name="connsiteY66" fmla="*/ 1114946 h 1357700"/>
              <a:gd name="connsiteX67" fmla="*/ 5936643 w 10678681"/>
              <a:gd name="connsiteY67" fmla="*/ 1095428 h 1357700"/>
              <a:gd name="connsiteX68" fmla="*/ 5912484 w 10678681"/>
              <a:gd name="connsiteY68" fmla="*/ 1112624 h 1357700"/>
              <a:gd name="connsiteX69" fmla="*/ 5908387 w 10678681"/>
              <a:gd name="connsiteY69" fmla="*/ 1116018 h 1357700"/>
              <a:gd name="connsiteX70" fmla="*/ 5890495 w 10678681"/>
              <a:gd name="connsiteY70" fmla="*/ 1120268 h 1357700"/>
              <a:gd name="connsiteX71" fmla="*/ 5887318 w 10678681"/>
              <a:gd name="connsiteY71" fmla="*/ 1133134 h 1357700"/>
              <a:gd name="connsiteX72" fmla="*/ 5861726 w 10678681"/>
              <a:gd name="connsiteY72" fmla="*/ 1147891 h 1357700"/>
              <a:gd name="connsiteX73" fmla="*/ 5805823 w 10678681"/>
              <a:gd name="connsiteY73" fmla="*/ 1152457 h 1357700"/>
              <a:gd name="connsiteX74" fmla="*/ 5689841 w 10678681"/>
              <a:gd name="connsiteY74" fmla="*/ 1176232 h 1357700"/>
              <a:gd name="connsiteX75" fmla="*/ 5605119 w 10678681"/>
              <a:gd name="connsiteY75" fmla="*/ 1190202 h 1357700"/>
              <a:gd name="connsiteX76" fmla="*/ 5488513 w 10678681"/>
              <a:gd name="connsiteY76" fmla="*/ 1205367 h 1357700"/>
              <a:gd name="connsiteX77" fmla="*/ 5402905 w 10678681"/>
              <a:gd name="connsiteY77" fmla="*/ 1241191 h 1357700"/>
              <a:gd name="connsiteX78" fmla="*/ 5285593 w 10678681"/>
              <a:gd name="connsiteY78" fmla="*/ 1273569 h 1357700"/>
              <a:gd name="connsiteX79" fmla="*/ 5192893 w 10678681"/>
              <a:gd name="connsiteY79" fmla="*/ 1247188 h 1357700"/>
              <a:gd name="connsiteX80" fmla="*/ 5186475 w 10678681"/>
              <a:gd name="connsiteY80" fmla="*/ 1257028 h 1357700"/>
              <a:gd name="connsiteX81" fmla="*/ 5126038 w 10678681"/>
              <a:gd name="connsiteY81" fmla="*/ 1263189 h 1357700"/>
              <a:gd name="connsiteX82" fmla="*/ 4894688 w 10678681"/>
              <a:gd name="connsiteY82" fmla="*/ 1247184 h 1357700"/>
              <a:gd name="connsiteX83" fmla="*/ 4788036 w 10678681"/>
              <a:gd name="connsiteY83" fmla="*/ 1238182 h 1357700"/>
              <a:gd name="connsiteX84" fmla="*/ 4747555 w 10678681"/>
              <a:gd name="connsiteY84" fmla="*/ 1252768 h 1357700"/>
              <a:gd name="connsiteX85" fmla="*/ 4679644 w 10678681"/>
              <a:gd name="connsiteY85" fmla="*/ 1276603 h 1357700"/>
              <a:gd name="connsiteX86" fmla="*/ 4632222 w 10678681"/>
              <a:gd name="connsiteY86" fmla="*/ 1318360 h 1357700"/>
              <a:gd name="connsiteX87" fmla="*/ 4617358 w 10678681"/>
              <a:gd name="connsiteY87" fmla="*/ 1327690 h 1357700"/>
              <a:gd name="connsiteX88" fmla="*/ 4589102 w 10678681"/>
              <a:gd name="connsiteY88" fmla="*/ 1321223 h 1357700"/>
              <a:gd name="connsiteX89" fmla="*/ 4578184 w 10678681"/>
              <a:gd name="connsiteY89" fmla="*/ 1326745 h 1357700"/>
              <a:gd name="connsiteX90" fmla="*/ 4574270 w 10678681"/>
              <a:gd name="connsiteY90" fmla="*/ 1325878 h 1357700"/>
              <a:gd name="connsiteX91" fmla="*/ 4564919 w 10678681"/>
              <a:gd name="connsiteY91" fmla="*/ 1325507 h 1357700"/>
              <a:gd name="connsiteX92" fmla="*/ 4566586 w 10678681"/>
              <a:gd name="connsiteY92" fmla="*/ 1316963 h 1357700"/>
              <a:gd name="connsiteX93" fmla="*/ 4556303 w 10678681"/>
              <a:gd name="connsiteY93" fmla="*/ 1300262 h 1357700"/>
              <a:gd name="connsiteX94" fmla="*/ 4502358 w 10678681"/>
              <a:gd name="connsiteY94" fmla="*/ 1302558 h 1357700"/>
              <a:gd name="connsiteX95" fmla="*/ 4498919 w 10678681"/>
              <a:gd name="connsiteY95" fmla="*/ 1312115 h 1357700"/>
              <a:gd name="connsiteX96" fmla="*/ 4492075 w 10678681"/>
              <a:gd name="connsiteY96" fmla="*/ 1313357 h 1357700"/>
              <a:gd name="connsiteX97" fmla="*/ 4487466 w 10678681"/>
              <a:gd name="connsiteY97" fmla="*/ 1304102 h 1357700"/>
              <a:gd name="connsiteX98" fmla="*/ 4398292 w 10678681"/>
              <a:gd name="connsiteY98" fmla="*/ 1278410 h 1357700"/>
              <a:gd name="connsiteX99" fmla="*/ 4306088 w 10678681"/>
              <a:gd name="connsiteY99" fmla="*/ 1282512 h 1357700"/>
              <a:gd name="connsiteX100" fmla="*/ 4188995 w 10678681"/>
              <a:gd name="connsiteY100" fmla="*/ 1296718 h 1357700"/>
              <a:gd name="connsiteX101" fmla="*/ 4136582 w 10678681"/>
              <a:gd name="connsiteY101" fmla="*/ 1287687 h 1357700"/>
              <a:gd name="connsiteX102" fmla="*/ 4064614 w 10678681"/>
              <a:gd name="connsiteY102" fmla="*/ 1296118 h 1357700"/>
              <a:gd name="connsiteX103" fmla="*/ 3906561 w 10678681"/>
              <a:gd name="connsiteY103" fmla="*/ 1352435 h 1357700"/>
              <a:gd name="connsiteX104" fmla="*/ 3787890 w 10678681"/>
              <a:gd name="connsiteY104" fmla="*/ 1352442 h 1357700"/>
              <a:gd name="connsiteX105" fmla="*/ 3745993 w 10678681"/>
              <a:gd name="connsiteY105" fmla="*/ 1342630 h 1357700"/>
              <a:gd name="connsiteX106" fmla="*/ 3675785 w 10678681"/>
              <a:gd name="connsiteY106" fmla="*/ 1326802 h 1357700"/>
              <a:gd name="connsiteX107" fmla="*/ 3623856 w 10678681"/>
              <a:gd name="connsiteY107" fmla="*/ 1290804 h 1357700"/>
              <a:gd name="connsiteX108" fmla="*/ 3564933 w 10678681"/>
              <a:gd name="connsiteY108" fmla="*/ 1287147 h 1357700"/>
              <a:gd name="connsiteX109" fmla="*/ 3550537 w 10678681"/>
              <a:gd name="connsiteY109" fmla="*/ 1317552 h 1357700"/>
              <a:gd name="connsiteX110" fmla="*/ 3487736 w 10678681"/>
              <a:gd name="connsiteY110" fmla="*/ 1303493 h 1357700"/>
              <a:gd name="connsiteX111" fmla="*/ 3392548 w 10678681"/>
              <a:gd name="connsiteY111" fmla="*/ 1278741 h 1357700"/>
              <a:gd name="connsiteX112" fmla="*/ 3337466 w 10678681"/>
              <a:gd name="connsiteY112" fmla="*/ 1272537 h 1357700"/>
              <a:gd name="connsiteX113" fmla="*/ 3187206 w 10678681"/>
              <a:gd name="connsiteY113" fmla="*/ 1246821 h 1357700"/>
              <a:gd name="connsiteX114" fmla="*/ 3036856 w 10678681"/>
              <a:gd name="connsiteY114" fmla="*/ 1214383 h 1357700"/>
              <a:gd name="connsiteX115" fmla="*/ 2824973 w 10678681"/>
              <a:gd name="connsiteY115" fmla="*/ 1134864 h 1357700"/>
              <a:gd name="connsiteX116" fmla="*/ 2804398 w 10678681"/>
              <a:gd name="connsiteY116" fmla="*/ 1125556 h 1357700"/>
              <a:gd name="connsiteX117" fmla="*/ 2775396 w 10678681"/>
              <a:gd name="connsiteY117" fmla="*/ 1130148 h 1357700"/>
              <a:gd name="connsiteX118" fmla="*/ 2659096 w 10678681"/>
              <a:gd name="connsiteY118" fmla="*/ 1150294 h 1357700"/>
              <a:gd name="connsiteX119" fmla="*/ 2567088 w 10678681"/>
              <a:gd name="connsiteY119" fmla="*/ 1181781 h 1357700"/>
              <a:gd name="connsiteX120" fmla="*/ 2454501 w 10678681"/>
              <a:gd name="connsiteY120" fmla="*/ 1155455 h 1357700"/>
              <a:gd name="connsiteX121" fmla="*/ 2385161 w 10678681"/>
              <a:gd name="connsiteY121" fmla="*/ 1161312 h 1357700"/>
              <a:gd name="connsiteX122" fmla="*/ 2273361 w 10678681"/>
              <a:gd name="connsiteY122" fmla="*/ 1134090 h 1357700"/>
              <a:gd name="connsiteX123" fmla="*/ 2132003 w 10678681"/>
              <a:gd name="connsiteY123" fmla="*/ 1139225 h 1357700"/>
              <a:gd name="connsiteX124" fmla="*/ 2052449 w 10678681"/>
              <a:gd name="connsiteY124" fmla="*/ 1109687 h 1357700"/>
              <a:gd name="connsiteX125" fmla="*/ 2010157 w 10678681"/>
              <a:gd name="connsiteY125" fmla="*/ 1152767 h 1357700"/>
              <a:gd name="connsiteX126" fmla="*/ 1901837 w 10678681"/>
              <a:gd name="connsiteY126" fmla="*/ 1221762 h 1357700"/>
              <a:gd name="connsiteX127" fmla="*/ 1836762 w 10678681"/>
              <a:gd name="connsiteY127" fmla="*/ 1237387 h 1357700"/>
              <a:gd name="connsiteX128" fmla="*/ 1735877 w 10678681"/>
              <a:gd name="connsiteY128" fmla="*/ 1246527 h 1357700"/>
              <a:gd name="connsiteX129" fmla="*/ 1705069 w 10678681"/>
              <a:gd name="connsiteY129" fmla="*/ 1251989 h 1357700"/>
              <a:gd name="connsiteX130" fmla="*/ 1397689 w 10678681"/>
              <a:gd name="connsiteY130" fmla="*/ 1336144 h 1357700"/>
              <a:gd name="connsiteX131" fmla="*/ 1220734 w 10678681"/>
              <a:gd name="connsiteY131" fmla="*/ 1257811 h 1357700"/>
              <a:gd name="connsiteX132" fmla="*/ 1021737 w 10678681"/>
              <a:gd name="connsiteY132" fmla="*/ 1238739 h 1357700"/>
              <a:gd name="connsiteX133" fmla="*/ 959820 w 10678681"/>
              <a:gd name="connsiteY133" fmla="*/ 1275863 h 1357700"/>
              <a:gd name="connsiteX134" fmla="*/ 929137 w 10678681"/>
              <a:gd name="connsiteY134" fmla="*/ 1273957 h 1357700"/>
              <a:gd name="connsiteX135" fmla="*/ 878849 w 10678681"/>
              <a:gd name="connsiteY135" fmla="*/ 1266740 h 1357700"/>
              <a:gd name="connsiteX136" fmla="*/ 800667 w 10678681"/>
              <a:gd name="connsiteY136" fmla="*/ 1282041 h 1357700"/>
              <a:gd name="connsiteX137" fmla="*/ 644906 w 10678681"/>
              <a:gd name="connsiteY137" fmla="*/ 1273685 h 1357700"/>
              <a:gd name="connsiteX138" fmla="*/ 379869 w 10678681"/>
              <a:gd name="connsiteY138" fmla="*/ 1339165 h 1357700"/>
              <a:gd name="connsiteX139" fmla="*/ 137696 w 10678681"/>
              <a:gd name="connsiteY139" fmla="*/ 1319217 h 1357700"/>
              <a:gd name="connsiteX140" fmla="*/ 54250 w 10678681"/>
              <a:gd name="connsiteY140" fmla="*/ 1315838 h 1357700"/>
              <a:gd name="connsiteX141" fmla="*/ 28042 w 10678681"/>
              <a:gd name="connsiteY141" fmla="*/ 1297822 h 1357700"/>
              <a:gd name="connsiteX142" fmla="*/ 0 w 10678681"/>
              <a:gd name="connsiteY142" fmla="*/ 1294612 h 1357700"/>
              <a:gd name="connsiteX143" fmla="*/ 0 w 10678681"/>
              <a:gd name="connsiteY143" fmla="*/ 0 h 1357700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408915 w 10678681"/>
              <a:gd name="connsiteY130" fmla="*/ 1268017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52449 w 10678681"/>
              <a:gd name="connsiteY124" fmla="*/ 1109687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901837 w 10678681"/>
              <a:gd name="connsiteY126" fmla="*/ 1221762 h 1353297"/>
              <a:gd name="connsiteX127" fmla="*/ 1836762 w 10678681"/>
              <a:gd name="connsiteY127" fmla="*/ 1237387 h 1353297"/>
              <a:gd name="connsiteX128" fmla="*/ 1735877 w 10678681"/>
              <a:gd name="connsiteY128" fmla="*/ 1246527 h 1353297"/>
              <a:gd name="connsiteX129" fmla="*/ 1705069 w 10678681"/>
              <a:gd name="connsiteY129" fmla="*/ 1251989 h 1353297"/>
              <a:gd name="connsiteX130" fmla="*/ 1307888 w 10678681"/>
              <a:gd name="connsiteY130" fmla="*/ 1283156 h 1353297"/>
              <a:gd name="connsiteX131" fmla="*/ 1220734 w 10678681"/>
              <a:gd name="connsiteY131" fmla="*/ 1257811 h 1353297"/>
              <a:gd name="connsiteX132" fmla="*/ 1021737 w 10678681"/>
              <a:gd name="connsiteY132" fmla="*/ 1238739 h 1353297"/>
              <a:gd name="connsiteX133" fmla="*/ 959820 w 10678681"/>
              <a:gd name="connsiteY133" fmla="*/ 1275863 h 1353297"/>
              <a:gd name="connsiteX134" fmla="*/ 929137 w 10678681"/>
              <a:gd name="connsiteY134" fmla="*/ 1273957 h 1353297"/>
              <a:gd name="connsiteX135" fmla="*/ 878849 w 10678681"/>
              <a:gd name="connsiteY135" fmla="*/ 1266740 h 1353297"/>
              <a:gd name="connsiteX136" fmla="*/ 800667 w 10678681"/>
              <a:gd name="connsiteY136" fmla="*/ 1282041 h 1353297"/>
              <a:gd name="connsiteX137" fmla="*/ 644906 w 10678681"/>
              <a:gd name="connsiteY137" fmla="*/ 1273685 h 1353297"/>
              <a:gd name="connsiteX138" fmla="*/ 379869 w 10678681"/>
              <a:gd name="connsiteY138" fmla="*/ 1339165 h 1353297"/>
              <a:gd name="connsiteX139" fmla="*/ 137696 w 10678681"/>
              <a:gd name="connsiteY139" fmla="*/ 1319217 h 1353297"/>
              <a:gd name="connsiteX140" fmla="*/ 54250 w 10678681"/>
              <a:gd name="connsiteY140" fmla="*/ 1315838 h 1353297"/>
              <a:gd name="connsiteX141" fmla="*/ 28042 w 10678681"/>
              <a:gd name="connsiteY141" fmla="*/ 1297822 h 1353297"/>
              <a:gd name="connsiteX142" fmla="*/ 0 w 10678681"/>
              <a:gd name="connsiteY142" fmla="*/ 1294612 h 1353297"/>
              <a:gd name="connsiteX143" fmla="*/ 0 w 10678681"/>
              <a:gd name="connsiteY143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36762 w 10678681"/>
              <a:gd name="connsiteY126" fmla="*/ 1237387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75396 w 10678681"/>
              <a:gd name="connsiteY117" fmla="*/ 1130148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87206 w 10678681"/>
              <a:gd name="connsiteY113" fmla="*/ 1246821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3297"/>
              <a:gd name="connsiteX1" fmla="*/ 10678681 w 10678681"/>
              <a:gd name="connsiteY1" fmla="*/ 0 h 1353297"/>
              <a:gd name="connsiteX2" fmla="*/ 10666019 w 10678681"/>
              <a:gd name="connsiteY2" fmla="*/ 7876 h 1353297"/>
              <a:gd name="connsiteX3" fmla="*/ 10632825 w 10678681"/>
              <a:gd name="connsiteY3" fmla="*/ 32153 h 1353297"/>
              <a:gd name="connsiteX4" fmla="*/ 10510605 w 10678681"/>
              <a:gd name="connsiteY4" fmla="*/ 30449 h 1353297"/>
              <a:gd name="connsiteX5" fmla="*/ 10456989 w 10678681"/>
              <a:gd name="connsiteY5" fmla="*/ 979 h 1353297"/>
              <a:gd name="connsiteX6" fmla="*/ 10438642 w 10678681"/>
              <a:gd name="connsiteY6" fmla="*/ 1524 h 1353297"/>
              <a:gd name="connsiteX7" fmla="*/ 10407146 w 10678681"/>
              <a:gd name="connsiteY7" fmla="*/ 43659 h 1353297"/>
              <a:gd name="connsiteX8" fmla="*/ 10357996 w 10678681"/>
              <a:gd name="connsiteY8" fmla="*/ 50836 h 1353297"/>
              <a:gd name="connsiteX9" fmla="*/ 10306667 w 10678681"/>
              <a:gd name="connsiteY9" fmla="*/ 109739 h 1353297"/>
              <a:gd name="connsiteX10" fmla="*/ 10115334 w 10678681"/>
              <a:gd name="connsiteY10" fmla="*/ 155658 h 1353297"/>
              <a:gd name="connsiteX11" fmla="*/ 10068157 w 10678681"/>
              <a:gd name="connsiteY11" fmla="*/ 215673 h 1353297"/>
              <a:gd name="connsiteX12" fmla="*/ 10045431 w 10678681"/>
              <a:gd name="connsiteY12" fmla="*/ 229568 h 1353297"/>
              <a:gd name="connsiteX13" fmla="*/ 10013265 w 10678681"/>
              <a:gd name="connsiteY13" fmla="*/ 284757 h 1353297"/>
              <a:gd name="connsiteX14" fmla="*/ 9862496 w 10678681"/>
              <a:gd name="connsiteY14" fmla="*/ 223033 h 1353297"/>
              <a:gd name="connsiteX15" fmla="*/ 9679638 w 10678681"/>
              <a:gd name="connsiteY15" fmla="*/ 277462 h 1353297"/>
              <a:gd name="connsiteX16" fmla="*/ 9498347 w 10678681"/>
              <a:gd name="connsiteY16" fmla="*/ 244723 h 1353297"/>
              <a:gd name="connsiteX17" fmla="*/ 9399702 w 10678681"/>
              <a:gd name="connsiteY17" fmla="*/ 276316 h 1353297"/>
              <a:gd name="connsiteX18" fmla="*/ 9378439 w 10678681"/>
              <a:gd name="connsiteY18" fmla="*/ 326244 h 1353297"/>
              <a:gd name="connsiteX19" fmla="*/ 9121744 w 10678681"/>
              <a:gd name="connsiteY19" fmla="*/ 365177 h 1353297"/>
              <a:gd name="connsiteX20" fmla="*/ 9061654 w 10678681"/>
              <a:gd name="connsiteY20" fmla="*/ 393730 h 1353297"/>
              <a:gd name="connsiteX21" fmla="*/ 8997577 w 10678681"/>
              <a:gd name="connsiteY21" fmla="*/ 380865 h 1353297"/>
              <a:gd name="connsiteX22" fmla="*/ 8907968 w 10678681"/>
              <a:gd name="connsiteY22" fmla="*/ 447345 h 1353297"/>
              <a:gd name="connsiteX23" fmla="*/ 8764163 w 10678681"/>
              <a:gd name="connsiteY23" fmla="*/ 471000 h 1353297"/>
              <a:gd name="connsiteX24" fmla="*/ 8680155 w 10678681"/>
              <a:gd name="connsiteY24" fmla="*/ 492404 h 1353297"/>
              <a:gd name="connsiteX25" fmla="*/ 8651436 w 10678681"/>
              <a:gd name="connsiteY25" fmla="*/ 511923 h 1353297"/>
              <a:gd name="connsiteX26" fmla="*/ 8609185 w 10678681"/>
              <a:gd name="connsiteY26" fmla="*/ 531525 h 1353297"/>
              <a:gd name="connsiteX27" fmla="*/ 8537091 w 10678681"/>
              <a:gd name="connsiteY27" fmla="*/ 574933 h 1353297"/>
              <a:gd name="connsiteX28" fmla="*/ 8435931 w 10678681"/>
              <a:gd name="connsiteY28" fmla="*/ 617926 h 1353297"/>
              <a:gd name="connsiteX29" fmla="*/ 8348623 w 10678681"/>
              <a:gd name="connsiteY29" fmla="*/ 600607 h 1353297"/>
              <a:gd name="connsiteX30" fmla="*/ 8344233 w 10678681"/>
              <a:gd name="connsiteY30" fmla="*/ 610922 h 1353297"/>
              <a:gd name="connsiteX31" fmla="*/ 8290622 w 10678681"/>
              <a:gd name="connsiteY31" fmla="*/ 622687 h 1353297"/>
              <a:gd name="connsiteX32" fmla="*/ 8086698 w 10678681"/>
              <a:gd name="connsiteY32" fmla="*/ 605185 h 1353297"/>
              <a:gd name="connsiteX33" fmla="*/ 7982378 w 10678681"/>
              <a:gd name="connsiteY33" fmla="*/ 629799 h 1353297"/>
              <a:gd name="connsiteX34" fmla="*/ 7947952 w 10678681"/>
              <a:gd name="connsiteY34" fmla="*/ 648003 h 1353297"/>
              <a:gd name="connsiteX35" fmla="*/ 7890112 w 10678681"/>
              <a:gd name="connsiteY35" fmla="*/ 677915 h 1353297"/>
              <a:gd name="connsiteX36" fmla="*/ 7853284 w 10678681"/>
              <a:gd name="connsiteY36" fmla="*/ 723588 h 1353297"/>
              <a:gd name="connsiteX37" fmla="*/ 7802383 w 10678681"/>
              <a:gd name="connsiteY37" fmla="*/ 739359 h 1353297"/>
              <a:gd name="connsiteX38" fmla="*/ 7730518 w 10678681"/>
              <a:gd name="connsiteY38" fmla="*/ 739526 h 1353297"/>
              <a:gd name="connsiteX39" fmla="*/ 7652907 w 10678681"/>
              <a:gd name="connsiteY39" fmla="*/ 783273 h 1353297"/>
              <a:gd name="connsiteX40" fmla="*/ 7606008 w 10678681"/>
              <a:gd name="connsiteY40" fmla="*/ 800717 h 1353297"/>
              <a:gd name="connsiteX41" fmla="*/ 7480223 w 10678681"/>
              <a:gd name="connsiteY41" fmla="*/ 856821 h 1353297"/>
              <a:gd name="connsiteX42" fmla="*/ 7356005 w 10678681"/>
              <a:gd name="connsiteY42" fmla="*/ 919462 h 1353297"/>
              <a:gd name="connsiteX43" fmla="*/ 7305396 w 10678681"/>
              <a:gd name="connsiteY43" fmla="*/ 986228 h 1353297"/>
              <a:gd name="connsiteX44" fmla="*/ 7266251 w 10678681"/>
              <a:gd name="connsiteY44" fmla="*/ 967864 h 1353297"/>
              <a:gd name="connsiteX45" fmla="*/ 7269396 w 10678681"/>
              <a:gd name="connsiteY45" fmla="*/ 989282 h 1353297"/>
              <a:gd name="connsiteX46" fmla="*/ 7258094 w 10678681"/>
              <a:gd name="connsiteY46" fmla="*/ 990679 h 1353297"/>
              <a:gd name="connsiteX47" fmla="*/ 7257893 w 10678681"/>
              <a:gd name="connsiteY47" fmla="*/ 991204 h 1353297"/>
              <a:gd name="connsiteX48" fmla="*/ 7247153 w 10678681"/>
              <a:gd name="connsiteY48" fmla="*/ 991550 h 1353297"/>
              <a:gd name="connsiteX49" fmla="*/ 7193612 w 10678681"/>
              <a:gd name="connsiteY49" fmla="*/ 987042 h 1353297"/>
              <a:gd name="connsiteX50" fmla="*/ 7132632 w 10678681"/>
              <a:gd name="connsiteY50" fmla="*/ 1042036 h 1353297"/>
              <a:gd name="connsiteX51" fmla="*/ 7105610 w 10678681"/>
              <a:gd name="connsiteY51" fmla="*/ 1053537 h 1353297"/>
              <a:gd name="connsiteX52" fmla="*/ 7069148 w 10678681"/>
              <a:gd name="connsiteY52" fmla="*/ 1047163 h 1353297"/>
              <a:gd name="connsiteX53" fmla="*/ 7039634 w 10678681"/>
              <a:gd name="connsiteY53" fmla="*/ 1059971 h 1353297"/>
              <a:gd name="connsiteX54" fmla="*/ 7033445 w 10678681"/>
              <a:gd name="connsiteY54" fmla="*/ 1063314 h 1353297"/>
              <a:gd name="connsiteX55" fmla="*/ 6999157 w 10678681"/>
              <a:gd name="connsiteY55" fmla="*/ 1055282 h 1353297"/>
              <a:gd name="connsiteX56" fmla="*/ 6981874 w 10678681"/>
              <a:gd name="connsiteY56" fmla="*/ 1053827 h 1353297"/>
              <a:gd name="connsiteX57" fmla="*/ 6976102 w 10678681"/>
              <a:gd name="connsiteY57" fmla="*/ 1047854 h 1353297"/>
              <a:gd name="connsiteX58" fmla="*/ 6951040 w 10678681"/>
              <a:gd name="connsiteY58" fmla="*/ 1048531 h 1353297"/>
              <a:gd name="connsiteX59" fmla="*/ 6948497 w 10678681"/>
              <a:gd name="connsiteY59" fmla="*/ 1050706 h 1353297"/>
              <a:gd name="connsiteX60" fmla="*/ 6926582 w 10678681"/>
              <a:gd name="connsiteY60" fmla="*/ 1043462 h 1353297"/>
              <a:gd name="connsiteX61" fmla="*/ 6833743 w 10678681"/>
              <a:gd name="connsiteY61" fmla="*/ 1027960 h 1353297"/>
              <a:gd name="connsiteX62" fmla="*/ 6687090 w 10678681"/>
              <a:gd name="connsiteY62" fmla="*/ 1063250 h 1353297"/>
              <a:gd name="connsiteX63" fmla="*/ 6437450 w 10678681"/>
              <a:gd name="connsiteY63" fmla="*/ 1101075 h 1353297"/>
              <a:gd name="connsiteX64" fmla="*/ 6327795 w 10678681"/>
              <a:gd name="connsiteY64" fmla="*/ 1088142 h 1353297"/>
              <a:gd name="connsiteX65" fmla="*/ 6136549 w 10678681"/>
              <a:gd name="connsiteY65" fmla="*/ 1100268 h 1353297"/>
              <a:gd name="connsiteX66" fmla="*/ 6004655 w 10678681"/>
              <a:gd name="connsiteY66" fmla="*/ 1114946 h 1353297"/>
              <a:gd name="connsiteX67" fmla="*/ 5936643 w 10678681"/>
              <a:gd name="connsiteY67" fmla="*/ 1095428 h 1353297"/>
              <a:gd name="connsiteX68" fmla="*/ 5912484 w 10678681"/>
              <a:gd name="connsiteY68" fmla="*/ 1112624 h 1353297"/>
              <a:gd name="connsiteX69" fmla="*/ 5908387 w 10678681"/>
              <a:gd name="connsiteY69" fmla="*/ 1116018 h 1353297"/>
              <a:gd name="connsiteX70" fmla="*/ 5890495 w 10678681"/>
              <a:gd name="connsiteY70" fmla="*/ 1120268 h 1353297"/>
              <a:gd name="connsiteX71" fmla="*/ 5887318 w 10678681"/>
              <a:gd name="connsiteY71" fmla="*/ 1133134 h 1353297"/>
              <a:gd name="connsiteX72" fmla="*/ 5861726 w 10678681"/>
              <a:gd name="connsiteY72" fmla="*/ 1147891 h 1353297"/>
              <a:gd name="connsiteX73" fmla="*/ 5805823 w 10678681"/>
              <a:gd name="connsiteY73" fmla="*/ 1152457 h 1353297"/>
              <a:gd name="connsiteX74" fmla="*/ 5689841 w 10678681"/>
              <a:gd name="connsiteY74" fmla="*/ 1176232 h 1353297"/>
              <a:gd name="connsiteX75" fmla="*/ 5605119 w 10678681"/>
              <a:gd name="connsiteY75" fmla="*/ 1190202 h 1353297"/>
              <a:gd name="connsiteX76" fmla="*/ 5488513 w 10678681"/>
              <a:gd name="connsiteY76" fmla="*/ 1205367 h 1353297"/>
              <a:gd name="connsiteX77" fmla="*/ 5402905 w 10678681"/>
              <a:gd name="connsiteY77" fmla="*/ 1241191 h 1353297"/>
              <a:gd name="connsiteX78" fmla="*/ 5285593 w 10678681"/>
              <a:gd name="connsiteY78" fmla="*/ 1273569 h 1353297"/>
              <a:gd name="connsiteX79" fmla="*/ 5192893 w 10678681"/>
              <a:gd name="connsiteY79" fmla="*/ 1247188 h 1353297"/>
              <a:gd name="connsiteX80" fmla="*/ 5186475 w 10678681"/>
              <a:gd name="connsiteY80" fmla="*/ 1257028 h 1353297"/>
              <a:gd name="connsiteX81" fmla="*/ 5126038 w 10678681"/>
              <a:gd name="connsiteY81" fmla="*/ 1263189 h 1353297"/>
              <a:gd name="connsiteX82" fmla="*/ 4894688 w 10678681"/>
              <a:gd name="connsiteY82" fmla="*/ 1247184 h 1353297"/>
              <a:gd name="connsiteX83" fmla="*/ 4788036 w 10678681"/>
              <a:gd name="connsiteY83" fmla="*/ 1238182 h 1353297"/>
              <a:gd name="connsiteX84" fmla="*/ 4747555 w 10678681"/>
              <a:gd name="connsiteY84" fmla="*/ 1252768 h 1353297"/>
              <a:gd name="connsiteX85" fmla="*/ 4679644 w 10678681"/>
              <a:gd name="connsiteY85" fmla="*/ 1276603 h 1353297"/>
              <a:gd name="connsiteX86" fmla="*/ 4632222 w 10678681"/>
              <a:gd name="connsiteY86" fmla="*/ 1318360 h 1353297"/>
              <a:gd name="connsiteX87" fmla="*/ 4617358 w 10678681"/>
              <a:gd name="connsiteY87" fmla="*/ 1327690 h 1353297"/>
              <a:gd name="connsiteX88" fmla="*/ 4589102 w 10678681"/>
              <a:gd name="connsiteY88" fmla="*/ 1321223 h 1353297"/>
              <a:gd name="connsiteX89" fmla="*/ 4578184 w 10678681"/>
              <a:gd name="connsiteY89" fmla="*/ 1326745 h 1353297"/>
              <a:gd name="connsiteX90" fmla="*/ 4574270 w 10678681"/>
              <a:gd name="connsiteY90" fmla="*/ 1325878 h 1353297"/>
              <a:gd name="connsiteX91" fmla="*/ 4564919 w 10678681"/>
              <a:gd name="connsiteY91" fmla="*/ 1325507 h 1353297"/>
              <a:gd name="connsiteX92" fmla="*/ 4566586 w 10678681"/>
              <a:gd name="connsiteY92" fmla="*/ 1316963 h 1353297"/>
              <a:gd name="connsiteX93" fmla="*/ 4556303 w 10678681"/>
              <a:gd name="connsiteY93" fmla="*/ 1300262 h 1353297"/>
              <a:gd name="connsiteX94" fmla="*/ 4502358 w 10678681"/>
              <a:gd name="connsiteY94" fmla="*/ 1302558 h 1353297"/>
              <a:gd name="connsiteX95" fmla="*/ 4498919 w 10678681"/>
              <a:gd name="connsiteY95" fmla="*/ 1312115 h 1353297"/>
              <a:gd name="connsiteX96" fmla="*/ 4492075 w 10678681"/>
              <a:gd name="connsiteY96" fmla="*/ 1313357 h 1353297"/>
              <a:gd name="connsiteX97" fmla="*/ 4487466 w 10678681"/>
              <a:gd name="connsiteY97" fmla="*/ 1304102 h 1353297"/>
              <a:gd name="connsiteX98" fmla="*/ 4398292 w 10678681"/>
              <a:gd name="connsiteY98" fmla="*/ 1278410 h 1353297"/>
              <a:gd name="connsiteX99" fmla="*/ 4306088 w 10678681"/>
              <a:gd name="connsiteY99" fmla="*/ 1282512 h 1353297"/>
              <a:gd name="connsiteX100" fmla="*/ 4188995 w 10678681"/>
              <a:gd name="connsiteY100" fmla="*/ 1296718 h 1353297"/>
              <a:gd name="connsiteX101" fmla="*/ 4136582 w 10678681"/>
              <a:gd name="connsiteY101" fmla="*/ 1287687 h 1353297"/>
              <a:gd name="connsiteX102" fmla="*/ 4064614 w 10678681"/>
              <a:gd name="connsiteY102" fmla="*/ 1296118 h 1353297"/>
              <a:gd name="connsiteX103" fmla="*/ 3906561 w 10678681"/>
              <a:gd name="connsiteY103" fmla="*/ 1352435 h 1353297"/>
              <a:gd name="connsiteX104" fmla="*/ 3787890 w 10678681"/>
              <a:gd name="connsiteY104" fmla="*/ 1352442 h 1353297"/>
              <a:gd name="connsiteX105" fmla="*/ 3745993 w 10678681"/>
              <a:gd name="connsiteY105" fmla="*/ 1342630 h 1353297"/>
              <a:gd name="connsiteX106" fmla="*/ 3675785 w 10678681"/>
              <a:gd name="connsiteY106" fmla="*/ 1326802 h 1353297"/>
              <a:gd name="connsiteX107" fmla="*/ 3623856 w 10678681"/>
              <a:gd name="connsiteY107" fmla="*/ 1290804 h 1353297"/>
              <a:gd name="connsiteX108" fmla="*/ 3564933 w 10678681"/>
              <a:gd name="connsiteY108" fmla="*/ 1287147 h 1353297"/>
              <a:gd name="connsiteX109" fmla="*/ 3550537 w 10678681"/>
              <a:gd name="connsiteY109" fmla="*/ 1317552 h 1353297"/>
              <a:gd name="connsiteX110" fmla="*/ 3487736 w 10678681"/>
              <a:gd name="connsiteY110" fmla="*/ 1303493 h 1353297"/>
              <a:gd name="connsiteX111" fmla="*/ 3392548 w 10678681"/>
              <a:gd name="connsiteY111" fmla="*/ 1278741 h 1353297"/>
              <a:gd name="connsiteX112" fmla="*/ 3337466 w 10678681"/>
              <a:gd name="connsiteY112" fmla="*/ 1272537 h 1353297"/>
              <a:gd name="connsiteX113" fmla="*/ 3175981 w 10678681"/>
              <a:gd name="connsiteY113" fmla="*/ 1208973 h 1353297"/>
              <a:gd name="connsiteX114" fmla="*/ 3036856 w 10678681"/>
              <a:gd name="connsiteY114" fmla="*/ 1214383 h 1353297"/>
              <a:gd name="connsiteX115" fmla="*/ 2824973 w 10678681"/>
              <a:gd name="connsiteY115" fmla="*/ 1134864 h 1353297"/>
              <a:gd name="connsiteX116" fmla="*/ 2804398 w 10678681"/>
              <a:gd name="connsiteY116" fmla="*/ 1125556 h 1353297"/>
              <a:gd name="connsiteX117" fmla="*/ 2736109 w 10678681"/>
              <a:gd name="connsiteY117" fmla="*/ 1137717 h 1353297"/>
              <a:gd name="connsiteX118" fmla="*/ 2659096 w 10678681"/>
              <a:gd name="connsiteY118" fmla="*/ 1150294 h 1353297"/>
              <a:gd name="connsiteX119" fmla="*/ 2567088 w 10678681"/>
              <a:gd name="connsiteY119" fmla="*/ 1181781 h 1353297"/>
              <a:gd name="connsiteX120" fmla="*/ 2454501 w 10678681"/>
              <a:gd name="connsiteY120" fmla="*/ 1155455 h 1353297"/>
              <a:gd name="connsiteX121" fmla="*/ 2385161 w 10678681"/>
              <a:gd name="connsiteY121" fmla="*/ 1161312 h 1353297"/>
              <a:gd name="connsiteX122" fmla="*/ 2273361 w 10678681"/>
              <a:gd name="connsiteY122" fmla="*/ 1134090 h 1353297"/>
              <a:gd name="connsiteX123" fmla="*/ 2132003 w 10678681"/>
              <a:gd name="connsiteY123" fmla="*/ 1139225 h 1353297"/>
              <a:gd name="connsiteX124" fmla="*/ 2041224 w 10678681"/>
              <a:gd name="connsiteY124" fmla="*/ 1147536 h 1353297"/>
              <a:gd name="connsiteX125" fmla="*/ 2010157 w 10678681"/>
              <a:gd name="connsiteY125" fmla="*/ 1152767 h 1353297"/>
              <a:gd name="connsiteX126" fmla="*/ 1859213 w 10678681"/>
              <a:gd name="connsiteY126" fmla="*/ 1199540 h 1353297"/>
              <a:gd name="connsiteX127" fmla="*/ 1735877 w 10678681"/>
              <a:gd name="connsiteY127" fmla="*/ 1246527 h 1353297"/>
              <a:gd name="connsiteX128" fmla="*/ 1705069 w 10678681"/>
              <a:gd name="connsiteY128" fmla="*/ 1251989 h 1353297"/>
              <a:gd name="connsiteX129" fmla="*/ 1307888 w 10678681"/>
              <a:gd name="connsiteY129" fmla="*/ 1283156 h 1353297"/>
              <a:gd name="connsiteX130" fmla="*/ 1220734 w 10678681"/>
              <a:gd name="connsiteY130" fmla="*/ 1257811 h 1353297"/>
              <a:gd name="connsiteX131" fmla="*/ 1021737 w 10678681"/>
              <a:gd name="connsiteY131" fmla="*/ 1238739 h 1353297"/>
              <a:gd name="connsiteX132" fmla="*/ 959820 w 10678681"/>
              <a:gd name="connsiteY132" fmla="*/ 1275863 h 1353297"/>
              <a:gd name="connsiteX133" fmla="*/ 929137 w 10678681"/>
              <a:gd name="connsiteY133" fmla="*/ 1273957 h 1353297"/>
              <a:gd name="connsiteX134" fmla="*/ 878849 w 10678681"/>
              <a:gd name="connsiteY134" fmla="*/ 1266740 h 1353297"/>
              <a:gd name="connsiteX135" fmla="*/ 800667 w 10678681"/>
              <a:gd name="connsiteY135" fmla="*/ 1282041 h 1353297"/>
              <a:gd name="connsiteX136" fmla="*/ 644906 w 10678681"/>
              <a:gd name="connsiteY136" fmla="*/ 1273685 h 1353297"/>
              <a:gd name="connsiteX137" fmla="*/ 379869 w 10678681"/>
              <a:gd name="connsiteY137" fmla="*/ 1339165 h 1353297"/>
              <a:gd name="connsiteX138" fmla="*/ 137696 w 10678681"/>
              <a:gd name="connsiteY138" fmla="*/ 1319217 h 1353297"/>
              <a:gd name="connsiteX139" fmla="*/ 54250 w 10678681"/>
              <a:gd name="connsiteY139" fmla="*/ 1315838 h 1353297"/>
              <a:gd name="connsiteX140" fmla="*/ 28042 w 10678681"/>
              <a:gd name="connsiteY140" fmla="*/ 1297822 h 1353297"/>
              <a:gd name="connsiteX141" fmla="*/ 0 w 10678681"/>
              <a:gd name="connsiteY141" fmla="*/ 1294612 h 1353297"/>
              <a:gd name="connsiteX142" fmla="*/ 0 w 10678681"/>
              <a:gd name="connsiteY142" fmla="*/ 0 h 1353297"/>
              <a:gd name="connsiteX0" fmla="*/ 0 w 10678681"/>
              <a:gd name="connsiteY0" fmla="*/ 0 h 1352443"/>
              <a:gd name="connsiteX1" fmla="*/ 10678681 w 10678681"/>
              <a:gd name="connsiteY1" fmla="*/ 0 h 1352443"/>
              <a:gd name="connsiteX2" fmla="*/ 10666019 w 10678681"/>
              <a:gd name="connsiteY2" fmla="*/ 7876 h 1352443"/>
              <a:gd name="connsiteX3" fmla="*/ 10632825 w 10678681"/>
              <a:gd name="connsiteY3" fmla="*/ 32153 h 1352443"/>
              <a:gd name="connsiteX4" fmla="*/ 10510605 w 10678681"/>
              <a:gd name="connsiteY4" fmla="*/ 30449 h 1352443"/>
              <a:gd name="connsiteX5" fmla="*/ 10456989 w 10678681"/>
              <a:gd name="connsiteY5" fmla="*/ 979 h 1352443"/>
              <a:gd name="connsiteX6" fmla="*/ 10438642 w 10678681"/>
              <a:gd name="connsiteY6" fmla="*/ 1524 h 1352443"/>
              <a:gd name="connsiteX7" fmla="*/ 10407146 w 10678681"/>
              <a:gd name="connsiteY7" fmla="*/ 43659 h 1352443"/>
              <a:gd name="connsiteX8" fmla="*/ 10357996 w 10678681"/>
              <a:gd name="connsiteY8" fmla="*/ 50836 h 1352443"/>
              <a:gd name="connsiteX9" fmla="*/ 10306667 w 10678681"/>
              <a:gd name="connsiteY9" fmla="*/ 109739 h 1352443"/>
              <a:gd name="connsiteX10" fmla="*/ 10115334 w 10678681"/>
              <a:gd name="connsiteY10" fmla="*/ 155658 h 1352443"/>
              <a:gd name="connsiteX11" fmla="*/ 10068157 w 10678681"/>
              <a:gd name="connsiteY11" fmla="*/ 215673 h 1352443"/>
              <a:gd name="connsiteX12" fmla="*/ 10045431 w 10678681"/>
              <a:gd name="connsiteY12" fmla="*/ 229568 h 1352443"/>
              <a:gd name="connsiteX13" fmla="*/ 10013265 w 10678681"/>
              <a:gd name="connsiteY13" fmla="*/ 284757 h 1352443"/>
              <a:gd name="connsiteX14" fmla="*/ 9862496 w 10678681"/>
              <a:gd name="connsiteY14" fmla="*/ 223033 h 1352443"/>
              <a:gd name="connsiteX15" fmla="*/ 9679638 w 10678681"/>
              <a:gd name="connsiteY15" fmla="*/ 277462 h 1352443"/>
              <a:gd name="connsiteX16" fmla="*/ 9498347 w 10678681"/>
              <a:gd name="connsiteY16" fmla="*/ 244723 h 1352443"/>
              <a:gd name="connsiteX17" fmla="*/ 9399702 w 10678681"/>
              <a:gd name="connsiteY17" fmla="*/ 276316 h 1352443"/>
              <a:gd name="connsiteX18" fmla="*/ 9378439 w 10678681"/>
              <a:gd name="connsiteY18" fmla="*/ 326244 h 1352443"/>
              <a:gd name="connsiteX19" fmla="*/ 9121744 w 10678681"/>
              <a:gd name="connsiteY19" fmla="*/ 365177 h 1352443"/>
              <a:gd name="connsiteX20" fmla="*/ 9061654 w 10678681"/>
              <a:gd name="connsiteY20" fmla="*/ 393730 h 1352443"/>
              <a:gd name="connsiteX21" fmla="*/ 8997577 w 10678681"/>
              <a:gd name="connsiteY21" fmla="*/ 380865 h 1352443"/>
              <a:gd name="connsiteX22" fmla="*/ 8907968 w 10678681"/>
              <a:gd name="connsiteY22" fmla="*/ 447345 h 1352443"/>
              <a:gd name="connsiteX23" fmla="*/ 8764163 w 10678681"/>
              <a:gd name="connsiteY23" fmla="*/ 471000 h 1352443"/>
              <a:gd name="connsiteX24" fmla="*/ 8680155 w 10678681"/>
              <a:gd name="connsiteY24" fmla="*/ 492404 h 1352443"/>
              <a:gd name="connsiteX25" fmla="*/ 8651436 w 10678681"/>
              <a:gd name="connsiteY25" fmla="*/ 511923 h 1352443"/>
              <a:gd name="connsiteX26" fmla="*/ 8609185 w 10678681"/>
              <a:gd name="connsiteY26" fmla="*/ 531525 h 1352443"/>
              <a:gd name="connsiteX27" fmla="*/ 8537091 w 10678681"/>
              <a:gd name="connsiteY27" fmla="*/ 574933 h 1352443"/>
              <a:gd name="connsiteX28" fmla="*/ 8435931 w 10678681"/>
              <a:gd name="connsiteY28" fmla="*/ 617926 h 1352443"/>
              <a:gd name="connsiteX29" fmla="*/ 8348623 w 10678681"/>
              <a:gd name="connsiteY29" fmla="*/ 600607 h 1352443"/>
              <a:gd name="connsiteX30" fmla="*/ 8344233 w 10678681"/>
              <a:gd name="connsiteY30" fmla="*/ 610922 h 1352443"/>
              <a:gd name="connsiteX31" fmla="*/ 8290622 w 10678681"/>
              <a:gd name="connsiteY31" fmla="*/ 622687 h 1352443"/>
              <a:gd name="connsiteX32" fmla="*/ 8086698 w 10678681"/>
              <a:gd name="connsiteY32" fmla="*/ 605185 h 1352443"/>
              <a:gd name="connsiteX33" fmla="*/ 7982378 w 10678681"/>
              <a:gd name="connsiteY33" fmla="*/ 629799 h 1352443"/>
              <a:gd name="connsiteX34" fmla="*/ 7947952 w 10678681"/>
              <a:gd name="connsiteY34" fmla="*/ 648003 h 1352443"/>
              <a:gd name="connsiteX35" fmla="*/ 7890112 w 10678681"/>
              <a:gd name="connsiteY35" fmla="*/ 677915 h 1352443"/>
              <a:gd name="connsiteX36" fmla="*/ 7853284 w 10678681"/>
              <a:gd name="connsiteY36" fmla="*/ 723588 h 1352443"/>
              <a:gd name="connsiteX37" fmla="*/ 7802383 w 10678681"/>
              <a:gd name="connsiteY37" fmla="*/ 739359 h 1352443"/>
              <a:gd name="connsiteX38" fmla="*/ 7730518 w 10678681"/>
              <a:gd name="connsiteY38" fmla="*/ 739526 h 1352443"/>
              <a:gd name="connsiteX39" fmla="*/ 7652907 w 10678681"/>
              <a:gd name="connsiteY39" fmla="*/ 783273 h 1352443"/>
              <a:gd name="connsiteX40" fmla="*/ 7606008 w 10678681"/>
              <a:gd name="connsiteY40" fmla="*/ 800717 h 1352443"/>
              <a:gd name="connsiteX41" fmla="*/ 7480223 w 10678681"/>
              <a:gd name="connsiteY41" fmla="*/ 856821 h 1352443"/>
              <a:gd name="connsiteX42" fmla="*/ 7356005 w 10678681"/>
              <a:gd name="connsiteY42" fmla="*/ 919462 h 1352443"/>
              <a:gd name="connsiteX43" fmla="*/ 7305396 w 10678681"/>
              <a:gd name="connsiteY43" fmla="*/ 986228 h 1352443"/>
              <a:gd name="connsiteX44" fmla="*/ 7266251 w 10678681"/>
              <a:gd name="connsiteY44" fmla="*/ 967864 h 1352443"/>
              <a:gd name="connsiteX45" fmla="*/ 7269396 w 10678681"/>
              <a:gd name="connsiteY45" fmla="*/ 989282 h 1352443"/>
              <a:gd name="connsiteX46" fmla="*/ 7258094 w 10678681"/>
              <a:gd name="connsiteY46" fmla="*/ 990679 h 1352443"/>
              <a:gd name="connsiteX47" fmla="*/ 7257893 w 10678681"/>
              <a:gd name="connsiteY47" fmla="*/ 991204 h 1352443"/>
              <a:gd name="connsiteX48" fmla="*/ 7247153 w 10678681"/>
              <a:gd name="connsiteY48" fmla="*/ 991550 h 1352443"/>
              <a:gd name="connsiteX49" fmla="*/ 7193612 w 10678681"/>
              <a:gd name="connsiteY49" fmla="*/ 987042 h 1352443"/>
              <a:gd name="connsiteX50" fmla="*/ 7132632 w 10678681"/>
              <a:gd name="connsiteY50" fmla="*/ 1042036 h 1352443"/>
              <a:gd name="connsiteX51" fmla="*/ 7105610 w 10678681"/>
              <a:gd name="connsiteY51" fmla="*/ 1053537 h 1352443"/>
              <a:gd name="connsiteX52" fmla="*/ 7069148 w 10678681"/>
              <a:gd name="connsiteY52" fmla="*/ 1047163 h 1352443"/>
              <a:gd name="connsiteX53" fmla="*/ 7039634 w 10678681"/>
              <a:gd name="connsiteY53" fmla="*/ 1059971 h 1352443"/>
              <a:gd name="connsiteX54" fmla="*/ 7033445 w 10678681"/>
              <a:gd name="connsiteY54" fmla="*/ 1063314 h 1352443"/>
              <a:gd name="connsiteX55" fmla="*/ 6999157 w 10678681"/>
              <a:gd name="connsiteY55" fmla="*/ 1055282 h 1352443"/>
              <a:gd name="connsiteX56" fmla="*/ 6981874 w 10678681"/>
              <a:gd name="connsiteY56" fmla="*/ 1053827 h 1352443"/>
              <a:gd name="connsiteX57" fmla="*/ 6976102 w 10678681"/>
              <a:gd name="connsiteY57" fmla="*/ 1047854 h 1352443"/>
              <a:gd name="connsiteX58" fmla="*/ 6951040 w 10678681"/>
              <a:gd name="connsiteY58" fmla="*/ 1048531 h 1352443"/>
              <a:gd name="connsiteX59" fmla="*/ 6948497 w 10678681"/>
              <a:gd name="connsiteY59" fmla="*/ 1050706 h 1352443"/>
              <a:gd name="connsiteX60" fmla="*/ 6926582 w 10678681"/>
              <a:gd name="connsiteY60" fmla="*/ 1043462 h 1352443"/>
              <a:gd name="connsiteX61" fmla="*/ 6833743 w 10678681"/>
              <a:gd name="connsiteY61" fmla="*/ 1027960 h 1352443"/>
              <a:gd name="connsiteX62" fmla="*/ 6687090 w 10678681"/>
              <a:gd name="connsiteY62" fmla="*/ 1063250 h 1352443"/>
              <a:gd name="connsiteX63" fmla="*/ 6437450 w 10678681"/>
              <a:gd name="connsiteY63" fmla="*/ 1101075 h 1352443"/>
              <a:gd name="connsiteX64" fmla="*/ 6327795 w 10678681"/>
              <a:gd name="connsiteY64" fmla="*/ 1088142 h 1352443"/>
              <a:gd name="connsiteX65" fmla="*/ 6136549 w 10678681"/>
              <a:gd name="connsiteY65" fmla="*/ 1100268 h 1352443"/>
              <a:gd name="connsiteX66" fmla="*/ 6004655 w 10678681"/>
              <a:gd name="connsiteY66" fmla="*/ 1114946 h 1352443"/>
              <a:gd name="connsiteX67" fmla="*/ 5936643 w 10678681"/>
              <a:gd name="connsiteY67" fmla="*/ 1095428 h 1352443"/>
              <a:gd name="connsiteX68" fmla="*/ 5912484 w 10678681"/>
              <a:gd name="connsiteY68" fmla="*/ 1112624 h 1352443"/>
              <a:gd name="connsiteX69" fmla="*/ 5908387 w 10678681"/>
              <a:gd name="connsiteY69" fmla="*/ 1116018 h 1352443"/>
              <a:gd name="connsiteX70" fmla="*/ 5890495 w 10678681"/>
              <a:gd name="connsiteY70" fmla="*/ 1120268 h 1352443"/>
              <a:gd name="connsiteX71" fmla="*/ 5887318 w 10678681"/>
              <a:gd name="connsiteY71" fmla="*/ 1133134 h 1352443"/>
              <a:gd name="connsiteX72" fmla="*/ 5861726 w 10678681"/>
              <a:gd name="connsiteY72" fmla="*/ 1147891 h 1352443"/>
              <a:gd name="connsiteX73" fmla="*/ 5805823 w 10678681"/>
              <a:gd name="connsiteY73" fmla="*/ 1152457 h 1352443"/>
              <a:gd name="connsiteX74" fmla="*/ 5689841 w 10678681"/>
              <a:gd name="connsiteY74" fmla="*/ 1176232 h 1352443"/>
              <a:gd name="connsiteX75" fmla="*/ 5605119 w 10678681"/>
              <a:gd name="connsiteY75" fmla="*/ 1190202 h 1352443"/>
              <a:gd name="connsiteX76" fmla="*/ 5488513 w 10678681"/>
              <a:gd name="connsiteY76" fmla="*/ 1205367 h 1352443"/>
              <a:gd name="connsiteX77" fmla="*/ 5402905 w 10678681"/>
              <a:gd name="connsiteY77" fmla="*/ 1241191 h 1352443"/>
              <a:gd name="connsiteX78" fmla="*/ 5285593 w 10678681"/>
              <a:gd name="connsiteY78" fmla="*/ 1273569 h 1352443"/>
              <a:gd name="connsiteX79" fmla="*/ 5192893 w 10678681"/>
              <a:gd name="connsiteY79" fmla="*/ 1247188 h 1352443"/>
              <a:gd name="connsiteX80" fmla="*/ 5186475 w 10678681"/>
              <a:gd name="connsiteY80" fmla="*/ 1257028 h 1352443"/>
              <a:gd name="connsiteX81" fmla="*/ 5126038 w 10678681"/>
              <a:gd name="connsiteY81" fmla="*/ 1263189 h 1352443"/>
              <a:gd name="connsiteX82" fmla="*/ 4894688 w 10678681"/>
              <a:gd name="connsiteY82" fmla="*/ 1247184 h 1352443"/>
              <a:gd name="connsiteX83" fmla="*/ 4788036 w 10678681"/>
              <a:gd name="connsiteY83" fmla="*/ 1238182 h 1352443"/>
              <a:gd name="connsiteX84" fmla="*/ 4747555 w 10678681"/>
              <a:gd name="connsiteY84" fmla="*/ 1252768 h 1352443"/>
              <a:gd name="connsiteX85" fmla="*/ 4679644 w 10678681"/>
              <a:gd name="connsiteY85" fmla="*/ 1276603 h 1352443"/>
              <a:gd name="connsiteX86" fmla="*/ 4632222 w 10678681"/>
              <a:gd name="connsiteY86" fmla="*/ 1318360 h 1352443"/>
              <a:gd name="connsiteX87" fmla="*/ 4617358 w 10678681"/>
              <a:gd name="connsiteY87" fmla="*/ 1327690 h 1352443"/>
              <a:gd name="connsiteX88" fmla="*/ 4589102 w 10678681"/>
              <a:gd name="connsiteY88" fmla="*/ 1321223 h 1352443"/>
              <a:gd name="connsiteX89" fmla="*/ 4578184 w 10678681"/>
              <a:gd name="connsiteY89" fmla="*/ 1326745 h 1352443"/>
              <a:gd name="connsiteX90" fmla="*/ 4574270 w 10678681"/>
              <a:gd name="connsiteY90" fmla="*/ 1325878 h 1352443"/>
              <a:gd name="connsiteX91" fmla="*/ 4564919 w 10678681"/>
              <a:gd name="connsiteY91" fmla="*/ 1325507 h 1352443"/>
              <a:gd name="connsiteX92" fmla="*/ 4566586 w 10678681"/>
              <a:gd name="connsiteY92" fmla="*/ 1316963 h 1352443"/>
              <a:gd name="connsiteX93" fmla="*/ 4556303 w 10678681"/>
              <a:gd name="connsiteY93" fmla="*/ 1300262 h 1352443"/>
              <a:gd name="connsiteX94" fmla="*/ 4502358 w 10678681"/>
              <a:gd name="connsiteY94" fmla="*/ 1302558 h 1352443"/>
              <a:gd name="connsiteX95" fmla="*/ 4498919 w 10678681"/>
              <a:gd name="connsiteY95" fmla="*/ 1312115 h 1352443"/>
              <a:gd name="connsiteX96" fmla="*/ 4492075 w 10678681"/>
              <a:gd name="connsiteY96" fmla="*/ 1313357 h 1352443"/>
              <a:gd name="connsiteX97" fmla="*/ 4487466 w 10678681"/>
              <a:gd name="connsiteY97" fmla="*/ 1304102 h 1352443"/>
              <a:gd name="connsiteX98" fmla="*/ 4398292 w 10678681"/>
              <a:gd name="connsiteY98" fmla="*/ 1278410 h 1352443"/>
              <a:gd name="connsiteX99" fmla="*/ 4306088 w 10678681"/>
              <a:gd name="connsiteY99" fmla="*/ 1282512 h 1352443"/>
              <a:gd name="connsiteX100" fmla="*/ 4188995 w 10678681"/>
              <a:gd name="connsiteY100" fmla="*/ 1296718 h 1352443"/>
              <a:gd name="connsiteX101" fmla="*/ 4136582 w 10678681"/>
              <a:gd name="connsiteY101" fmla="*/ 1287687 h 1352443"/>
              <a:gd name="connsiteX102" fmla="*/ 4064614 w 10678681"/>
              <a:gd name="connsiteY102" fmla="*/ 1296118 h 1352443"/>
              <a:gd name="connsiteX103" fmla="*/ 3900948 w 10678681"/>
              <a:gd name="connsiteY103" fmla="*/ 1322156 h 1352443"/>
              <a:gd name="connsiteX104" fmla="*/ 3787890 w 10678681"/>
              <a:gd name="connsiteY104" fmla="*/ 1352442 h 1352443"/>
              <a:gd name="connsiteX105" fmla="*/ 3745993 w 10678681"/>
              <a:gd name="connsiteY105" fmla="*/ 1342630 h 1352443"/>
              <a:gd name="connsiteX106" fmla="*/ 3675785 w 10678681"/>
              <a:gd name="connsiteY106" fmla="*/ 1326802 h 1352443"/>
              <a:gd name="connsiteX107" fmla="*/ 3623856 w 10678681"/>
              <a:gd name="connsiteY107" fmla="*/ 1290804 h 1352443"/>
              <a:gd name="connsiteX108" fmla="*/ 3564933 w 10678681"/>
              <a:gd name="connsiteY108" fmla="*/ 1287147 h 1352443"/>
              <a:gd name="connsiteX109" fmla="*/ 3550537 w 10678681"/>
              <a:gd name="connsiteY109" fmla="*/ 1317552 h 1352443"/>
              <a:gd name="connsiteX110" fmla="*/ 3487736 w 10678681"/>
              <a:gd name="connsiteY110" fmla="*/ 1303493 h 1352443"/>
              <a:gd name="connsiteX111" fmla="*/ 3392548 w 10678681"/>
              <a:gd name="connsiteY111" fmla="*/ 1278741 h 1352443"/>
              <a:gd name="connsiteX112" fmla="*/ 3337466 w 10678681"/>
              <a:gd name="connsiteY112" fmla="*/ 1272537 h 1352443"/>
              <a:gd name="connsiteX113" fmla="*/ 3175981 w 10678681"/>
              <a:gd name="connsiteY113" fmla="*/ 1208973 h 1352443"/>
              <a:gd name="connsiteX114" fmla="*/ 3036856 w 10678681"/>
              <a:gd name="connsiteY114" fmla="*/ 1214383 h 1352443"/>
              <a:gd name="connsiteX115" fmla="*/ 2824973 w 10678681"/>
              <a:gd name="connsiteY115" fmla="*/ 1134864 h 1352443"/>
              <a:gd name="connsiteX116" fmla="*/ 2804398 w 10678681"/>
              <a:gd name="connsiteY116" fmla="*/ 1125556 h 1352443"/>
              <a:gd name="connsiteX117" fmla="*/ 2736109 w 10678681"/>
              <a:gd name="connsiteY117" fmla="*/ 1137717 h 1352443"/>
              <a:gd name="connsiteX118" fmla="*/ 2659096 w 10678681"/>
              <a:gd name="connsiteY118" fmla="*/ 1150294 h 1352443"/>
              <a:gd name="connsiteX119" fmla="*/ 2567088 w 10678681"/>
              <a:gd name="connsiteY119" fmla="*/ 1181781 h 1352443"/>
              <a:gd name="connsiteX120" fmla="*/ 2454501 w 10678681"/>
              <a:gd name="connsiteY120" fmla="*/ 1155455 h 1352443"/>
              <a:gd name="connsiteX121" fmla="*/ 2385161 w 10678681"/>
              <a:gd name="connsiteY121" fmla="*/ 1161312 h 1352443"/>
              <a:gd name="connsiteX122" fmla="*/ 2273361 w 10678681"/>
              <a:gd name="connsiteY122" fmla="*/ 1134090 h 1352443"/>
              <a:gd name="connsiteX123" fmla="*/ 2132003 w 10678681"/>
              <a:gd name="connsiteY123" fmla="*/ 1139225 h 1352443"/>
              <a:gd name="connsiteX124" fmla="*/ 2041224 w 10678681"/>
              <a:gd name="connsiteY124" fmla="*/ 1147536 h 1352443"/>
              <a:gd name="connsiteX125" fmla="*/ 2010157 w 10678681"/>
              <a:gd name="connsiteY125" fmla="*/ 1152767 h 1352443"/>
              <a:gd name="connsiteX126" fmla="*/ 1859213 w 10678681"/>
              <a:gd name="connsiteY126" fmla="*/ 1199540 h 1352443"/>
              <a:gd name="connsiteX127" fmla="*/ 1735877 w 10678681"/>
              <a:gd name="connsiteY127" fmla="*/ 1246527 h 1352443"/>
              <a:gd name="connsiteX128" fmla="*/ 1705069 w 10678681"/>
              <a:gd name="connsiteY128" fmla="*/ 1251989 h 1352443"/>
              <a:gd name="connsiteX129" fmla="*/ 1307888 w 10678681"/>
              <a:gd name="connsiteY129" fmla="*/ 1283156 h 1352443"/>
              <a:gd name="connsiteX130" fmla="*/ 1220734 w 10678681"/>
              <a:gd name="connsiteY130" fmla="*/ 1257811 h 1352443"/>
              <a:gd name="connsiteX131" fmla="*/ 1021737 w 10678681"/>
              <a:gd name="connsiteY131" fmla="*/ 1238739 h 1352443"/>
              <a:gd name="connsiteX132" fmla="*/ 959820 w 10678681"/>
              <a:gd name="connsiteY132" fmla="*/ 1275863 h 1352443"/>
              <a:gd name="connsiteX133" fmla="*/ 929137 w 10678681"/>
              <a:gd name="connsiteY133" fmla="*/ 1273957 h 1352443"/>
              <a:gd name="connsiteX134" fmla="*/ 878849 w 10678681"/>
              <a:gd name="connsiteY134" fmla="*/ 1266740 h 1352443"/>
              <a:gd name="connsiteX135" fmla="*/ 800667 w 10678681"/>
              <a:gd name="connsiteY135" fmla="*/ 1282041 h 1352443"/>
              <a:gd name="connsiteX136" fmla="*/ 644906 w 10678681"/>
              <a:gd name="connsiteY136" fmla="*/ 1273685 h 1352443"/>
              <a:gd name="connsiteX137" fmla="*/ 379869 w 10678681"/>
              <a:gd name="connsiteY137" fmla="*/ 1339165 h 1352443"/>
              <a:gd name="connsiteX138" fmla="*/ 137696 w 10678681"/>
              <a:gd name="connsiteY138" fmla="*/ 1319217 h 1352443"/>
              <a:gd name="connsiteX139" fmla="*/ 54250 w 10678681"/>
              <a:gd name="connsiteY139" fmla="*/ 1315838 h 1352443"/>
              <a:gd name="connsiteX140" fmla="*/ 28042 w 10678681"/>
              <a:gd name="connsiteY140" fmla="*/ 1297822 h 1352443"/>
              <a:gd name="connsiteX141" fmla="*/ 0 w 10678681"/>
              <a:gd name="connsiteY141" fmla="*/ 1294612 h 1352443"/>
              <a:gd name="connsiteX142" fmla="*/ 0 w 10678681"/>
              <a:gd name="connsiteY142" fmla="*/ 0 h 1352443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62496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10013265 w 10678681"/>
              <a:gd name="connsiteY13" fmla="*/ 284757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306667 w 10678681"/>
              <a:gd name="connsiteY9" fmla="*/ 10973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57996 w 10678681"/>
              <a:gd name="connsiteY8" fmla="*/ 50836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0605 w 10678681"/>
              <a:gd name="connsiteY4" fmla="*/ 30449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78439 w 10678681"/>
              <a:gd name="connsiteY18" fmla="*/ 32624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22314 w 10678681"/>
              <a:gd name="connsiteY18" fmla="*/ 333814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99702 w 10678681"/>
              <a:gd name="connsiteY17" fmla="*/ 276316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7450 w 10678681"/>
              <a:gd name="connsiteY63" fmla="*/ 1101075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69396 w 10678681"/>
              <a:gd name="connsiteY45" fmla="*/ 989282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290622 w 10678681"/>
              <a:gd name="connsiteY31" fmla="*/ 622687 h 1342734"/>
              <a:gd name="connsiteX32" fmla="*/ 8086698 w 10678681"/>
              <a:gd name="connsiteY32" fmla="*/ 605185 h 1342734"/>
              <a:gd name="connsiteX33" fmla="*/ 7982378 w 10678681"/>
              <a:gd name="connsiteY33" fmla="*/ 629799 h 1342734"/>
              <a:gd name="connsiteX34" fmla="*/ 7947952 w 10678681"/>
              <a:gd name="connsiteY34" fmla="*/ 648003 h 1342734"/>
              <a:gd name="connsiteX35" fmla="*/ 7890112 w 10678681"/>
              <a:gd name="connsiteY35" fmla="*/ 677915 h 1342734"/>
              <a:gd name="connsiteX36" fmla="*/ 7853284 w 10678681"/>
              <a:gd name="connsiteY36" fmla="*/ 723588 h 1342734"/>
              <a:gd name="connsiteX37" fmla="*/ 7802383 w 10678681"/>
              <a:gd name="connsiteY37" fmla="*/ 739359 h 1342734"/>
              <a:gd name="connsiteX38" fmla="*/ 7730518 w 10678681"/>
              <a:gd name="connsiteY38" fmla="*/ 739526 h 1342734"/>
              <a:gd name="connsiteX39" fmla="*/ 7720084 w 10678681"/>
              <a:gd name="connsiteY39" fmla="*/ 760750 h 1342734"/>
              <a:gd name="connsiteX40" fmla="*/ 7652907 w 10678681"/>
              <a:gd name="connsiteY40" fmla="*/ 783273 h 1342734"/>
              <a:gd name="connsiteX41" fmla="*/ 7606008 w 10678681"/>
              <a:gd name="connsiteY41" fmla="*/ 800717 h 1342734"/>
              <a:gd name="connsiteX42" fmla="*/ 7480223 w 10678681"/>
              <a:gd name="connsiteY42" fmla="*/ 856821 h 1342734"/>
              <a:gd name="connsiteX43" fmla="*/ 7356005 w 10678681"/>
              <a:gd name="connsiteY43" fmla="*/ 919462 h 1342734"/>
              <a:gd name="connsiteX44" fmla="*/ 7305396 w 10678681"/>
              <a:gd name="connsiteY44" fmla="*/ 986228 h 1342734"/>
              <a:gd name="connsiteX45" fmla="*/ 7266251 w 10678681"/>
              <a:gd name="connsiteY45" fmla="*/ 967864 h 1342734"/>
              <a:gd name="connsiteX46" fmla="*/ 7258094 w 10678681"/>
              <a:gd name="connsiteY46" fmla="*/ 990679 h 1342734"/>
              <a:gd name="connsiteX47" fmla="*/ 7257893 w 10678681"/>
              <a:gd name="connsiteY47" fmla="*/ 991204 h 1342734"/>
              <a:gd name="connsiteX48" fmla="*/ 7247153 w 10678681"/>
              <a:gd name="connsiteY48" fmla="*/ 991550 h 1342734"/>
              <a:gd name="connsiteX49" fmla="*/ 7193612 w 10678681"/>
              <a:gd name="connsiteY49" fmla="*/ 987042 h 1342734"/>
              <a:gd name="connsiteX50" fmla="*/ 7132632 w 10678681"/>
              <a:gd name="connsiteY50" fmla="*/ 1042036 h 1342734"/>
              <a:gd name="connsiteX51" fmla="*/ 7105610 w 10678681"/>
              <a:gd name="connsiteY51" fmla="*/ 1053537 h 1342734"/>
              <a:gd name="connsiteX52" fmla="*/ 7069148 w 10678681"/>
              <a:gd name="connsiteY52" fmla="*/ 1047163 h 1342734"/>
              <a:gd name="connsiteX53" fmla="*/ 7039634 w 10678681"/>
              <a:gd name="connsiteY53" fmla="*/ 1059971 h 1342734"/>
              <a:gd name="connsiteX54" fmla="*/ 7033445 w 10678681"/>
              <a:gd name="connsiteY54" fmla="*/ 1063314 h 1342734"/>
              <a:gd name="connsiteX55" fmla="*/ 6999157 w 10678681"/>
              <a:gd name="connsiteY55" fmla="*/ 1055282 h 1342734"/>
              <a:gd name="connsiteX56" fmla="*/ 6981874 w 10678681"/>
              <a:gd name="connsiteY56" fmla="*/ 1053827 h 1342734"/>
              <a:gd name="connsiteX57" fmla="*/ 6976102 w 10678681"/>
              <a:gd name="connsiteY57" fmla="*/ 1047854 h 1342734"/>
              <a:gd name="connsiteX58" fmla="*/ 6951040 w 10678681"/>
              <a:gd name="connsiteY58" fmla="*/ 1048531 h 1342734"/>
              <a:gd name="connsiteX59" fmla="*/ 6948497 w 10678681"/>
              <a:gd name="connsiteY59" fmla="*/ 1050706 h 1342734"/>
              <a:gd name="connsiteX60" fmla="*/ 6926582 w 10678681"/>
              <a:gd name="connsiteY60" fmla="*/ 1043462 h 1342734"/>
              <a:gd name="connsiteX61" fmla="*/ 6833743 w 10678681"/>
              <a:gd name="connsiteY61" fmla="*/ 1027960 h 1342734"/>
              <a:gd name="connsiteX62" fmla="*/ 6687090 w 10678681"/>
              <a:gd name="connsiteY62" fmla="*/ 1063250 h 1342734"/>
              <a:gd name="connsiteX63" fmla="*/ 6431838 w 10678681"/>
              <a:gd name="connsiteY63" fmla="*/ 1063226 h 1342734"/>
              <a:gd name="connsiteX64" fmla="*/ 6327795 w 10678681"/>
              <a:gd name="connsiteY64" fmla="*/ 1088142 h 1342734"/>
              <a:gd name="connsiteX65" fmla="*/ 6136549 w 10678681"/>
              <a:gd name="connsiteY65" fmla="*/ 1100268 h 1342734"/>
              <a:gd name="connsiteX66" fmla="*/ 6004655 w 10678681"/>
              <a:gd name="connsiteY66" fmla="*/ 1114946 h 1342734"/>
              <a:gd name="connsiteX67" fmla="*/ 5936643 w 10678681"/>
              <a:gd name="connsiteY67" fmla="*/ 1095428 h 1342734"/>
              <a:gd name="connsiteX68" fmla="*/ 5912484 w 10678681"/>
              <a:gd name="connsiteY68" fmla="*/ 1112624 h 1342734"/>
              <a:gd name="connsiteX69" fmla="*/ 5908387 w 10678681"/>
              <a:gd name="connsiteY69" fmla="*/ 1116018 h 1342734"/>
              <a:gd name="connsiteX70" fmla="*/ 5890495 w 10678681"/>
              <a:gd name="connsiteY70" fmla="*/ 1120268 h 1342734"/>
              <a:gd name="connsiteX71" fmla="*/ 5887318 w 10678681"/>
              <a:gd name="connsiteY71" fmla="*/ 1133134 h 1342734"/>
              <a:gd name="connsiteX72" fmla="*/ 5861726 w 10678681"/>
              <a:gd name="connsiteY72" fmla="*/ 1147891 h 1342734"/>
              <a:gd name="connsiteX73" fmla="*/ 5805823 w 10678681"/>
              <a:gd name="connsiteY73" fmla="*/ 1152457 h 1342734"/>
              <a:gd name="connsiteX74" fmla="*/ 5689841 w 10678681"/>
              <a:gd name="connsiteY74" fmla="*/ 1176232 h 1342734"/>
              <a:gd name="connsiteX75" fmla="*/ 5605119 w 10678681"/>
              <a:gd name="connsiteY75" fmla="*/ 1190202 h 1342734"/>
              <a:gd name="connsiteX76" fmla="*/ 5488513 w 10678681"/>
              <a:gd name="connsiteY76" fmla="*/ 1205367 h 1342734"/>
              <a:gd name="connsiteX77" fmla="*/ 5402905 w 10678681"/>
              <a:gd name="connsiteY77" fmla="*/ 1241191 h 1342734"/>
              <a:gd name="connsiteX78" fmla="*/ 5285593 w 10678681"/>
              <a:gd name="connsiteY78" fmla="*/ 1273569 h 1342734"/>
              <a:gd name="connsiteX79" fmla="*/ 5192893 w 10678681"/>
              <a:gd name="connsiteY79" fmla="*/ 1247188 h 1342734"/>
              <a:gd name="connsiteX80" fmla="*/ 5186475 w 10678681"/>
              <a:gd name="connsiteY80" fmla="*/ 1257028 h 1342734"/>
              <a:gd name="connsiteX81" fmla="*/ 5126038 w 10678681"/>
              <a:gd name="connsiteY81" fmla="*/ 1263189 h 1342734"/>
              <a:gd name="connsiteX82" fmla="*/ 4894688 w 10678681"/>
              <a:gd name="connsiteY82" fmla="*/ 1247184 h 1342734"/>
              <a:gd name="connsiteX83" fmla="*/ 4788036 w 10678681"/>
              <a:gd name="connsiteY83" fmla="*/ 1238182 h 1342734"/>
              <a:gd name="connsiteX84" fmla="*/ 4747555 w 10678681"/>
              <a:gd name="connsiteY84" fmla="*/ 1252768 h 1342734"/>
              <a:gd name="connsiteX85" fmla="*/ 4679644 w 10678681"/>
              <a:gd name="connsiteY85" fmla="*/ 1276603 h 1342734"/>
              <a:gd name="connsiteX86" fmla="*/ 4632222 w 10678681"/>
              <a:gd name="connsiteY86" fmla="*/ 1318360 h 1342734"/>
              <a:gd name="connsiteX87" fmla="*/ 4617358 w 10678681"/>
              <a:gd name="connsiteY87" fmla="*/ 1327690 h 1342734"/>
              <a:gd name="connsiteX88" fmla="*/ 4589102 w 10678681"/>
              <a:gd name="connsiteY88" fmla="*/ 1321223 h 1342734"/>
              <a:gd name="connsiteX89" fmla="*/ 4578184 w 10678681"/>
              <a:gd name="connsiteY89" fmla="*/ 1326745 h 1342734"/>
              <a:gd name="connsiteX90" fmla="*/ 4574270 w 10678681"/>
              <a:gd name="connsiteY90" fmla="*/ 1325878 h 1342734"/>
              <a:gd name="connsiteX91" fmla="*/ 4564919 w 10678681"/>
              <a:gd name="connsiteY91" fmla="*/ 1325507 h 1342734"/>
              <a:gd name="connsiteX92" fmla="*/ 4566586 w 10678681"/>
              <a:gd name="connsiteY92" fmla="*/ 1316963 h 1342734"/>
              <a:gd name="connsiteX93" fmla="*/ 4556303 w 10678681"/>
              <a:gd name="connsiteY93" fmla="*/ 1300262 h 1342734"/>
              <a:gd name="connsiteX94" fmla="*/ 4502358 w 10678681"/>
              <a:gd name="connsiteY94" fmla="*/ 1302558 h 1342734"/>
              <a:gd name="connsiteX95" fmla="*/ 4498919 w 10678681"/>
              <a:gd name="connsiteY95" fmla="*/ 1312115 h 1342734"/>
              <a:gd name="connsiteX96" fmla="*/ 4492075 w 10678681"/>
              <a:gd name="connsiteY96" fmla="*/ 1313357 h 1342734"/>
              <a:gd name="connsiteX97" fmla="*/ 4487466 w 10678681"/>
              <a:gd name="connsiteY97" fmla="*/ 1304102 h 1342734"/>
              <a:gd name="connsiteX98" fmla="*/ 4398292 w 10678681"/>
              <a:gd name="connsiteY98" fmla="*/ 1278410 h 1342734"/>
              <a:gd name="connsiteX99" fmla="*/ 4306088 w 10678681"/>
              <a:gd name="connsiteY99" fmla="*/ 1282512 h 1342734"/>
              <a:gd name="connsiteX100" fmla="*/ 4188995 w 10678681"/>
              <a:gd name="connsiteY100" fmla="*/ 1296718 h 1342734"/>
              <a:gd name="connsiteX101" fmla="*/ 4136582 w 10678681"/>
              <a:gd name="connsiteY101" fmla="*/ 1287687 h 1342734"/>
              <a:gd name="connsiteX102" fmla="*/ 4064614 w 10678681"/>
              <a:gd name="connsiteY102" fmla="*/ 1296118 h 1342734"/>
              <a:gd name="connsiteX103" fmla="*/ 3900948 w 10678681"/>
              <a:gd name="connsiteY103" fmla="*/ 1322156 h 1342734"/>
              <a:gd name="connsiteX104" fmla="*/ 3787890 w 10678681"/>
              <a:gd name="connsiteY104" fmla="*/ 1322164 h 1342734"/>
              <a:gd name="connsiteX105" fmla="*/ 3745993 w 10678681"/>
              <a:gd name="connsiteY105" fmla="*/ 1342630 h 1342734"/>
              <a:gd name="connsiteX106" fmla="*/ 3675785 w 10678681"/>
              <a:gd name="connsiteY106" fmla="*/ 1326802 h 1342734"/>
              <a:gd name="connsiteX107" fmla="*/ 3623856 w 10678681"/>
              <a:gd name="connsiteY107" fmla="*/ 1290804 h 1342734"/>
              <a:gd name="connsiteX108" fmla="*/ 3564933 w 10678681"/>
              <a:gd name="connsiteY108" fmla="*/ 1287147 h 1342734"/>
              <a:gd name="connsiteX109" fmla="*/ 3550537 w 10678681"/>
              <a:gd name="connsiteY109" fmla="*/ 1317552 h 1342734"/>
              <a:gd name="connsiteX110" fmla="*/ 3487736 w 10678681"/>
              <a:gd name="connsiteY110" fmla="*/ 1303493 h 1342734"/>
              <a:gd name="connsiteX111" fmla="*/ 3392548 w 10678681"/>
              <a:gd name="connsiteY111" fmla="*/ 1278741 h 1342734"/>
              <a:gd name="connsiteX112" fmla="*/ 3337466 w 10678681"/>
              <a:gd name="connsiteY112" fmla="*/ 1272537 h 1342734"/>
              <a:gd name="connsiteX113" fmla="*/ 3175981 w 10678681"/>
              <a:gd name="connsiteY113" fmla="*/ 1208973 h 1342734"/>
              <a:gd name="connsiteX114" fmla="*/ 3036856 w 10678681"/>
              <a:gd name="connsiteY114" fmla="*/ 1214383 h 1342734"/>
              <a:gd name="connsiteX115" fmla="*/ 2824973 w 10678681"/>
              <a:gd name="connsiteY115" fmla="*/ 1134864 h 1342734"/>
              <a:gd name="connsiteX116" fmla="*/ 2804398 w 10678681"/>
              <a:gd name="connsiteY116" fmla="*/ 1125556 h 1342734"/>
              <a:gd name="connsiteX117" fmla="*/ 2736109 w 10678681"/>
              <a:gd name="connsiteY117" fmla="*/ 1137717 h 1342734"/>
              <a:gd name="connsiteX118" fmla="*/ 2659096 w 10678681"/>
              <a:gd name="connsiteY118" fmla="*/ 1150294 h 1342734"/>
              <a:gd name="connsiteX119" fmla="*/ 2567088 w 10678681"/>
              <a:gd name="connsiteY119" fmla="*/ 1181781 h 1342734"/>
              <a:gd name="connsiteX120" fmla="*/ 2454501 w 10678681"/>
              <a:gd name="connsiteY120" fmla="*/ 1155455 h 1342734"/>
              <a:gd name="connsiteX121" fmla="*/ 2385161 w 10678681"/>
              <a:gd name="connsiteY121" fmla="*/ 1161312 h 1342734"/>
              <a:gd name="connsiteX122" fmla="*/ 2273361 w 10678681"/>
              <a:gd name="connsiteY122" fmla="*/ 1134090 h 1342734"/>
              <a:gd name="connsiteX123" fmla="*/ 2132003 w 10678681"/>
              <a:gd name="connsiteY123" fmla="*/ 1139225 h 1342734"/>
              <a:gd name="connsiteX124" fmla="*/ 2041224 w 10678681"/>
              <a:gd name="connsiteY124" fmla="*/ 1147536 h 1342734"/>
              <a:gd name="connsiteX125" fmla="*/ 2010157 w 10678681"/>
              <a:gd name="connsiteY125" fmla="*/ 1152767 h 1342734"/>
              <a:gd name="connsiteX126" fmla="*/ 1859213 w 10678681"/>
              <a:gd name="connsiteY126" fmla="*/ 1199540 h 1342734"/>
              <a:gd name="connsiteX127" fmla="*/ 1735877 w 10678681"/>
              <a:gd name="connsiteY127" fmla="*/ 1246527 h 1342734"/>
              <a:gd name="connsiteX128" fmla="*/ 1705069 w 10678681"/>
              <a:gd name="connsiteY128" fmla="*/ 1251989 h 1342734"/>
              <a:gd name="connsiteX129" fmla="*/ 1307888 w 10678681"/>
              <a:gd name="connsiteY129" fmla="*/ 1283156 h 1342734"/>
              <a:gd name="connsiteX130" fmla="*/ 1220734 w 10678681"/>
              <a:gd name="connsiteY130" fmla="*/ 1257811 h 1342734"/>
              <a:gd name="connsiteX131" fmla="*/ 1021737 w 10678681"/>
              <a:gd name="connsiteY131" fmla="*/ 1238739 h 1342734"/>
              <a:gd name="connsiteX132" fmla="*/ 959820 w 10678681"/>
              <a:gd name="connsiteY132" fmla="*/ 1275863 h 1342734"/>
              <a:gd name="connsiteX133" fmla="*/ 929137 w 10678681"/>
              <a:gd name="connsiteY133" fmla="*/ 1273957 h 1342734"/>
              <a:gd name="connsiteX134" fmla="*/ 878849 w 10678681"/>
              <a:gd name="connsiteY134" fmla="*/ 1266740 h 1342734"/>
              <a:gd name="connsiteX135" fmla="*/ 800667 w 10678681"/>
              <a:gd name="connsiteY135" fmla="*/ 1282041 h 1342734"/>
              <a:gd name="connsiteX136" fmla="*/ 644906 w 10678681"/>
              <a:gd name="connsiteY136" fmla="*/ 1273685 h 1342734"/>
              <a:gd name="connsiteX137" fmla="*/ 379869 w 10678681"/>
              <a:gd name="connsiteY137" fmla="*/ 1339165 h 1342734"/>
              <a:gd name="connsiteX138" fmla="*/ 137696 w 10678681"/>
              <a:gd name="connsiteY138" fmla="*/ 1319217 h 1342734"/>
              <a:gd name="connsiteX139" fmla="*/ 54250 w 10678681"/>
              <a:gd name="connsiteY139" fmla="*/ 1315838 h 1342734"/>
              <a:gd name="connsiteX140" fmla="*/ 28042 w 10678681"/>
              <a:gd name="connsiteY140" fmla="*/ 1297822 h 1342734"/>
              <a:gd name="connsiteX141" fmla="*/ 0 w 10678681"/>
              <a:gd name="connsiteY141" fmla="*/ 1294612 h 1342734"/>
              <a:gd name="connsiteX142" fmla="*/ 0 w 10678681"/>
              <a:gd name="connsiteY142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344233 w 10678681"/>
              <a:gd name="connsiteY30" fmla="*/ 610922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54478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8 w 10678681"/>
              <a:gd name="connsiteY15" fmla="*/ 27746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74270 w 10678681"/>
              <a:gd name="connsiteY89" fmla="*/ 1325878 h 1342734"/>
              <a:gd name="connsiteX90" fmla="*/ 4564919 w 10678681"/>
              <a:gd name="connsiteY90" fmla="*/ 1325507 h 1342734"/>
              <a:gd name="connsiteX91" fmla="*/ 4566586 w 10678681"/>
              <a:gd name="connsiteY91" fmla="*/ 1316963 h 1342734"/>
              <a:gd name="connsiteX92" fmla="*/ 4556303 w 10678681"/>
              <a:gd name="connsiteY92" fmla="*/ 1300262 h 1342734"/>
              <a:gd name="connsiteX93" fmla="*/ 4502358 w 10678681"/>
              <a:gd name="connsiteY93" fmla="*/ 1302558 h 1342734"/>
              <a:gd name="connsiteX94" fmla="*/ 4498919 w 10678681"/>
              <a:gd name="connsiteY94" fmla="*/ 1312115 h 1342734"/>
              <a:gd name="connsiteX95" fmla="*/ 4492075 w 10678681"/>
              <a:gd name="connsiteY95" fmla="*/ 1313357 h 1342734"/>
              <a:gd name="connsiteX96" fmla="*/ 4487466 w 10678681"/>
              <a:gd name="connsiteY96" fmla="*/ 1304102 h 1342734"/>
              <a:gd name="connsiteX97" fmla="*/ 4398292 w 10678681"/>
              <a:gd name="connsiteY97" fmla="*/ 1278410 h 1342734"/>
              <a:gd name="connsiteX98" fmla="*/ 4306088 w 10678681"/>
              <a:gd name="connsiteY98" fmla="*/ 1282512 h 1342734"/>
              <a:gd name="connsiteX99" fmla="*/ 4188995 w 10678681"/>
              <a:gd name="connsiteY99" fmla="*/ 1296718 h 1342734"/>
              <a:gd name="connsiteX100" fmla="*/ 4136582 w 10678681"/>
              <a:gd name="connsiteY100" fmla="*/ 1287687 h 1342734"/>
              <a:gd name="connsiteX101" fmla="*/ 4064614 w 10678681"/>
              <a:gd name="connsiteY101" fmla="*/ 1296118 h 1342734"/>
              <a:gd name="connsiteX102" fmla="*/ 3900948 w 10678681"/>
              <a:gd name="connsiteY102" fmla="*/ 1322156 h 1342734"/>
              <a:gd name="connsiteX103" fmla="*/ 3787890 w 10678681"/>
              <a:gd name="connsiteY103" fmla="*/ 1322164 h 1342734"/>
              <a:gd name="connsiteX104" fmla="*/ 3745993 w 10678681"/>
              <a:gd name="connsiteY104" fmla="*/ 1342630 h 1342734"/>
              <a:gd name="connsiteX105" fmla="*/ 3675785 w 10678681"/>
              <a:gd name="connsiteY105" fmla="*/ 1326802 h 1342734"/>
              <a:gd name="connsiteX106" fmla="*/ 3623856 w 10678681"/>
              <a:gd name="connsiteY106" fmla="*/ 1290804 h 1342734"/>
              <a:gd name="connsiteX107" fmla="*/ 3564933 w 10678681"/>
              <a:gd name="connsiteY107" fmla="*/ 1287147 h 1342734"/>
              <a:gd name="connsiteX108" fmla="*/ 3550537 w 10678681"/>
              <a:gd name="connsiteY108" fmla="*/ 1317552 h 1342734"/>
              <a:gd name="connsiteX109" fmla="*/ 3487736 w 10678681"/>
              <a:gd name="connsiteY109" fmla="*/ 1303493 h 1342734"/>
              <a:gd name="connsiteX110" fmla="*/ 3392548 w 10678681"/>
              <a:gd name="connsiteY110" fmla="*/ 1278741 h 1342734"/>
              <a:gd name="connsiteX111" fmla="*/ 3337466 w 10678681"/>
              <a:gd name="connsiteY111" fmla="*/ 1272537 h 1342734"/>
              <a:gd name="connsiteX112" fmla="*/ 3175981 w 10678681"/>
              <a:gd name="connsiteY112" fmla="*/ 1208973 h 1342734"/>
              <a:gd name="connsiteX113" fmla="*/ 3036856 w 10678681"/>
              <a:gd name="connsiteY113" fmla="*/ 1214383 h 1342734"/>
              <a:gd name="connsiteX114" fmla="*/ 2824973 w 10678681"/>
              <a:gd name="connsiteY114" fmla="*/ 1134864 h 1342734"/>
              <a:gd name="connsiteX115" fmla="*/ 2804398 w 10678681"/>
              <a:gd name="connsiteY115" fmla="*/ 1125556 h 1342734"/>
              <a:gd name="connsiteX116" fmla="*/ 2736109 w 10678681"/>
              <a:gd name="connsiteY116" fmla="*/ 1137717 h 1342734"/>
              <a:gd name="connsiteX117" fmla="*/ 2659096 w 10678681"/>
              <a:gd name="connsiteY117" fmla="*/ 1150294 h 1342734"/>
              <a:gd name="connsiteX118" fmla="*/ 2567088 w 10678681"/>
              <a:gd name="connsiteY118" fmla="*/ 1181781 h 1342734"/>
              <a:gd name="connsiteX119" fmla="*/ 2454501 w 10678681"/>
              <a:gd name="connsiteY119" fmla="*/ 1155455 h 1342734"/>
              <a:gd name="connsiteX120" fmla="*/ 2385161 w 10678681"/>
              <a:gd name="connsiteY120" fmla="*/ 1161312 h 1342734"/>
              <a:gd name="connsiteX121" fmla="*/ 2273361 w 10678681"/>
              <a:gd name="connsiteY121" fmla="*/ 1134090 h 1342734"/>
              <a:gd name="connsiteX122" fmla="*/ 2132003 w 10678681"/>
              <a:gd name="connsiteY122" fmla="*/ 1139225 h 1342734"/>
              <a:gd name="connsiteX123" fmla="*/ 2041224 w 10678681"/>
              <a:gd name="connsiteY123" fmla="*/ 1147536 h 1342734"/>
              <a:gd name="connsiteX124" fmla="*/ 2010157 w 10678681"/>
              <a:gd name="connsiteY124" fmla="*/ 1152767 h 1342734"/>
              <a:gd name="connsiteX125" fmla="*/ 1859213 w 10678681"/>
              <a:gd name="connsiteY125" fmla="*/ 1199540 h 1342734"/>
              <a:gd name="connsiteX126" fmla="*/ 1735877 w 10678681"/>
              <a:gd name="connsiteY126" fmla="*/ 1246527 h 1342734"/>
              <a:gd name="connsiteX127" fmla="*/ 1705069 w 10678681"/>
              <a:gd name="connsiteY127" fmla="*/ 1251989 h 1342734"/>
              <a:gd name="connsiteX128" fmla="*/ 1307888 w 10678681"/>
              <a:gd name="connsiteY128" fmla="*/ 1283156 h 1342734"/>
              <a:gd name="connsiteX129" fmla="*/ 1220734 w 10678681"/>
              <a:gd name="connsiteY129" fmla="*/ 1257811 h 1342734"/>
              <a:gd name="connsiteX130" fmla="*/ 1021737 w 10678681"/>
              <a:gd name="connsiteY130" fmla="*/ 1238739 h 1342734"/>
              <a:gd name="connsiteX131" fmla="*/ 959820 w 10678681"/>
              <a:gd name="connsiteY131" fmla="*/ 1275863 h 1342734"/>
              <a:gd name="connsiteX132" fmla="*/ 929137 w 10678681"/>
              <a:gd name="connsiteY132" fmla="*/ 1273957 h 1342734"/>
              <a:gd name="connsiteX133" fmla="*/ 878849 w 10678681"/>
              <a:gd name="connsiteY133" fmla="*/ 1266740 h 1342734"/>
              <a:gd name="connsiteX134" fmla="*/ 800667 w 10678681"/>
              <a:gd name="connsiteY134" fmla="*/ 1282041 h 1342734"/>
              <a:gd name="connsiteX135" fmla="*/ 644906 w 10678681"/>
              <a:gd name="connsiteY135" fmla="*/ 1273685 h 1342734"/>
              <a:gd name="connsiteX136" fmla="*/ 379869 w 10678681"/>
              <a:gd name="connsiteY136" fmla="*/ 1339165 h 1342734"/>
              <a:gd name="connsiteX137" fmla="*/ 137696 w 10678681"/>
              <a:gd name="connsiteY137" fmla="*/ 1319217 h 1342734"/>
              <a:gd name="connsiteX138" fmla="*/ 54250 w 10678681"/>
              <a:gd name="connsiteY138" fmla="*/ 1315838 h 1342734"/>
              <a:gd name="connsiteX139" fmla="*/ 28042 w 10678681"/>
              <a:gd name="connsiteY139" fmla="*/ 1297822 h 1342734"/>
              <a:gd name="connsiteX140" fmla="*/ 0 w 10678681"/>
              <a:gd name="connsiteY140" fmla="*/ 1294612 h 1342734"/>
              <a:gd name="connsiteX141" fmla="*/ 0 w 10678681"/>
              <a:gd name="connsiteY141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89102 w 10678681"/>
              <a:gd name="connsiteY87" fmla="*/ 1321223 h 1342734"/>
              <a:gd name="connsiteX88" fmla="*/ 4578184 w 10678681"/>
              <a:gd name="connsiteY88" fmla="*/ 1326745 h 1342734"/>
              <a:gd name="connsiteX89" fmla="*/ 4564919 w 10678681"/>
              <a:gd name="connsiteY89" fmla="*/ 1325507 h 1342734"/>
              <a:gd name="connsiteX90" fmla="*/ 4566586 w 10678681"/>
              <a:gd name="connsiteY90" fmla="*/ 1316963 h 1342734"/>
              <a:gd name="connsiteX91" fmla="*/ 4556303 w 10678681"/>
              <a:gd name="connsiteY91" fmla="*/ 1300262 h 1342734"/>
              <a:gd name="connsiteX92" fmla="*/ 4502358 w 10678681"/>
              <a:gd name="connsiteY92" fmla="*/ 1302558 h 1342734"/>
              <a:gd name="connsiteX93" fmla="*/ 4498919 w 10678681"/>
              <a:gd name="connsiteY93" fmla="*/ 1312115 h 1342734"/>
              <a:gd name="connsiteX94" fmla="*/ 4492075 w 10678681"/>
              <a:gd name="connsiteY94" fmla="*/ 1313357 h 1342734"/>
              <a:gd name="connsiteX95" fmla="*/ 4487466 w 10678681"/>
              <a:gd name="connsiteY95" fmla="*/ 1304102 h 1342734"/>
              <a:gd name="connsiteX96" fmla="*/ 4398292 w 10678681"/>
              <a:gd name="connsiteY96" fmla="*/ 1278410 h 1342734"/>
              <a:gd name="connsiteX97" fmla="*/ 4306088 w 10678681"/>
              <a:gd name="connsiteY97" fmla="*/ 1282512 h 1342734"/>
              <a:gd name="connsiteX98" fmla="*/ 4188995 w 10678681"/>
              <a:gd name="connsiteY98" fmla="*/ 1296718 h 1342734"/>
              <a:gd name="connsiteX99" fmla="*/ 4136582 w 10678681"/>
              <a:gd name="connsiteY99" fmla="*/ 1287687 h 1342734"/>
              <a:gd name="connsiteX100" fmla="*/ 4064614 w 10678681"/>
              <a:gd name="connsiteY100" fmla="*/ 1296118 h 1342734"/>
              <a:gd name="connsiteX101" fmla="*/ 3900948 w 10678681"/>
              <a:gd name="connsiteY101" fmla="*/ 1322156 h 1342734"/>
              <a:gd name="connsiteX102" fmla="*/ 3787890 w 10678681"/>
              <a:gd name="connsiteY102" fmla="*/ 1322164 h 1342734"/>
              <a:gd name="connsiteX103" fmla="*/ 3745993 w 10678681"/>
              <a:gd name="connsiteY103" fmla="*/ 1342630 h 1342734"/>
              <a:gd name="connsiteX104" fmla="*/ 3675785 w 10678681"/>
              <a:gd name="connsiteY104" fmla="*/ 1326802 h 1342734"/>
              <a:gd name="connsiteX105" fmla="*/ 3623856 w 10678681"/>
              <a:gd name="connsiteY105" fmla="*/ 1290804 h 1342734"/>
              <a:gd name="connsiteX106" fmla="*/ 3564933 w 10678681"/>
              <a:gd name="connsiteY106" fmla="*/ 1287147 h 1342734"/>
              <a:gd name="connsiteX107" fmla="*/ 3550537 w 10678681"/>
              <a:gd name="connsiteY107" fmla="*/ 1317552 h 1342734"/>
              <a:gd name="connsiteX108" fmla="*/ 3487736 w 10678681"/>
              <a:gd name="connsiteY108" fmla="*/ 1303493 h 1342734"/>
              <a:gd name="connsiteX109" fmla="*/ 3392548 w 10678681"/>
              <a:gd name="connsiteY109" fmla="*/ 1278741 h 1342734"/>
              <a:gd name="connsiteX110" fmla="*/ 3337466 w 10678681"/>
              <a:gd name="connsiteY110" fmla="*/ 1272537 h 1342734"/>
              <a:gd name="connsiteX111" fmla="*/ 3175981 w 10678681"/>
              <a:gd name="connsiteY111" fmla="*/ 1208973 h 1342734"/>
              <a:gd name="connsiteX112" fmla="*/ 3036856 w 10678681"/>
              <a:gd name="connsiteY112" fmla="*/ 1214383 h 1342734"/>
              <a:gd name="connsiteX113" fmla="*/ 2824973 w 10678681"/>
              <a:gd name="connsiteY113" fmla="*/ 1134864 h 1342734"/>
              <a:gd name="connsiteX114" fmla="*/ 2804398 w 10678681"/>
              <a:gd name="connsiteY114" fmla="*/ 1125556 h 1342734"/>
              <a:gd name="connsiteX115" fmla="*/ 2736109 w 10678681"/>
              <a:gd name="connsiteY115" fmla="*/ 1137717 h 1342734"/>
              <a:gd name="connsiteX116" fmla="*/ 2659096 w 10678681"/>
              <a:gd name="connsiteY116" fmla="*/ 1150294 h 1342734"/>
              <a:gd name="connsiteX117" fmla="*/ 2567088 w 10678681"/>
              <a:gd name="connsiteY117" fmla="*/ 1181781 h 1342734"/>
              <a:gd name="connsiteX118" fmla="*/ 2454501 w 10678681"/>
              <a:gd name="connsiteY118" fmla="*/ 1155455 h 1342734"/>
              <a:gd name="connsiteX119" fmla="*/ 2385161 w 10678681"/>
              <a:gd name="connsiteY119" fmla="*/ 1161312 h 1342734"/>
              <a:gd name="connsiteX120" fmla="*/ 2273361 w 10678681"/>
              <a:gd name="connsiteY120" fmla="*/ 1134090 h 1342734"/>
              <a:gd name="connsiteX121" fmla="*/ 2132003 w 10678681"/>
              <a:gd name="connsiteY121" fmla="*/ 1139225 h 1342734"/>
              <a:gd name="connsiteX122" fmla="*/ 2041224 w 10678681"/>
              <a:gd name="connsiteY122" fmla="*/ 1147536 h 1342734"/>
              <a:gd name="connsiteX123" fmla="*/ 2010157 w 10678681"/>
              <a:gd name="connsiteY123" fmla="*/ 1152767 h 1342734"/>
              <a:gd name="connsiteX124" fmla="*/ 1859213 w 10678681"/>
              <a:gd name="connsiteY124" fmla="*/ 1199540 h 1342734"/>
              <a:gd name="connsiteX125" fmla="*/ 1735877 w 10678681"/>
              <a:gd name="connsiteY125" fmla="*/ 1246527 h 1342734"/>
              <a:gd name="connsiteX126" fmla="*/ 1705069 w 10678681"/>
              <a:gd name="connsiteY126" fmla="*/ 1251989 h 1342734"/>
              <a:gd name="connsiteX127" fmla="*/ 1307888 w 10678681"/>
              <a:gd name="connsiteY127" fmla="*/ 1283156 h 1342734"/>
              <a:gd name="connsiteX128" fmla="*/ 1220734 w 10678681"/>
              <a:gd name="connsiteY128" fmla="*/ 1257811 h 1342734"/>
              <a:gd name="connsiteX129" fmla="*/ 1021737 w 10678681"/>
              <a:gd name="connsiteY129" fmla="*/ 1238739 h 1342734"/>
              <a:gd name="connsiteX130" fmla="*/ 959820 w 10678681"/>
              <a:gd name="connsiteY130" fmla="*/ 1275863 h 1342734"/>
              <a:gd name="connsiteX131" fmla="*/ 929137 w 10678681"/>
              <a:gd name="connsiteY131" fmla="*/ 1273957 h 1342734"/>
              <a:gd name="connsiteX132" fmla="*/ 878849 w 10678681"/>
              <a:gd name="connsiteY132" fmla="*/ 1266740 h 1342734"/>
              <a:gd name="connsiteX133" fmla="*/ 800667 w 10678681"/>
              <a:gd name="connsiteY133" fmla="*/ 1282041 h 1342734"/>
              <a:gd name="connsiteX134" fmla="*/ 644906 w 10678681"/>
              <a:gd name="connsiteY134" fmla="*/ 1273685 h 1342734"/>
              <a:gd name="connsiteX135" fmla="*/ 379869 w 10678681"/>
              <a:gd name="connsiteY135" fmla="*/ 1339165 h 1342734"/>
              <a:gd name="connsiteX136" fmla="*/ 137696 w 10678681"/>
              <a:gd name="connsiteY136" fmla="*/ 1319217 h 1342734"/>
              <a:gd name="connsiteX137" fmla="*/ 54250 w 10678681"/>
              <a:gd name="connsiteY137" fmla="*/ 1315838 h 1342734"/>
              <a:gd name="connsiteX138" fmla="*/ 28042 w 10678681"/>
              <a:gd name="connsiteY138" fmla="*/ 1297822 h 1342734"/>
              <a:gd name="connsiteX139" fmla="*/ 0 w 10678681"/>
              <a:gd name="connsiteY139" fmla="*/ 1294612 h 1342734"/>
              <a:gd name="connsiteX140" fmla="*/ 0 w 10678681"/>
              <a:gd name="connsiteY140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617358 w 10678681"/>
              <a:gd name="connsiteY86" fmla="*/ 1327690 h 1342734"/>
              <a:gd name="connsiteX87" fmla="*/ 4578184 w 10678681"/>
              <a:gd name="connsiteY87" fmla="*/ 1326745 h 1342734"/>
              <a:gd name="connsiteX88" fmla="*/ 4564919 w 10678681"/>
              <a:gd name="connsiteY88" fmla="*/ 1325507 h 1342734"/>
              <a:gd name="connsiteX89" fmla="*/ 4566586 w 10678681"/>
              <a:gd name="connsiteY89" fmla="*/ 1316963 h 1342734"/>
              <a:gd name="connsiteX90" fmla="*/ 4556303 w 10678681"/>
              <a:gd name="connsiteY90" fmla="*/ 1300262 h 1342734"/>
              <a:gd name="connsiteX91" fmla="*/ 4502358 w 10678681"/>
              <a:gd name="connsiteY91" fmla="*/ 1302558 h 1342734"/>
              <a:gd name="connsiteX92" fmla="*/ 4498919 w 10678681"/>
              <a:gd name="connsiteY92" fmla="*/ 1312115 h 1342734"/>
              <a:gd name="connsiteX93" fmla="*/ 4492075 w 10678681"/>
              <a:gd name="connsiteY93" fmla="*/ 1313357 h 1342734"/>
              <a:gd name="connsiteX94" fmla="*/ 4487466 w 10678681"/>
              <a:gd name="connsiteY94" fmla="*/ 1304102 h 1342734"/>
              <a:gd name="connsiteX95" fmla="*/ 4398292 w 10678681"/>
              <a:gd name="connsiteY95" fmla="*/ 1278410 h 1342734"/>
              <a:gd name="connsiteX96" fmla="*/ 4306088 w 10678681"/>
              <a:gd name="connsiteY96" fmla="*/ 1282512 h 1342734"/>
              <a:gd name="connsiteX97" fmla="*/ 4188995 w 10678681"/>
              <a:gd name="connsiteY97" fmla="*/ 1296718 h 1342734"/>
              <a:gd name="connsiteX98" fmla="*/ 4136582 w 10678681"/>
              <a:gd name="connsiteY98" fmla="*/ 1287687 h 1342734"/>
              <a:gd name="connsiteX99" fmla="*/ 4064614 w 10678681"/>
              <a:gd name="connsiteY99" fmla="*/ 1296118 h 1342734"/>
              <a:gd name="connsiteX100" fmla="*/ 3900948 w 10678681"/>
              <a:gd name="connsiteY100" fmla="*/ 1322156 h 1342734"/>
              <a:gd name="connsiteX101" fmla="*/ 3787890 w 10678681"/>
              <a:gd name="connsiteY101" fmla="*/ 1322164 h 1342734"/>
              <a:gd name="connsiteX102" fmla="*/ 3745993 w 10678681"/>
              <a:gd name="connsiteY102" fmla="*/ 1342630 h 1342734"/>
              <a:gd name="connsiteX103" fmla="*/ 3675785 w 10678681"/>
              <a:gd name="connsiteY103" fmla="*/ 1326802 h 1342734"/>
              <a:gd name="connsiteX104" fmla="*/ 3623856 w 10678681"/>
              <a:gd name="connsiteY104" fmla="*/ 1290804 h 1342734"/>
              <a:gd name="connsiteX105" fmla="*/ 3564933 w 10678681"/>
              <a:gd name="connsiteY105" fmla="*/ 1287147 h 1342734"/>
              <a:gd name="connsiteX106" fmla="*/ 3550537 w 10678681"/>
              <a:gd name="connsiteY106" fmla="*/ 1317552 h 1342734"/>
              <a:gd name="connsiteX107" fmla="*/ 3487736 w 10678681"/>
              <a:gd name="connsiteY107" fmla="*/ 1303493 h 1342734"/>
              <a:gd name="connsiteX108" fmla="*/ 3392548 w 10678681"/>
              <a:gd name="connsiteY108" fmla="*/ 1278741 h 1342734"/>
              <a:gd name="connsiteX109" fmla="*/ 3337466 w 10678681"/>
              <a:gd name="connsiteY109" fmla="*/ 1272537 h 1342734"/>
              <a:gd name="connsiteX110" fmla="*/ 3175981 w 10678681"/>
              <a:gd name="connsiteY110" fmla="*/ 1208973 h 1342734"/>
              <a:gd name="connsiteX111" fmla="*/ 3036856 w 10678681"/>
              <a:gd name="connsiteY111" fmla="*/ 1214383 h 1342734"/>
              <a:gd name="connsiteX112" fmla="*/ 2824973 w 10678681"/>
              <a:gd name="connsiteY112" fmla="*/ 1134864 h 1342734"/>
              <a:gd name="connsiteX113" fmla="*/ 2804398 w 10678681"/>
              <a:gd name="connsiteY113" fmla="*/ 1125556 h 1342734"/>
              <a:gd name="connsiteX114" fmla="*/ 2736109 w 10678681"/>
              <a:gd name="connsiteY114" fmla="*/ 1137717 h 1342734"/>
              <a:gd name="connsiteX115" fmla="*/ 2659096 w 10678681"/>
              <a:gd name="connsiteY115" fmla="*/ 1150294 h 1342734"/>
              <a:gd name="connsiteX116" fmla="*/ 2567088 w 10678681"/>
              <a:gd name="connsiteY116" fmla="*/ 1181781 h 1342734"/>
              <a:gd name="connsiteX117" fmla="*/ 2454501 w 10678681"/>
              <a:gd name="connsiteY117" fmla="*/ 1155455 h 1342734"/>
              <a:gd name="connsiteX118" fmla="*/ 2385161 w 10678681"/>
              <a:gd name="connsiteY118" fmla="*/ 1161312 h 1342734"/>
              <a:gd name="connsiteX119" fmla="*/ 2273361 w 10678681"/>
              <a:gd name="connsiteY119" fmla="*/ 1134090 h 1342734"/>
              <a:gd name="connsiteX120" fmla="*/ 2132003 w 10678681"/>
              <a:gd name="connsiteY120" fmla="*/ 1139225 h 1342734"/>
              <a:gd name="connsiteX121" fmla="*/ 2041224 w 10678681"/>
              <a:gd name="connsiteY121" fmla="*/ 1147536 h 1342734"/>
              <a:gd name="connsiteX122" fmla="*/ 2010157 w 10678681"/>
              <a:gd name="connsiteY122" fmla="*/ 1152767 h 1342734"/>
              <a:gd name="connsiteX123" fmla="*/ 1859213 w 10678681"/>
              <a:gd name="connsiteY123" fmla="*/ 1199540 h 1342734"/>
              <a:gd name="connsiteX124" fmla="*/ 1735877 w 10678681"/>
              <a:gd name="connsiteY124" fmla="*/ 1246527 h 1342734"/>
              <a:gd name="connsiteX125" fmla="*/ 1705069 w 10678681"/>
              <a:gd name="connsiteY125" fmla="*/ 1251989 h 1342734"/>
              <a:gd name="connsiteX126" fmla="*/ 1307888 w 10678681"/>
              <a:gd name="connsiteY126" fmla="*/ 1283156 h 1342734"/>
              <a:gd name="connsiteX127" fmla="*/ 1220734 w 10678681"/>
              <a:gd name="connsiteY127" fmla="*/ 1257811 h 1342734"/>
              <a:gd name="connsiteX128" fmla="*/ 1021737 w 10678681"/>
              <a:gd name="connsiteY128" fmla="*/ 1238739 h 1342734"/>
              <a:gd name="connsiteX129" fmla="*/ 959820 w 10678681"/>
              <a:gd name="connsiteY129" fmla="*/ 1275863 h 1342734"/>
              <a:gd name="connsiteX130" fmla="*/ 929137 w 10678681"/>
              <a:gd name="connsiteY130" fmla="*/ 1273957 h 1342734"/>
              <a:gd name="connsiteX131" fmla="*/ 878849 w 10678681"/>
              <a:gd name="connsiteY131" fmla="*/ 1266740 h 1342734"/>
              <a:gd name="connsiteX132" fmla="*/ 800667 w 10678681"/>
              <a:gd name="connsiteY132" fmla="*/ 1282041 h 1342734"/>
              <a:gd name="connsiteX133" fmla="*/ 644906 w 10678681"/>
              <a:gd name="connsiteY133" fmla="*/ 1273685 h 1342734"/>
              <a:gd name="connsiteX134" fmla="*/ 379869 w 10678681"/>
              <a:gd name="connsiteY134" fmla="*/ 1339165 h 1342734"/>
              <a:gd name="connsiteX135" fmla="*/ 137696 w 10678681"/>
              <a:gd name="connsiteY135" fmla="*/ 1319217 h 1342734"/>
              <a:gd name="connsiteX136" fmla="*/ 54250 w 10678681"/>
              <a:gd name="connsiteY136" fmla="*/ 1315838 h 1342734"/>
              <a:gd name="connsiteX137" fmla="*/ 28042 w 10678681"/>
              <a:gd name="connsiteY137" fmla="*/ 1297822 h 1342734"/>
              <a:gd name="connsiteX138" fmla="*/ 0 w 10678681"/>
              <a:gd name="connsiteY138" fmla="*/ 1294612 h 1342734"/>
              <a:gd name="connsiteX139" fmla="*/ 0 w 10678681"/>
              <a:gd name="connsiteY139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32222 w 10678681"/>
              <a:gd name="connsiteY85" fmla="*/ 1318360 h 1342734"/>
              <a:gd name="connsiteX86" fmla="*/ 4578184 w 10678681"/>
              <a:gd name="connsiteY86" fmla="*/ 1326745 h 1342734"/>
              <a:gd name="connsiteX87" fmla="*/ 4564919 w 10678681"/>
              <a:gd name="connsiteY87" fmla="*/ 1325507 h 1342734"/>
              <a:gd name="connsiteX88" fmla="*/ 4566586 w 10678681"/>
              <a:gd name="connsiteY88" fmla="*/ 1316963 h 1342734"/>
              <a:gd name="connsiteX89" fmla="*/ 4556303 w 10678681"/>
              <a:gd name="connsiteY89" fmla="*/ 1300262 h 1342734"/>
              <a:gd name="connsiteX90" fmla="*/ 4502358 w 10678681"/>
              <a:gd name="connsiteY90" fmla="*/ 1302558 h 1342734"/>
              <a:gd name="connsiteX91" fmla="*/ 4498919 w 10678681"/>
              <a:gd name="connsiteY91" fmla="*/ 1312115 h 1342734"/>
              <a:gd name="connsiteX92" fmla="*/ 4492075 w 10678681"/>
              <a:gd name="connsiteY92" fmla="*/ 1313357 h 1342734"/>
              <a:gd name="connsiteX93" fmla="*/ 4487466 w 10678681"/>
              <a:gd name="connsiteY93" fmla="*/ 1304102 h 1342734"/>
              <a:gd name="connsiteX94" fmla="*/ 4398292 w 10678681"/>
              <a:gd name="connsiteY94" fmla="*/ 1278410 h 1342734"/>
              <a:gd name="connsiteX95" fmla="*/ 4306088 w 10678681"/>
              <a:gd name="connsiteY95" fmla="*/ 1282512 h 1342734"/>
              <a:gd name="connsiteX96" fmla="*/ 4188995 w 10678681"/>
              <a:gd name="connsiteY96" fmla="*/ 1296718 h 1342734"/>
              <a:gd name="connsiteX97" fmla="*/ 4136582 w 10678681"/>
              <a:gd name="connsiteY97" fmla="*/ 1287687 h 1342734"/>
              <a:gd name="connsiteX98" fmla="*/ 4064614 w 10678681"/>
              <a:gd name="connsiteY98" fmla="*/ 1296118 h 1342734"/>
              <a:gd name="connsiteX99" fmla="*/ 3900948 w 10678681"/>
              <a:gd name="connsiteY99" fmla="*/ 1322156 h 1342734"/>
              <a:gd name="connsiteX100" fmla="*/ 3787890 w 10678681"/>
              <a:gd name="connsiteY100" fmla="*/ 1322164 h 1342734"/>
              <a:gd name="connsiteX101" fmla="*/ 3745993 w 10678681"/>
              <a:gd name="connsiteY101" fmla="*/ 1342630 h 1342734"/>
              <a:gd name="connsiteX102" fmla="*/ 3675785 w 10678681"/>
              <a:gd name="connsiteY102" fmla="*/ 1326802 h 1342734"/>
              <a:gd name="connsiteX103" fmla="*/ 3623856 w 10678681"/>
              <a:gd name="connsiteY103" fmla="*/ 1290804 h 1342734"/>
              <a:gd name="connsiteX104" fmla="*/ 3564933 w 10678681"/>
              <a:gd name="connsiteY104" fmla="*/ 1287147 h 1342734"/>
              <a:gd name="connsiteX105" fmla="*/ 3550537 w 10678681"/>
              <a:gd name="connsiteY105" fmla="*/ 1317552 h 1342734"/>
              <a:gd name="connsiteX106" fmla="*/ 3487736 w 10678681"/>
              <a:gd name="connsiteY106" fmla="*/ 1303493 h 1342734"/>
              <a:gd name="connsiteX107" fmla="*/ 3392548 w 10678681"/>
              <a:gd name="connsiteY107" fmla="*/ 1278741 h 1342734"/>
              <a:gd name="connsiteX108" fmla="*/ 3337466 w 10678681"/>
              <a:gd name="connsiteY108" fmla="*/ 1272537 h 1342734"/>
              <a:gd name="connsiteX109" fmla="*/ 3175981 w 10678681"/>
              <a:gd name="connsiteY109" fmla="*/ 1208973 h 1342734"/>
              <a:gd name="connsiteX110" fmla="*/ 3036856 w 10678681"/>
              <a:gd name="connsiteY110" fmla="*/ 1214383 h 1342734"/>
              <a:gd name="connsiteX111" fmla="*/ 2824973 w 10678681"/>
              <a:gd name="connsiteY111" fmla="*/ 1134864 h 1342734"/>
              <a:gd name="connsiteX112" fmla="*/ 2804398 w 10678681"/>
              <a:gd name="connsiteY112" fmla="*/ 1125556 h 1342734"/>
              <a:gd name="connsiteX113" fmla="*/ 2736109 w 10678681"/>
              <a:gd name="connsiteY113" fmla="*/ 1137717 h 1342734"/>
              <a:gd name="connsiteX114" fmla="*/ 2659096 w 10678681"/>
              <a:gd name="connsiteY114" fmla="*/ 1150294 h 1342734"/>
              <a:gd name="connsiteX115" fmla="*/ 2567088 w 10678681"/>
              <a:gd name="connsiteY115" fmla="*/ 1181781 h 1342734"/>
              <a:gd name="connsiteX116" fmla="*/ 2454501 w 10678681"/>
              <a:gd name="connsiteY116" fmla="*/ 1155455 h 1342734"/>
              <a:gd name="connsiteX117" fmla="*/ 2385161 w 10678681"/>
              <a:gd name="connsiteY117" fmla="*/ 1161312 h 1342734"/>
              <a:gd name="connsiteX118" fmla="*/ 2273361 w 10678681"/>
              <a:gd name="connsiteY118" fmla="*/ 1134090 h 1342734"/>
              <a:gd name="connsiteX119" fmla="*/ 2132003 w 10678681"/>
              <a:gd name="connsiteY119" fmla="*/ 1139225 h 1342734"/>
              <a:gd name="connsiteX120" fmla="*/ 2041224 w 10678681"/>
              <a:gd name="connsiteY120" fmla="*/ 1147536 h 1342734"/>
              <a:gd name="connsiteX121" fmla="*/ 2010157 w 10678681"/>
              <a:gd name="connsiteY121" fmla="*/ 1152767 h 1342734"/>
              <a:gd name="connsiteX122" fmla="*/ 1859213 w 10678681"/>
              <a:gd name="connsiteY122" fmla="*/ 1199540 h 1342734"/>
              <a:gd name="connsiteX123" fmla="*/ 1735877 w 10678681"/>
              <a:gd name="connsiteY123" fmla="*/ 1246527 h 1342734"/>
              <a:gd name="connsiteX124" fmla="*/ 1705069 w 10678681"/>
              <a:gd name="connsiteY124" fmla="*/ 1251989 h 1342734"/>
              <a:gd name="connsiteX125" fmla="*/ 1307888 w 10678681"/>
              <a:gd name="connsiteY125" fmla="*/ 1283156 h 1342734"/>
              <a:gd name="connsiteX126" fmla="*/ 1220734 w 10678681"/>
              <a:gd name="connsiteY126" fmla="*/ 1257811 h 1342734"/>
              <a:gd name="connsiteX127" fmla="*/ 1021737 w 10678681"/>
              <a:gd name="connsiteY127" fmla="*/ 1238739 h 1342734"/>
              <a:gd name="connsiteX128" fmla="*/ 959820 w 10678681"/>
              <a:gd name="connsiteY128" fmla="*/ 1275863 h 1342734"/>
              <a:gd name="connsiteX129" fmla="*/ 929137 w 10678681"/>
              <a:gd name="connsiteY129" fmla="*/ 1273957 h 1342734"/>
              <a:gd name="connsiteX130" fmla="*/ 878849 w 10678681"/>
              <a:gd name="connsiteY130" fmla="*/ 1266740 h 1342734"/>
              <a:gd name="connsiteX131" fmla="*/ 800667 w 10678681"/>
              <a:gd name="connsiteY131" fmla="*/ 1282041 h 1342734"/>
              <a:gd name="connsiteX132" fmla="*/ 644906 w 10678681"/>
              <a:gd name="connsiteY132" fmla="*/ 1273685 h 1342734"/>
              <a:gd name="connsiteX133" fmla="*/ 379869 w 10678681"/>
              <a:gd name="connsiteY133" fmla="*/ 1339165 h 1342734"/>
              <a:gd name="connsiteX134" fmla="*/ 137696 w 10678681"/>
              <a:gd name="connsiteY134" fmla="*/ 1319217 h 1342734"/>
              <a:gd name="connsiteX135" fmla="*/ 54250 w 10678681"/>
              <a:gd name="connsiteY135" fmla="*/ 1315838 h 1342734"/>
              <a:gd name="connsiteX136" fmla="*/ 28042 w 10678681"/>
              <a:gd name="connsiteY136" fmla="*/ 1297822 h 1342734"/>
              <a:gd name="connsiteX137" fmla="*/ 0 w 10678681"/>
              <a:gd name="connsiteY137" fmla="*/ 1294612 h 1342734"/>
              <a:gd name="connsiteX138" fmla="*/ 0 w 10678681"/>
              <a:gd name="connsiteY138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578184 w 10678681"/>
              <a:gd name="connsiteY85" fmla="*/ 1326745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285593 w 10678681"/>
              <a:gd name="connsiteY77" fmla="*/ 1273569 h 1342734"/>
              <a:gd name="connsiteX78" fmla="*/ 5192893 w 10678681"/>
              <a:gd name="connsiteY78" fmla="*/ 1247188 h 1342734"/>
              <a:gd name="connsiteX79" fmla="*/ 5186475 w 10678681"/>
              <a:gd name="connsiteY79" fmla="*/ 1257028 h 1342734"/>
              <a:gd name="connsiteX80" fmla="*/ 5126038 w 10678681"/>
              <a:gd name="connsiteY80" fmla="*/ 1263189 h 1342734"/>
              <a:gd name="connsiteX81" fmla="*/ 4894688 w 10678681"/>
              <a:gd name="connsiteY81" fmla="*/ 1247184 h 1342734"/>
              <a:gd name="connsiteX82" fmla="*/ 4788036 w 10678681"/>
              <a:gd name="connsiteY82" fmla="*/ 1238182 h 1342734"/>
              <a:gd name="connsiteX83" fmla="*/ 4747555 w 10678681"/>
              <a:gd name="connsiteY83" fmla="*/ 1252768 h 1342734"/>
              <a:gd name="connsiteX84" fmla="*/ 4679644 w 10678681"/>
              <a:gd name="connsiteY84" fmla="*/ 1276603 h 1342734"/>
              <a:gd name="connsiteX85" fmla="*/ 4617473 w 10678681"/>
              <a:gd name="connsiteY85" fmla="*/ 1296467 h 1342734"/>
              <a:gd name="connsiteX86" fmla="*/ 4564919 w 10678681"/>
              <a:gd name="connsiteY86" fmla="*/ 1325507 h 1342734"/>
              <a:gd name="connsiteX87" fmla="*/ 4566586 w 10678681"/>
              <a:gd name="connsiteY87" fmla="*/ 1316963 h 1342734"/>
              <a:gd name="connsiteX88" fmla="*/ 4556303 w 10678681"/>
              <a:gd name="connsiteY88" fmla="*/ 1300262 h 1342734"/>
              <a:gd name="connsiteX89" fmla="*/ 4502358 w 10678681"/>
              <a:gd name="connsiteY89" fmla="*/ 1302558 h 1342734"/>
              <a:gd name="connsiteX90" fmla="*/ 4498919 w 10678681"/>
              <a:gd name="connsiteY90" fmla="*/ 1312115 h 1342734"/>
              <a:gd name="connsiteX91" fmla="*/ 4492075 w 10678681"/>
              <a:gd name="connsiteY91" fmla="*/ 1313357 h 1342734"/>
              <a:gd name="connsiteX92" fmla="*/ 4487466 w 10678681"/>
              <a:gd name="connsiteY92" fmla="*/ 1304102 h 1342734"/>
              <a:gd name="connsiteX93" fmla="*/ 4398292 w 10678681"/>
              <a:gd name="connsiteY93" fmla="*/ 1278410 h 1342734"/>
              <a:gd name="connsiteX94" fmla="*/ 4306088 w 10678681"/>
              <a:gd name="connsiteY94" fmla="*/ 1282512 h 1342734"/>
              <a:gd name="connsiteX95" fmla="*/ 4188995 w 10678681"/>
              <a:gd name="connsiteY95" fmla="*/ 1296718 h 1342734"/>
              <a:gd name="connsiteX96" fmla="*/ 4136582 w 10678681"/>
              <a:gd name="connsiteY96" fmla="*/ 1287687 h 1342734"/>
              <a:gd name="connsiteX97" fmla="*/ 4064614 w 10678681"/>
              <a:gd name="connsiteY97" fmla="*/ 1296118 h 1342734"/>
              <a:gd name="connsiteX98" fmla="*/ 3900948 w 10678681"/>
              <a:gd name="connsiteY98" fmla="*/ 1322156 h 1342734"/>
              <a:gd name="connsiteX99" fmla="*/ 3787890 w 10678681"/>
              <a:gd name="connsiteY99" fmla="*/ 1322164 h 1342734"/>
              <a:gd name="connsiteX100" fmla="*/ 3745993 w 10678681"/>
              <a:gd name="connsiteY100" fmla="*/ 1342630 h 1342734"/>
              <a:gd name="connsiteX101" fmla="*/ 3675785 w 10678681"/>
              <a:gd name="connsiteY101" fmla="*/ 1326802 h 1342734"/>
              <a:gd name="connsiteX102" fmla="*/ 3623856 w 10678681"/>
              <a:gd name="connsiteY102" fmla="*/ 1290804 h 1342734"/>
              <a:gd name="connsiteX103" fmla="*/ 3564933 w 10678681"/>
              <a:gd name="connsiteY103" fmla="*/ 1287147 h 1342734"/>
              <a:gd name="connsiteX104" fmla="*/ 3550537 w 10678681"/>
              <a:gd name="connsiteY104" fmla="*/ 1317552 h 1342734"/>
              <a:gd name="connsiteX105" fmla="*/ 3487736 w 10678681"/>
              <a:gd name="connsiteY105" fmla="*/ 1303493 h 1342734"/>
              <a:gd name="connsiteX106" fmla="*/ 3392548 w 10678681"/>
              <a:gd name="connsiteY106" fmla="*/ 1278741 h 1342734"/>
              <a:gd name="connsiteX107" fmla="*/ 3337466 w 10678681"/>
              <a:gd name="connsiteY107" fmla="*/ 1272537 h 1342734"/>
              <a:gd name="connsiteX108" fmla="*/ 3175981 w 10678681"/>
              <a:gd name="connsiteY108" fmla="*/ 1208973 h 1342734"/>
              <a:gd name="connsiteX109" fmla="*/ 3036856 w 10678681"/>
              <a:gd name="connsiteY109" fmla="*/ 1214383 h 1342734"/>
              <a:gd name="connsiteX110" fmla="*/ 2824973 w 10678681"/>
              <a:gd name="connsiteY110" fmla="*/ 1134864 h 1342734"/>
              <a:gd name="connsiteX111" fmla="*/ 2804398 w 10678681"/>
              <a:gd name="connsiteY111" fmla="*/ 1125556 h 1342734"/>
              <a:gd name="connsiteX112" fmla="*/ 2736109 w 10678681"/>
              <a:gd name="connsiteY112" fmla="*/ 1137717 h 1342734"/>
              <a:gd name="connsiteX113" fmla="*/ 2659096 w 10678681"/>
              <a:gd name="connsiteY113" fmla="*/ 1150294 h 1342734"/>
              <a:gd name="connsiteX114" fmla="*/ 2567088 w 10678681"/>
              <a:gd name="connsiteY114" fmla="*/ 1181781 h 1342734"/>
              <a:gd name="connsiteX115" fmla="*/ 2454501 w 10678681"/>
              <a:gd name="connsiteY115" fmla="*/ 1155455 h 1342734"/>
              <a:gd name="connsiteX116" fmla="*/ 2385161 w 10678681"/>
              <a:gd name="connsiteY116" fmla="*/ 1161312 h 1342734"/>
              <a:gd name="connsiteX117" fmla="*/ 2273361 w 10678681"/>
              <a:gd name="connsiteY117" fmla="*/ 1134090 h 1342734"/>
              <a:gd name="connsiteX118" fmla="*/ 2132003 w 10678681"/>
              <a:gd name="connsiteY118" fmla="*/ 1139225 h 1342734"/>
              <a:gd name="connsiteX119" fmla="*/ 2041224 w 10678681"/>
              <a:gd name="connsiteY119" fmla="*/ 1147536 h 1342734"/>
              <a:gd name="connsiteX120" fmla="*/ 2010157 w 10678681"/>
              <a:gd name="connsiteY120" fmla="*/ 1152767 h 1342734"/>
              <a:gd name="connsiteX121" fmla="*/ 1859213 w 10678681"/>
              <a:gd name="connsiteY121" fmla="*/ 1199540 h 1342734"/>
              <a:gd name="connsiteX122" fmla="*/ 1735877 w 10678681"/>
              <a:gd name="connsiteY122" fmla="*/ 1246527 h 1342734"/>
              <a:gd name="connsiteX123" fmla="*/ 1705069 w 10678681"/>
              <a:gd name="connsiteY123" fmla="*/ 1251989 h 1342734"/>
              <a:gd name="connsiteX124" fmla="*/ 1307888 w 10678681"/>
              <a:gd name="connsiteY124" fmla="*/ 1283156 h 1342734"/>
              <a:gd name="connsiteX125" fmla="*/ 1220734 w 10678681"/>
              <a:gd name="connsiteY125" fmla="*/ 1257811 h 1342734"/>
              <a:gd name="connsiteX126" fmla="*/ 1021737 w 10678681"/>
              <a:gd name="connsiteY126" fmla="*/ 1238739 h 1342734"/>
              <a:gd name="connsiteX127" fmla="*/ 959820 w 10678681"/>
              <a:gd name="connsiteY127" fmla="*/ 1275863 h 1342734"/>
              <a:gd name="connsiteX128" fmla="*/ 929137 w 10678681"/>
              <a:gd name="connsiteY128" fmla="*/ 1273957 h 1342734"/>
              <a:gd name="connsiteX129" fmla="*/ 878849 w 10678681"/>
              <a:gd name="connsiteY129" fmla="*/ 1266740 h 1342734"/>
              <a:gd name="connsiteX130" fmla="*/ 800667 w 10678681"/>
              <a:gd name="connsiteY130" fmla="*/ 1282041 h 1342734"/>
              <a:gd name="connsiteX131" fmla="*/ 644906 w 10678681"/>
              <a:gd name="connsiteY131" fmla="*/ 1273685 h 1342734"/>
              <a:gd name="connsiteX132" fmla="*/ 379869 w 10678681"/>
              <a:gd name="connsiteY132" fmla="*/ 1339165 h 1342734"/>
              <a:gd name="connsiteX133" fmla="*/ 137696 w 10678681"/>
              <a:gd name="connsiteY133" fmla="*/ 1319217 h 1342734"/>
              <a:gd name="connsiteX134" fmla="*/ 54250 w 10678681"/>
              <a:gd name="connsiteY134" fmla="*/ 1315838 h 1342734"/>
              <a:gd name="connsiteX135" fmla="*/ 28042 w 10678681"/>
              <a:gd name="connsiteY135" fmla="*/ 1297822 h 1342734"/>
              <a:gd name="connsiteX136" fmla="*/ 0 w 10678681"/>
              <a:gd name="connsiteY136" fmla="*/ 1294612 h 1342734"/>
              <a:gd name="connsiteX137" fmla="*/ 0 w 10678681"/>
              <a:gd name="connsiteY137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26038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8647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220734 w 10678681"/>
              <a:gd name="connsiteY124" fmla="*/ 1257811 h 1342734"/>
              <a:gd name="connsiteX125" fmla="*/ 1021737 w 10678681"/>
              <a:gd name="connsiteY125" fmla="*/ 1238739 h 1342734"/>
              <a:gd name="connsiteX126" fmla="*/ 959820 w 10678681"/>
              <a:gd name="connsiteY126" fmla="*/ 1275863 h 1342734"/>
              <a:gd name="connsiteX127" fmla="*/ 929137 w 10678681"/>
              <a:gd name="connsiteY127" fmla="*/ 1273957 h 1342734"/>
              <a:gd name="connsiteX128" fmla="*/ 878849 w 10678681"/>
              <a:gd name="connsiteY128" fmla="*/ 1266740 h 1342734"/>
              <a:gd name="connsiteX129" fmla="*/ 800667 w 10678681"/>
              <a:gd name="connsiteY129" fmla="*/ 1282041 h 1342734"/>
              <a:gd name="connsiteX130" fmla="*/ 644906 w 10678681"/>
              <a:gd name="connsiteY130" fmla="*/ 1273685 h 1342734"/>
              <a:gd name="connsiteX131" fmla="*/ 379869 w 10678681"/>
              <a:gd name="connsiteY131" fmla="*/ 1339165 h 1342734"/>
              <a:gd name="connsiteX132" fmla="*/ 137696 w 10678681"/>
              <a:gd name="connsiteY132" fmla="*/ 1319217 h 1342734"/>
              <a:gd name="connsiteX133" fmla="*/ 54250 w 10678681"/>
              <a:gd name="connsiteY133" fmla="*/ 1315838 h 1342734"/>
              <a:gd name="connsiteX134" fmla="*/ 28042 w 10678681"/>
              <a:gd name="connsiteY134" fmla="*/ 1297822 h 1342734"/>
              <a:gd name="connsiteX135" fmla="*/ 0 w 10678681"/>
              <a:gd name="connsiteY135" fmla="*/ 1294612 h 1342734"/>
              <a:gd name="connsiteX136" fmla="*/ 0 w 10678681"/>
              <a:gd name="connsiteY136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307888 w 10678681"/>
              <a:gd name="connsiteY123" fmla="*/ 1283156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705069 w 10678681"/>
              <a:gd name="connsiteY122" fmla="*/ 125198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  <a:gd name="connsiteX0" fmla="*/ 0 w 10678681"/>
              <a:gd name="connsiteY0" fmla="*/ 0 h 1342734"/>
              <a:gd name="connsiteX1" fmla="*/ 10678681 w 10678681"/>
              <a:gd name="connsiteY1" fmla="*/ 0 h 1342734"/>
              <a:gd name="connsiteX2" fmla="*/ 10666019 w 10678681"/>
              <a:gd name="connsiteY2" fmla="*/ 7876 h 1342734"/>
              <a:gd name="connsiteX3" fmla="*/ 10632825 w 10678681"/>
              <a:gd name="connsiteY3" fmla="*/ 32153 h 1342734"/>
              <a:gd name="connsiteX4" fmla="*/ 10516219 w 10678681"/>
              <a:gd name="connsiteY4" fmla="*/ 45588 h 1342734"/>
              <a:gd name="connsiteX5" fmla="*/ 10456989 w 10678681"/>
              <a:gd name="connsiteY5" fmla="*/ 979 h 1342734"/>
              <a:gd name="connsiteX6" fmla="*/ 10438642 w 10678681"/>
              <a:gd name="connsiteY6" fmla="*/ 1524 h 1342734"/>
              <a:gd name="connsiteX7" fmla="*/ 10407146 w 10678681"/>
              <a:gd name="connsiteY7" fmla="*/ 43659 h 1342734"/>
              <a:gd name="connsiteX8" fmla="*/ 10341159 w 10678681"/>
              <a:gd name="connsiteY8" fmla="*/ 103824 h 1342734"/>
              <a:gd name="connsiteX9" fmla="*/ 10244930 w 10678681"/>
              <a:gd name="connsiteY9" fmla="*/ 94599 h 1342734"/>
              <a:gd name="connsiteX10" fmla="*/ 10115334 w 10678681"/>
              <a:gd name="connsiteY10" fmla="*/ 155658 h 1342734"/>
              <a:gd name="connsiteX11" fmla="*/ 10068157 w 10678681"/>
              <a:gd name="connsiteY11" fmla="*/ 215673 h 1342734"/>
              <a:gd name="connsiteX12" fmla="*/ 10045431 w 10678681"/>
              <a:gd name="connsiteY12" fmla="*/ 229568 h 1342734"/>
              <a:gd name="connsiteX13" fmla="*/ 9929077 w 10678681"/>
              <a:gd name="connsiteY13" fmla="*/ 209062 h 1342734"/>
              <a:gd name="connsiteX14" fmla="*/ 9840045 w 10678681"/>
              <a:gd name="connsiteY14" fmla="*/ 223033 h 1342734"/>
              <a:gd name="connsiteX15" fmla="*/ 9679639 w 10678681"/>
              <a:gd name="connsiteY15" fmla="*/ 247182 h 1342734"/>
              <a:gd name="connsiteX16" fmla="*/ 9498347 w 10678681"/>
              <a:gd name="connsiteY16" fmla="*/ 244723 h 1342734"/>
              <a:gd name="connsiteX17" fmla="*/ 9366026 w 10678681"/>
              <a:gd name="connsiteY17" fmla="*/ 299024 h 1342734"/>
              <a:gd name="connsiteX18" fmla="*/ 9316702 w 10678681"/>
              <a:gd name="connsiteY18" fmla="*/ 356523 h 1342734"/>
              <a:gd name="connsiteX19" fmla="*/ 9121744 w 10678681"/>
              <a:gd name="connsiteY19" fmla="*/ 365177 h 1342734"/>
              <a:gd name="connsiteX20" fmla="*/ 9061654 w 10678681"/>
              <a:gd name="connsiteY20" fmla="*/ 393730 h 1342734"/>
              <a:gd name="connsiteX21" fmla="*/ 8997577 w 10678681"/>
              <a:gd name="connsiteY21" fmla="*/ 380865 h 1342734"/>
              <a:gd name="connsiteX22" fmla="*/ 8907968 w 10678681"/>
              <a:gd name="connsiteY22" fmla="*/ 447345 h 1342734"/>
              <a:gd name="connsiteX23" fmla="*/ 8764163 w 10678681"/>
              <a:gd name="connsiteY23" fmla="*/ 471000 h 1342734"/>
              <a:gd name="connsiteX24" fmla="*/ 8680155 w 10678681"/>
              <a:gd name="connsiteY24" fmla="*/ 492404 h 1342734"/>
              <a:gd name="connsiteX25" fmla="*/ 8651436 w 10678681"/>
              <a:gd name="connsiteY25" fmla="*/ 511923 h 1342734"/>
              <a:gd name="connsiteX26" fmla="*/ 8609185 w 10678681"/>
              <a:gd name="connsiteY26" fmla="*/ 531525 h 1342734"/>
              <a:gd name="connsiteX27" fmla="*/ 8537091 w 10678681"/>
              <a:gd name="connsiteY27" fmla="*/ 574933 h 1342734"/>
              <a:gd name="connsiteX28" fmla="*/ 8435931 w 10678681"/>
              <a:gd name="connsiteY28" fmla="*/ 617926 h 1342734"/>
              <a:gd name="connsiteX29" fmla="*/ 8348623 w 10678681"/>
              <a:gd name="connsiteY29" fmla="*/ 600607 h 1342734"/>
              <a:gd name="connsiteX30" fmla="*/ 8276883 w 10678681"/>
              <a:gd name="connsiteY30" fmla="*/ 588214 h 1342734"/>
              <a:gd name="connsiteX31" fmla="*/ 8086698 w 10678681"/>
              <a:gd name="connsiteY31" fmla="*/ 605185 h 1342734"/>
              <a:gd name="connsiteX32" fmla="*/ 7982378 w 10678681"/>
              <a:gd name="connsiteY32" fmla="*/ 629799 h 1342734"/>
              <a:gd name="connsiteX33" fmla="*/ 7947952 w 10678681"/>
              <a:gd name="connsiteY33" fmla="*/ 648003 h 1342734"/>
              <a:gd name="connsiteX34" fmla="*/ 7890112 w 10678681"/>
              <a:gd name="connsiteY34" fmla="*/ 677915 h 1342734"/>
              <a:gd name="connsiteX35" fmla="*/ 7853284 w 10678681"/>
              <a:gd name="connsiteY35" fmla="*/ 723588 h 1342734"/>
              <a:gd name="connsiteX36" fmla="*/ 7802383 w 10678681"/>
              <a:gd name="connsiteY36" fmla="*/ 739359 h 1342734"/>
              <a:gd name="connsiteX37" fmla="*/ 7730518 w 10678681"/>
              <a:gd name="connsiteY37" fmla="*/ 739526 h 1342734"/>
              <a:gd name="connsiteX38" fmla="*/ 7720084 w 10678681"/>
              <a:gd name="connsiteY38" fmla="*/ 760750 h 1342734"/>
              <a:gd name="connsiteX39" fmla="*/ 7652907 w 10678681"/>
              <a:gd name="connsiteY39" fmla="*/ 783273 h 1342734"/>
              <a:gd name="connsiteX40" fmla="*/ 7606008 w 10678681"/>
              <a:gd name="connsiteY40" fmla="*/ 800717 h 1342734"/>
              <a:gd name="connsiteX41" fmla="*/ 7480223 w 10678681"/>
              <a:gd name="connsiteY41" fmla="*/ 856821 h 1342734"/>
              <a:gd name="connsiteX42" fmla="*/ 7356005 w 10678681"/>
              <a:gd name="connsiteY42" fmla="*/ 919462 h 1342734"/>
              <a:gd name="connsiteX43" fmla="*/ 7305396 w 10678681"/>
              <a:gd name="connsiteY43" fmla="*/ 986228 h 1342734"/>
              <a:gd name="connsiteX44" fmla="*/ 7266251 w 10678681"/>
              <a:gd name="connsiteY44" fmla="*/ 967864 h 1342734"/>
              <a:gd name="connsiteX45" fmla="*/ 7258094 w 10678681"/>
              <a:gd name="connsiteY45" fmla="*/ 990679 h 1342734"/>
              <a:gd name="connsiteX46" fmla="*/ 7257893 w 10678681"/>
              <a:gd name="connsiteY46" fmla="*/ 991204 h 1342734"/>
              <a:gd name="connsiteX47" fmla="*/ 7247153 w 10678681"/>
              <a:gd name="connsiteY47" fmla="*/ 991550 h 1342734"/>
              <a:gd name="connsiteX48" fmla="*/ 7193612 w 10678681"/>
              <a:gd name="connsiteY48" fmla="*/ 987042 h 1342734"/>
              <a:gd name="connsiteX49" fmla="*/ 7132632 w 10678681"/>
              <a:gd name="connsiteY49" fmla="*/ 1042036 h 1342734"/>
              <a:gd name="connsiteX50" fmla="*/ 7105610 w 10678681"/>
              <a:gd name="connsiteY50" fmla="*/ 1053537 h 1342734"/>
              <a:gd name="connsiteX51" fmla="*/ 7069148 w 10678681"/>
              <a:gd name="connsiteY51" fmla="*/ 1047163 h 1342734"/>
              <a:gd name="connsiteX52" fmla="*/ 7039634 w 10678681"/>
              <a:gd name="connsiteY52" fmla="*/ 1059971 h 1342734"/>
              <a:gd name="connsiteX53" fmla="*/ 7033445 w 10678681"/>
              <a:gd name="connsiteY53" fmla="*/ 1063314 h 1342734"/>
              <a:gd name="connsiteX54" fmla="*/ 6999157 w 10678681"/>
              <a:gd name="connsiteY54" fmla="*/ 1055282 h 1342734"/>
              <a:gd name="connsiteX55" fmla="*/ 6981874 w 10678681"/>
              <a:gd name="connsiteY55" fmla="*/ 1053827 h 1342734"/>
              <a:gd name="connsiteX56" fmla="*/ 6976102 w 10678681"/>
              <a:gd name="connsiteY56" fmla="*/ 1047854 h 1342734"/>
              <a:gd name="connsiteX57" fmla="*/ 6951040 w 10678681"/>
              <a:gd name="connsiteY57" fmla="*/ 1048531 h 1342734"/>
              <a:gd name="connsiteX58" fmla="*/ 6948497 w 10678681"/>
              <a:gd name="connsiteY58" fmla="*/ 1050706 h 1342734"/>
              <a:gd name="connsiteX59" fmla="*/ 6926582 w 10678681"/>
              <a:gd name="connsiteY59" fmla="*/ 1043462 h 1342734"/>
              <a:gd name="connsiteX60" fmla="*/ 6833743 w 10678681"/>
              <a:gd name="connsiteY60" fmla="*/ 1027960 h 1342734"/>
              <a:gd name="connsiteX61" fmla="*/ 6687090 w 10678681"/>
              <a:gd name="connsiteY61" fmla="*/ 1063250 h 1342734"/>
              <a:gd name="connsiteX62" fmla="*/ 6431838 w 10678681"/>
              <a:gd name="connsiteY62" fmla="*/ 1063226 h 1342734"/>
              <a:gd name="connsiteX63" fmla="*/ 6327795 w 10678681"/>
              <a:gd name="connsiteY63" fmla="*/ 1088142 h 1342734"/>
              <a:gd name="connsiteX64" fmla="*/ 6136549 w 10678681"/>
              <a:gd name="connsiteY64" fmla="*/ 1100268 h 1342734"/>
              <a:gd name="connsiteX65" fmla="*/ 6004655 w 10678681"/>
              <a:gd name="connsiteY65" fmla="*/ 1114946 h 1342734"/>
              <a:gd name="connsiteX66" fmla="*/ 5936643 w 10678681"/>
              <a:gd name="connsiteY66" fmla="*/ 1095428 h 1342734"/>
              <a:gd name="connsiteX67" fmla="*/ 5912484 w 10678681"/>
              <a:gd name="connsiteY67" fmla="*/ 1112624 h 1342734"/>
              <a:gd name="connsiteX68" fmla="*/ 5908387 w 10678681"/>
              <a:gd name="connsiteY68" fmla="*/ 1116018 h 1342734"/>
              <a:gd name="connsiteX69" fmla="*/ 5890495 w 10678681"/>
              <a:gd name="connsiteY69" fmla="*/ 1120268 h 1342734"/>
              <a:gd name="connsiteX70" fmla="*/ 5887318 w 10678681"/>
              <a:gd name="connsiteY70" fmla="*/ 1133134 h 1342734"/>
              <a:gd name="connsiteX71" fmla="*/ 5861726 w 10678681"/>
              <a:gd name="connsiteY71" fmla="*/ 1147891 h 1342734"/>
              <a:gd name="connsiteX72" fmla="*/ 5805823 w 10678681"/>
              <a:gd name="connsiteY72" fmla="*/ 1152457 h 1342734"/>
              <a:gd name="connsiteX73" fmla="*/ 5689841 w 10678681"/>
              <a:gd name="connsiteY73" fmla="*/ 1176232 h 1342734"/>
              <a:gd name="connsiteX74" fmla="*/ 5605119 w 10678681"/>
              <a:gd name="connsiteY74" fmla="*/ 1190202 h 1342734"/>
              <a:gd name="connsiteX75" fmla="*/ 5488513 w 10678681"/>
              <a:gd name="connsiteY75" fmla="*/ 1205367 h 1342734"/>
              <a:gd name="connsiteX76" fmla="*/ 5402905 w 10678681"/>
              <a:gd name="connsiteY76" fmla="*/ 1241191 h 1342734"/>
              <a:gd name="connsiteX77" fmla="*/ 5192893 w 10678681"/>
              <a:gd name="connsiteY77" fmla="*/ 1247188 h 1342734"/>
              <a:gd name="connsiteX78" fmla="*/ 5164025 w 10678681"/>
              <a:gd name="connsiteY78" fmla="*/ 1257028 h 1342734"/>
              <a:gd name="connsiteX79" fmla="*/ 5103589 w 10678681"/>
              <a:gd name="connsiteY79" fmla="*/ 1263189 h 1342734"/>
              <a:gd name="connsiteX80" fmla="*/ 4894688 w 10678681"/>
              <a:gd name="connsiteY80" fmla="*/ 1247184 h 1342734"/>
              <a:gd name="connsiteX81" fmla="*/ 4788036 w 10678681"/>
              <a:gd name="connsiteY81" fmla="*/ 1238182 h 1342734"/>
              <a:gd name="connsiteX82" fmla="*/ 4747555 w 10678681"/>
              <a:gd name="connsiteY82" fmla="*/ 1252768 h 1342734"/>
              <a:gd name="connsiteX83" fmla="*/ 4679644 w 10678681"/>
              <a:gd name="connsiteY83" fmla="*/ 1276603 h 1342734"/>
              <a:gd name="connsiteX84" fmla="*/ 4617473 w 10678681"/>
              <a:gd name="connsiteY84" fmla="*/ 1296467 h 1342734"/>
              <a:gd name="connsiteX85" fmla="*/ 4564919 w 10678681"/>
              <a:gd name="connsiteY85" fmla="*/ 1325507 h 1342734"/>
              <a:gd name="connsiteX86" fmla="*/ 4566586 w 10678681"/>
              <a:gd name="connsiteY86" fmla="*/ 1316963 h 1342734"/>
              <a:gd name="connsiteX87" fmla="*/ 4556303 w 10678681"/>
              <a:gd name="connsiteY87" fmla="*/ 1300262 h 1342734"/>
              <a:gd name="connsiteX88" fmla="*/ 4502358 w 10678681"/>
              <a:gd name="connsiteY88" fmla="*/ 1302558 h 1342734"/>
              <a:gd name="connsiteX89" fmla="*/ 4498919 w 10678681"/>
              <a:gd name="connsiteY89" fmla="*/ 1312115 h 1342734"/>
              <a:gd name="connsiteX90" fmla="*/ 4492075 w 10678681"/>
              <a:gd name="connsiteY90" fmla="*/ 1313357 h 1342734"/>
              <a:gd name="connsiteX91" fmla="*/ 4487466 w 10678681"/>
              <a:gd name="connsiteY91" fmla="*/ 1304102 h 1342734"/>
              <a:gd name="connsiteX92" fmla="*/ 4398292 w 10678681"/>
              <a:gd name="connsiteY92" fmla="*/ 1278410 h 1342734"/>
              <a:gd name="connsiteX93" fmla="*/ 4306088 w 10678681"/>
              <a:gd name="connsiteY93" fmla="*/ 1282512 h 1342734"/>
              <a:gd name="connsiteX94" fmla="*/ 4188995 w 10678681"/>
              <a:gd name="connsiteY94" fmla="*/ 1296718 h 1342734"/>
              <a:gd name="connsiteX95" fmla="*/ 4136582 w 10678681"/>
              <a:gd name="connsiteY95" fmla="*/ 1287687 h 1342734"/>
              <a:gd name="connsiteX96" fmla="*/ 4064614 w 10678681"/>
              <a:gd name="connsiteY96" fmla="*/ 1296118 h 1342734"/>
              <a:gd name="connsiteX97" fmla="*/ 3900948 w 10678681"/>
              <a:gd name="connsiteY97" fmla="*/ 1322156 h 1342734"/>
              <a:gd name="connsiteX98" fmla="*/ 3787890 w 10678681"/>
              <a:gd name="connsiteY98" fmla="*/ 1322164 h 1342734"/>
              <a:gd name="connsiteX99" fmla="*/ 3745993 w 10678681"/>
              <a:gd name="connsiteY99" fmla="*/ 1342630 h 1342734"/>
              <a:gd name="connsiteX100" fmla="*/ 3675785 w 10678681"/>
              <a:gd name="connsiteY100" fmla="*/ 1326802 h 1342734"/>
              <a:gd name="connsiteX101" fmla="*/ 3623856 w 10678681"/>
              <a:gd name="connsiteY101" fmla="*/ 1290804 h 1342734"/>
              <a:gd name="connsiteX102" fmla="*/ 3564933 w 10678681"/>
              <a:gd name="connsiteY102" fmla="*/ 1287147 h 1342734"/>
              <a:gd name="connsiteX103" fmla="*/ 3550537 w 10678681"/>
              <a:gd name="connsiteY103" fmla="*/ 1317552 h 1342734"/>
              <a:gd name="connsiteX104" fmla="*/ 3487736 w 10678681"/>
              <a:gd name="connsiteY104" fmla="*/ 1303493 h 1342734"/>
              <a:gd name="connsiteX105" fmla="*/ 3392548 w 10678681"/>
              <a:gd name="connsiteY105" fmla="*/ 1278741 h 1342734"/>
              <a:gd name="connsiteX106" fmla="*/ 3337466 w 10678681"/>
              <a:gd name="connsiteY106" fmla="*/ 1272537 h 1342734"/>
              <a:gd name="connsiteX107" fmla="*/ 3175981 w 10678681"/>
              <a:gd name="connsiteY107" fmla="*/ 1208973 h 1342734"/>
              <a:gd name="connsiteX108" fmla="*/ 3036856 w 10678681"/>
              <a:gd name="connsiteY108" fmla="*/ 1214383 h 1342734"/>
              <a:gd name="connsiteX109" fmla="*/ 2824973 w 10678681"/>
              <a:gd name="connsiteY109" fmla="*/ 1134864 h 1342734"/>
              <a:gd name="connsiteX110" fmla="*/ 2804398 w 10678681"/>
              <a:gd name="connsiteY110" fmla="*/ 1125556 h 1342734"/>
              <a:gd name="connsiteX111" fmla="*/ 2736109 w 10678681"/>
              <a:gd name="connsiteY111" fmla="*/ 1137717 h 1342734"/>
              <a:gd name="connsiteX112" fmla="*/ 2659096 w 10678681"/>
              <a:gd name="connsiteY112" fmla="*/ 1150294 h 1342734"/>
              <a:gd name="connsiteX113" fmla="*/ 2567088 w 10678681"/>
              <a:gd name="connsiteY113" fmla="*/ 1181781 h 1342734"/>
              <a:gd name="connsiteX114" fmla="*/ 2454501 w 10678681"/>
              <a:gd name="connsiteY114" fmla="*/ 1155455 h 1342734"/>
              <a:gd name="connsiteX115" fmla="*/ 2385161 w 10678681"/>
              <a:gd name="connsiteY115" fmla="*/ 1161312 h 1342734"/>
              <a:gd name="connsiteX116" fmla="*/ 2273361 w 10678681"/>
              <a:gd name="connsiteY116" fmla="*/ 1134090 h 1342734"/>
              <a:gd name="connsiteX117" fmla="*/ 2132003 w 10678681"/>
              <a:gd name="connsiteY117" fmla="*/ 1139225 h 1342734"/>
              <a:gd name="connsiteX118" fmla="*/ 2041224 w 10678681"/>
              <a:gd name="connsiteY118" fmla="*/ 1147536 h 1342734"/>
              <a:gd name="connsiteX119" fmla="*/ 2010157 w 10678681"/>
              <a:gd name="connsiteY119" fmla="*/ 1152767 h 1342734"/>
              <a:gd name="connsiteX120" fmla="*/ 1859213 w 10678681"/>
              <a:gd name="connsiteY120" fmla="*/ 1199540 h 1342734"/>
              <a:gd name="connsiteX121" fmla="*/ 1735877 w 10678681"/>
              <a:gd name="connsiteY121" fmla="*/ 1246527 h 1342734"/>
              <a:gd name="connsiteX122" fmla="*/ 1660167 w 10678681"/>
              <a:gd name="connsiteY122" fmla="*/ 1236849 h 1342734"/>
              <a:gd name="connsiteX123" fmla="*/ 1279827 w 10678681"/>
              <a:gd name="connsiteY123" fmla="*/ 1245307 h 1342734"/>
              <a:gd name="connsiteX124" fmla="*/ 1021737 w 10678681"/>
              <a:gd name="connsiteY124" fmla="*/ 1238739 h 1342734"/>
              <a:gd name="connsiteX125" fmla="*/ 959820 w 10678681"/>
              <a:gd name="connsiteY125" fmla="*/ 1275863 h 1342734"/>
              <a:gd name="connsiteX126" fmla="*/ 929137 w 10678681"/>
              <a:gd name="connsiteY126" fmla="*/ 1273957 h 1342734"/>
              <a:gd name="connsiteX127" fmla="*/ 878849 w 10678681"/>
              <a:gd name="connsiteY127" fmla="*/ 1266740 h 1342734"/>
              <a:gd name="connsiteX128" fmla="*/ 800667 w 10678681"/>
              <a:gd name="connsiteY128" fmla="*/ 1282041 h 1342734"/>
              <a:gd name="connsiteX129" fmla="*/ 644906 w 10678681"/>
              <a:gd name="connsiteY129" fmla="*/ 1273685 h 1342734"/>
              <a:gd name="connsiteX130" fmla="*/ 379869 w 10678681"/>
              <a:gd name="connsiteY130" fmla="*/ 1339165 h 1342734"/>
              <a:gd name="connsiteX131" fmla="*/ 137696 w 10678681"/>
              <a:gd name="connsiteY131" fmla="*/ 1319217 h 1342734"/>
              <a:gd name="connsiteX132" fmla="*/ 54250 w 10678681"/>
              <a:gd name="connsiteY132" fmla="*/ 1315838 h 1342734"/>
              <a:gd name="connsiteX133" fmla="*/ 28042 w 10678681"/>
              <a:gd name="connsiteY133" fmla="*/ 1297822 h 1342734"/>
              <a:gd name="connsiteX134" fmla="*/ 0 w 10678681"/>
              <a:gd name="connsiteY134" fmla="*/ 1294612 h 1342734"/>
              <a:gd name="connsiteX135" fmla="*/ 0 w 10678681"/>
              <a:gd name="connsiteY135" fmla="*/ 0 h 13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0678681" h="1342734">
                <a:moveTo>
                  <a:pt x="0" y="0"/>
                </a:moveTo>
                <a:lnTo>
                  <a:pt x="10678681" y="0"/>
                </a:lnTo>
                <a:lnTo>
                  <a:pt x="10666019" y="7876"/>
                </a:lnTo>
                <a:cubicBezTo>
                  <a:pt x="10653407" y="16166"/>
                  <a:pt x="10642107" y="24244"/>
                  <a:pt x="10632825" y="32153"/>
                </a:cubicBezTo>
                <a:cubicBezTo>
                  <a:pt x="10592272" y="36323"/>
                  <a:pt x="10556884" y="50892"/>
                  <a:pt x="10516219" y="45588"/>
                </a:cubicBezTo>
                <a:cubicBezTo>
                  <a:pt x="10497465" y="38035"/>
                  <a:pt x="10481313" y="25649"/>
                  <a:pt x="10456989" y="979"/>
                </a:cubicBezTo>
                <a:cubicBezTo>
                  <a:pt x="10458435" y="21260"/>
                  <a:pt x="10448472" y="9612"/>
                  <a:pt x="10438642" y="1524"/>
                </a:cubicBezTo>
                <a:cubicBezTo>
                  <a:pt x="10430119" y="11702"/>
                  <a:pt x="10417632" y="41266"/>
                  <a:pt x="10407146" y="43659"/>
                </a:cubicBezTo>
                <a:cubicBezTo>
                  <a:pt x="10379701" y="2826"/>
                  <a:pt x="10370665" y="125005"/>
                  <a:pt x="10341159" y="103824"/>
                </a:cubicBezTo>
                <a:cubicBezTo>
                  <a:pt x="10332001" y="120367"/>
                  <a:pt x="10274736" y="115685"/>
                  <a:pt x="10244930" y="94599"/>
                </a:cubicBezTo>
                <a:cubicBezTo>
                  <a:pt x="10189350" y="132718"/>
                  <a:pt x="10178914" y="158571"/>
                  <a:pt x="10115334" y="155658"/>
                </a:cubicBezTo>
                <a:cubicBezTo>
                  <a:pt x="10110816" y="185325"/>
                  <a:pt x="10047419" y="166765"/>
                  <a:pt x="10068157" y="215673"/>
                </a:cubicBezTo>
                <a:cubicBezTo>
                  <a:pt x="10047157" y="216184"/>
                  <a:pt x="10029060" y="198149"/>
                  <a:pt x="10045431" y="229568"/>
                </a:cubicBezTo>
                <a:cubicBezTo>
                  <a:pt x="10018897" y="234017"/>
                  <a:pt x="9963426" y="205273"/>
                  <a:pt x="9929077" y="209062"/>
                </a:cubicBezTo>
                <a:cubicBezTo>
                  <a:pt x="9910475" y="224494"/>
                  <a:pt x="9890198" y="272419"/>
                  <a:pt x="9840045" y="223033"/>
                </a:cubicBezTo>
                <a:cubicBezTo>
                  <a:pt x="9789999" y="276055"/>
                  <a:pt x="9744257" y="186744"/>
                  <a:pt x="9679639" y="247182"/>
                </a:cubicBezTo>
                <a:cubicBezTo>
                  <a:pt x="9634736" y="215294"/>
                  <a:pt x="9537501" y="238016"/>
                  <a:pt x="9498347" y="244723"/>
                </a:cubicBezTo>
                <a:cubicBezTo>
                  <a:pt x="9450379" y="244255"/>
                  <a:pt x="9394227" y="293607"/>
                  <a:pt x="9366026" y="299024"/>
                </a:cubicBezTo>
                <a:cubicBezTo>
                  <a:pt x="9341424" y="298595"/>
                  <a:pt x="9297504" y="338146"/>
                  <a:pt x="9316702" y="356523"/>
                </a:cubicBezTo>
                <a:cubicBezTo>
                  <a:pt x="9228105" y="319675"/>
                  <a:pt x="9206375" y="367221"/>
                  <a:pt x="9121744" y="365177"/>
                </a:cubicBezTo>
                <a:cubicBezTo>
                  <a:pt x="9093808" y="425910"/>
                  <a:pt x="9103257" y="373647"/>
                  <a:pt x="9061654" y="393730"/>
                </a:cubicBezTo>
                <a:cubicBezTo>
                  <a:pt x="9060114" y="344357"/>
                  <a:pt x="9015442" y="432718"/>
                  <a:pt x="8997577" y="380865"/>
                </a:cubicBezTo>
                <a:cubicBezTo>
                  <a:pt x="8969550" y="402056"/>
                  <a:pt x="8954076" y="446763"/>
                  <a:pt x="8907968" y="447345"/>
                </a:cubicBezTo>
                <a:cubicBezTo>
                  <a:pt x="8864369" y="428134"/>
                  <a:pt x="8818646" y="497461"/>
                  <a:pt x="8764163" y="471000"/>
                </a:cubicBezTo>
                <a:cubicBezTo>
                  <a:pt x="8744747" y="465539"/>
                  <a:pt x="8688469" y="474754"/>
                  <a:pt x="8680155" y="492404"/>
                </a:cubicBezTo>
                <a:cubicBezTo>
                  <a:pt x="8668902" y="497604"/>
                  <a:pt x="8654338" y="493892"/>
                  <a:pt x="8651436" y="511923"/>
                </a:cubicBezTo>
                <a:cubicBezTo>
                  <a:pt x="8645505" y="533975"/>
                  <a:pt x="8599739" y="507897"/>
                  <a:pt x="8609185" y="531525"/>
                </a:cubicBezTo>
                <a:cubicBezTo>
                  <a:pt x="8576806" y="513805"/>
                  <a:pt x="8560019" y="560634"/>
                  <a:pt x="8537091" y="574933"/>
                </a:cubicBezTo>
                <a:cubicBezTo>
                  <a:pt x="8510928" y="556486"/>
                  <a:pt x="8488623" y="604682"/>
                  <a:pt x="8435931" y="617926"/>
                </a:cubicBezTo>
                <a:cubicBezTo>
                  <a:pt x="8406978" y="596402"/>
                  <a:pt x="8400500" y="627188"/>
                  <a:pt x="8348623" y="600607"/>
                </a:cubicBezTo>
                <a:cubicBezTo>
                  <a:pt x="8347650" y="604255"/>
                  <a:pt x="8320537" y="587451"/>
                  <a:pt x="8276883" y="588214"/>
                </a:cubicBezTo>
                <a:cubicBezTo>
                  <a:pt x="8233229" y="588977"/>
                  <a:pt x="8147007" y="602039"/>
                  <a:pt x="8086698" y="605185"/>
                </a:cubicBezTo>
                <a:cubicBezTo>
                  <a:pt x="8018754" y="612533"/>
                  <a:pt x="8076794" y="658105"/>
                  <a:pt x="7982378" y="629799"/>
                </a:cubicBezTo>
                <a:cubicBezTo>
                  <a:pt x="7978309" y="650417"/>
                  <a:pt x="7968020" y="653434"/>
                  <a:pt x="7947952" y="648003"/>
                </a:cubicBezTo>
                <a:cubicBezTo>
                  <a:pt x="7915301" y="652980"/>
                  <a:pt x="7930086" y="699793"/>
                  <a:pt x="7890112" y="677915"/>
                </a:cubicBezTo>
                <a:cubicBezTo>
                  <a:pt x="7902561" y="702153"/>
                  <a:pt x="7831508" y="700184"/>
                  <a:pt x="7853284" y="723588"/>
                </a:cubicBezTo>
                <a:cubicBezTo>
                  <a:pt x="7838304" y="751013"/>
                  <a:pt x="7817999" y="714992"/>
                  <a:pt x="7802383" y="739359"/>
                </a:cubicBezTo>
                <a:cubicBezTo>
                  <a:pt x="7781922" y="742015"/>
                  <a:pt x="7755431" y="732207"/>
                  <a:pt x="7730518" y="739526"/>
                </a:cubicBezTo>
                <a:cubicBezTo>
                  <a:pt x="7716802" y="743091"/>
                  <a:pt x="7733019" y="753459"/>
                  <a:pt x="7720084" y="760750"/>
                </a:cubicBezTo>
                <a:cubicBezTo>
                  <a:pt x="7707149" y="768041"/>
                  <a:pt x="7671920" y="776612"/>
                  <a:pt x="7652907" y="783273"/>
                </a:cubicBezTo>
                <a:cubicBezTo>
                  <a:pt x="7630163" y="772504"/>
                  <a:pt x="7616976" y="783101"/>
                  <a:pt x="7606008" y="800717"/>
                </a:cubicBezTo>
                <a:cubicBezTo>
                  <a:pt x="7561224" y="806541"/>
                  <a:pt x="7527083" y="837162"/>
                  <a:pt x="7480223" y="856821"/>
                </a:cubicBezTo>
                <a:cubicBezTo>
                  <a:pt x="7422566" y="851729"/>
                  <a:pt x="7406130" y="898621"/>
                  <a:pt x="7356005" y="919462"/>
                </a:cubicBezTo>
                <a:cubicBezTo>
                  <a:pt x="7301710" y="896412"/>
                  <a:pt x="7327853" y="963334"/>
                  <a:pt x="7305396" y="986228"/>
                </a:cubicBezTo>
                <a:lnTo>
                  <a:pt x="7266251" y="967864"/>
                </a:lnTo>
                <a:lnTo>
                  <a:pt x="7258094" y="990679"/>
                </a:lnTo>
                <a:lnTo>
                  <a:pt x="7257893" y="991204"/>
                </a:lnTo>
                <a:lnTo>
                  <a:pt x="7247153" y="991550"/>
                </a:lnTo>
                <a:cubicBezTo>
                  <a:pt x="7228850" y="991013"/>
                  <a:pt x="7210872" y="989423"/>
                  <a:pt x="7193612" y="987042"/>
                </a:cubicBezTo>
                <a:cubicBezTo>
                  <a:pt x="7184018" y="1016185"/>
                  <a:pt x="7117645" y="991054"/>
                  <a:pt x="7132632" y="1042036"/>
                </a:cubicBezTo>
                <a:cubicBezTo>
                  <a:pt x="7109597" y="1040358"/>
                  <a:pt x="7092653" y="1020472"/>
                  <a:pt x="7105610" y="1053537"/>
                </a:cubicBezTo>
                <a:cubicBezTo>
                  <a:pt x="7098186" y="1053959"/>
                  <a:pt x="7071669" y="1042250"/>
                  <a:pt x="7069148" y="1047163"/>
                </a:cubicBezTo>
                <a:lnTo>
                  <a:pt x="7039634" y="1059971"/>
                </a:lnTo>
                <a:lnTo>
                  <a:pt x="7033445" y="1063314"/>
                </a:lnTo>
                <a:lnTo>
                  <a:pt x="6999157" y="1055282"/>
                </a:lnTo>
                <a:lnTo>
                  <a:pt x="6981874" y="1053827"/>
                </a:lnTo>
                <a:lnTo>
                  <a:pt x="6976102" y="1047854"/>
                </a:lnTo>
                <a:cubicBezTo>
                  <a:pt x="6970359" y="1044495"/>
                  <a:pt x="6962768" y="1043656"/>
                  <a:pt x="6951040" y="1048531"/>
                </a:cubicBezTo>
                <a:lnTo>
                  <a:pt x="6948497" y="1050706"/>
                </a:lnTo>
                <a:lnTo>
                  <a:pt x="6926582" y="1043462"/>
                </a:lnTo>
                <a:cubicBezTo>
                  <a:pt x="6919310" y="1039773"/>
                  <a:pt x="6839625" y="1034777"/>
                  <a:pt x="6833743" y="1027960"/>
                </a:cubicBezTo>
                <a:cubicBezTo>
                  <a:pt x="6776335" y="1015119"/>
                  <a:pt x="6761260" y="1047430"/>
                  <a:pt x="6687090" y="1063250"/>
                </a:cubicBezTo>
                <a:cubicBezTo>
                  <a:pt x="6621041" y="1075436"/>
                  <a:pt x="6482366" y="1074217"/>
                  <a:pt x="6431838" y="1063226"/>
                </a:cubicBezTo>
                <a:cubicBezTo>
                  <a:pt x="6405016" y="1060235"/>
                  <a:pt x="6309698" y="1067799"/>
                  <a:pt x="6327795" y="1088142"/>
                </a:cubicBezTo>
                <a:cubicBezTo>
                  <a:pt x="6241699" y="1050273"/>
                  <a:pt x="6228725" y="1111123"/>
                  <a:pt x="6136549" y="1100268"/>
                </a:cubicBezTo>
                <a:cubicBezTo>
                  <a:pt x="6096483" y="1157984"/>
                  <a:pt x="6053277" y="1099229"/>
                  <a:pt x="6004655" y="1114946"/>
                </a:cubicBezTo>
                <a:cubicBezTo>
                  <a:pt x="6010724" y="1065500"/>
                  <a:pt x="5948029" y="1149051"/>
                  <a:pt x="5936643" y="1095428"/>
                </a:cubicBezTo>
                <a:cubicBezTo>
                  <a:pt x="5928154" y="1099986"/>
                  <a:pt x="5920290" y="1106094"/>
                  <a:pt x="5912484" y="1112624"/>
                </a:cubicBezTo>
                <a:lnTo>
                  <a:pt x="5908387" y="1116018"/>
                </a:lnTo>
                <a:lnTo>
                  <a:pt x="5890495" y="1120268"/>
                </a:lnTo>
                <a:lnTo>
                  <a:pt x="5887318" y="1133134"/>
                </a:lnTo>
                <a:lnTo>
                  <a:pt x="5861726" y="1147891"/>
                </a:lnTo>
                <a:cubicBezTo>
                  <a:pt x="5851855" y="1151615"/>
                  <a:pt x="5818443" y="1153513"/>
                  <a:pt x="5805823" y="1152457"/>
                </a:cubicBezTo>
                <a:cubicBezTo>
                  <a:pt x="5761190" y="1128740"/>
                  <a:pt x="5745234" y="1208320"/>
                  <a:pt x="5689841" y="1176232"/>
                </a:cubicBezTo>
                <a:cubicBezTo>
                  <a:pt x="5645165" y="1182523"/>
                  <a:pt x="5638674" y="1185346"/>
                  <a:pt x="5605119" y="1190202"/>
                </a:cubicBezTo>
                <a:cubicBezTo>
                  <a:pt x="5595173" y="1211597"/>
                  <a:pt x="5481899" y="1180798"/>
                  <a:pt x="5488513" y="1205367"/>
                </a:cubicBezTo>
                <a:cubicBezTo>
                  <a:pt x="5455905" y="1184307"/>
                  <a:pt x="5430208" y="1229302"/>
                  <a:pt x="5402905" y="1241191"/>
                </a:cubicBezTo>
                <a:cubicBezTo>
                  <a:pt x="5353635" y="1248161"/>
                  <a:pt x="5228965" y="1244549"/>
                  <a:pt x="5192893" y="1247188"/>
                </a:cubicBezTo>
                <a:cubicBezTo>
                  <a:pt x="5191257" y="1250727"/>
                  <a:pt x="5178909" y="1254361"/>
                  <a:pt x="5164025" y="1257028"/>
                </a:cubicBezTo>
                <a:cubicBezTo>
                  <a:pt x="5149141" y="1259695"/>
                  <a:pt x="5121746" y="1277136"/>
                  <a:pt x="5103589" y="1263189"/>
                </a:cubicBezTo>
                <a:cubicBezTo>
                  <a:pt x="5020856" y="1221392"/>
                  <a:pt x="4961920" y="1251721"/>
                  <a:pt x="4894688" y="1247184"/>
                </a:cubicBezTo>
                <a:cubicBezTo>
                  <a:pt x="4819279" y="1247443"/>
                  <a:pt x="4886780" y="1276272"/>
                  <a:pt x="4788036" y="1238182"/>
                </a:cubicBezTo>
                <a:cubicBezTo>
                  <a:pt x="4780353" y="1258340"/>
                  <a:pt x="4768632" y="1260281"/>
                  <a:pt x="4747555" y="1252768"/>
                </a:cubicBezTo>
                <a:cubicBezTo>
                  <a:pt x="4711089" y="1254336"/>
                  <a:pt x="4719897" y="1302605"/>
                  <a:pt x="4679644" y="1276603"/>
                </a:cubicBezTo>
                <a:cubicBezTo>
                  <a:pt x="4651415" y="1288933"/>
                  <a:pt x="4636594" y="1288316"/>
                  <a:pt x="4617473" y="1296467"/>
                </a:cubicBezTo>
                <a:lnTo>
                  <a:pt x="4564919" y="1325507"/>
                </a:lnTo>
                <a:lnTo>
                  <a:pt x="4566586" y="1316963"/>
                </a:lnTo>
                <a:cubicBezTo>
                  <a:pt x="4569057" y="1308855"/>
                  <a:pt x="4571069" y="1299935"/>
                  <a:pt x="4556303" y="1300262"/>
                </a:cubicBezTo>
                <a:cubicBezTo>
                  <a:pt x="4525488" y="1305073"/>
                  <a:pt x="4517133" y="1269079"/>
                  <a:pt x="4502358" y="1302558"/>
                </a:cubicBezTo>
                <a:lnTo>
                  <a:pt x="4498919" y="1312115"/>
                </a:lnTo>
                <a:lnTo>
                  <a:pt x="4492075" y="1313357"/>
                </a:lnTo>
                <a:cubicBezTo>
                  <a:pt x="4488463" y="1312870"/>
                  <a:pt x="4486534" y="1310394"/>
                  <a:pt x="4487466" y="1304102"/>
                </a:cubicBezTo>
                <a:cubicBezTo>
                  <a:pt x="4457512" y="1328789"/>
                  <a:pt x="4426787" y="1287064"/>
                  <a:pt x="4398292" y="1278410"/>
                </a:cubicBezTo>
                <a:cubicBezTo>
                  <a:pt x="4375210" y="1302378"/>
                  <a:pt x="4366248" y="1283298"/>
                  <a:pt x="4306088" y="1282512"/>
                </a:cubicBezTo>
                <a:cubicBezTo>
                  <a:pt x="4280844" y="1310113"/>
                  <a:pt x="4237476" y="1258925"/>
                  <a:pt x="4188995" y="1296718"/>
                </a:cubicBezTo>
                <a:cubicBezTo>
                  <a:pt x="4186961" y="1293392"/>
                  <a:pt x="4157312" y="1287787"/>
                  <a:pt x="4136582" y="1287687"/>
                </a:cubicBezTo>
                <a:cubicBezTo>
                  <a:pt x="4115852" y="1287587"/>
                  <a:pt x="4081037" y="1280166"/>
                  <a:pt x="4064614" y="1296118"/>
                </a:cubicBezTo>
                <a:cubicBezTo>
                  <a:pt x="3987264" y="1347194"/>
                  <a:pt x="3967205" y="1309881"/>
                  <a:pt x="3900948" y="1322156"/>
                </a:cubicBezTo>
                <a:cubicBezTo>
                  <a:pt x="3826014" y="1330612"/>
                  <a:pt x="3831060" y="1333478"/>
                  <a:pt x="3787890" y="1322164"/>
                </a:cubicBezTo>
                <a:cubicBezTo>
                  <a:pt x="3777929" y="1303028"/>
                  <a:pt x="3766063" y="1332733"/>
                  <a:pt x="3745993" y="1342630"/>
                </a:cubicBezTo>
                <a:cubicBezTo>
                  <a:pt x="3709591" y="1345286"/>
                  <a:pt x="3712765" y="1296323"/>
                  <a:pt x="3675785" y="1326802"/>
                </a:cubicBezTo>
                <a:cubicBezTo>
                  <a:pt x="3682573" y="1300349"/>
                  <a:pt x="3606829" y="1318588"/>
                  <a:pt x="3623856" y="1290804"/>
                </a:cubicBezTo>
                <a:cubicBezTo>
                  <a:pt x="3600335" y="1267550"/>
                  <a:pt x="3588308" y="1307279"/>
                  <a:pt x="3564933" y="1287147"/>
                </a:cubicBezTo>
                <a:cubicBezTo>
                  <a:pt x="3538420" y="1283043"/>
                  <a:pt x="3579946" y="1314789"/>
                  <a:pt x="3550537" y="1317552"/>
                </a:cubicBezTo>
                <a:cubicBezTo>
                  <a:pt x="3514920" y="1316159"/>
                  <a:pt x="3514600" y="1364317"/>
                  <a:pt x="3487736" y="1303493"/>
                </a:cubicBezTo>
                <a:cubicBezTo>
                  <a:pt x="3450312" y="1319195"/>
                  <a:pt x="3443340" y="1291726"/>
                  <a:pt x="3392548" y="1278741"/>
                </a:cubicBezTo>
                <a:cubicBezTo>
                  <a:pt x="3371053" y="1294449"/>
                  <a:pt x="3354022" y="1287164"/>
                  <a:pt x="3337466" y="1272537"/>
                </a:cubicBezTo>
                <a:cubicBezTo>
                  <a:pt x="3287808" y="1277154"/>
                  <a:pt x="3231625" y="1217343"/>
                  <a:pt x="3175981" y="1208973"/>
                </a:cubicBezTo>
                <a:cubicBezTo>
                  <a:pt x="3115467" y="1227175"/>
                  <a:pt x="3096324" y="1223154"/>
                  <a:pt x="3036856" y="1214383"/>
                </a:cubicBezTo>
                <a:cubicBezTo>
                  <a:pt x="2976484" y="1195723"/>
                  <a:pt x="2863716" y="1149668"/>
                  <a:pt x="2824973" y="1134864"/>
                </a:cubicBezTo>
                <a:cubicBezTo>
                  <a:pt x="2817752" y="1140972"/>
                  <a:pt x="2802616" y="1134132"/>
                  <a:pt x="2804398" y="1125556"/>
                </a:cubicBezTo>
                <a:cubicBezTo>
                  <a:pt x="2796364" y="1128008"/>
                  <a:pt x="2737660" y="1151579"/>
                  <a:pt x="2736109" y="1137717"/>
                </a:cubicBezTo>
                <a:cubicBezTo>
                  <a:pt x="2696082" y="1134954"/>
                  <a:pt x="2695314" y="1134322"/>
                  <a:pt x="2659096" y="1150294"/>
                </a:cubicBezTo>
                <a:cubicBezTo>
                  <a:pt x="2582535" y="1124403"/>
                  <a:pt x="2622743" y="1189988"/>
                  <a:pt x="2567088" y="1181781"/>
                </a:cubicBezTo>
                <a:cubicBezTo>
                  <a:pt x="2523074" y="1153322"/>
                  <a:pt x="2505741" y="1175022"/>
                  <a:pt x="2454501" y="1155455"/>
                </a:cubicBezTo>
                <a:cubicBezTo>
                  <a:pt x="2435184" y="1199648"/>
                  <a:pt x="2405890" y="1149324"/>
                  <a:pt x="2385161" y="1161312"/>
                </a:cubicBezTo>
                <a:cubicBezTo>
                  <a:pt x="2329714" y="1166582"/>
                  <a:pt x="2322102" y="1137771"/>
                  <a:pt x="2273361" y="1134090"/>
                </a:cubicBezTo>
                <a:cubicBezTo>
                  <a:pt x="2270204" y="1112590"/>
                  <a:pt x="2164540" y="1136821"/>
                  <a:pt x="2132003" y="1139225"/>
                </a:cubicBezTo>
                <a:cubicBezTo>
                  <a:pt x="2119616" y="1127805"/>
                  <a:pt x="2068429" y="1132839"/>
                  <a:pt x="2041224" y="1147536"/>
                </a:cubicBezTo>
                <a:cubicBezTo>
                  <a:pt x="2072319" y="1178143"/>
                  <a:pt x="2006941" y="1118646"/>
                  <a:pt x="2010157" y="1152767"/>
                </a:cubicBezTo>
                <a:cubicBezTo>
                  <a:pt x="1976080" y="1167742"/>
                  <a:pt x="1904926" y="1183913"/>
                  <a:pt x="1859213" y="1199540"/>
                </a:cubicBezTo>
                <a:cubicBezTo>
                  <a:pt x="1837985" y="1173314"/>
                  <a:pt x="1772946" y="1249813"/>
                  <a:pt x="1735877" y="1246527"/>
                </a:cubicBezTo>
                <a:cubicBezTo>
                  <a:pt x="1727774" y="1263559"/>
                  <a:pt x="1674382" y="1247072"/>
                  <a:pt x="1660167" y="1236849"/>
                </a:cubicBezTo>
                <a:cubicBezTo>
                  <a:pt x="1541640" y="1221134"/>
                  <a:pt x="1352140" y="1267338"/>
                  <a:pt x="1279827" y="1245307"/>
                </a:cubicBezTo>
                <a:lnTo>
                  <a:pt x="1021737" y="1238739"/>
                </a:lnTo>
                <a:cubicBezTo>
                  <a:pt x="1011829" y="1264670"/>
                  <a:pt x="960483" y="1235921"/>
                  <a:pt x="959820" y="1275863"/>
                </a:cubicBezTo>
                <a:cubicBezTo>
                  <a:pt x="950745" y="1291685"/>
                  <a:pt x="934594" y="1289700"/>
                  <a:pt x="929137" y="1273957"/>
                </a:cubicBezTo>
                <a:cubicBezTo>
                  <a:pt x="909281" y="1275184"/>
                  <a:pt x="894620" y="1293444"/>
                  <a:pt x="878849" y="1266740"/>
                </a:cubicBezTo>
                <a:cubicBezTo>
                  <a:pt x="851668" y="1267510"/>
                  <a:pt x="816599" y="1322523"/>
                  <a:pt x="800667" y="1282041"/>
                </a:cubicBezTo>
                <a:cubicBezTo>
                  <a:pt x="741645" y="1285469"/>
                  <a:pt x="699773" y="1269716"/>
                  <a:pt x="644906" y="1273685"/>
                </a:cubicBezTo>
                <a:cubicBezTo>
                  <a:pt x="541527" y="1321342"/>
                  <a:pt x="446058" y="1236106"/>
                  <a:pt x="379869" y="1339165"/>
                </a:cubicBezTo>
                <a:cubicBezTo>
                  <a:pt x="292000" y="1296022"/>
                  <a:pt x="211611" y="1323804"/>
                  <a:pt x="137696" y="1319217"/>
                </a:cubicBezTo>
                <a:cubicBezTo>
                  <a:pt x="102121" y="1327987"/>
                  <a:pt x="88791" y="1285209"/>
                  <a:pt x="54250" y="1315838"/>
                </a:cubicBezTo>
                <a:cubicBezTo>
                  <a:pt x="49461" y="1305340"/>
                  <a:pt x="39595" y="1300426"/>
                  <a:pt x="28042" y="1297822"/>
                </a:cubicBezTo>
                <a:lnTo>
                  <a:pt x="0" y="129461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F693875-948C-4D9B-AE6F-8F6894277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199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CF630E-BC57-4786-8B1F-C22C04E8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114200"/>
            <a:ext cx="6884912" cy="743802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040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A58E7-9A9C-4C81-A025-88F5595B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D1FD00-072F-41B1-A5C3-D9E51FFF2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768629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686411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28929 w 10768629"/>
              <a:gd name="connsiteY162" fmla="*/ 1938226 h 1978172"/>
              <a:gd name="connsiteX163" fmla="*/ 3091363 w 10768629"/>
              <a:gd name="connsiteY163" fmla="*/ 1929171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31503 w 10768629"/>
              <a:gd name="connsiteY166" fmla="*/ 1931749 h 1978172"/>
              <a:gd name="connsiteX167" fmla="*/ 2560151 w 10768629"/>
              <a:gd name="connsiteY167" fmla="*/ 1963609 h 1978172"/>
              <a:gd name="connsiteX168" fmla="*/ 2367221 w 10768629"/>
              <a:gd name="connsiteY168" fmla="*/ 1971884 h 1978172"/>
              <a:gd name="connsiteX169" fmla="*/ 2272130 w 10768629"/>
              <a:gd name="connsiteY169" fmla="*/ 1961162 h 1978172"/>
              <a:gd name="connsiteX170" fmla="*/ 2189404 w 10768629"/>
              <a:gd name="connsiteY170" fmla="*/ 1978172 h 1978172"/>
              <a:gd name="connsiteX171" fmla="*/ 2077704 w 10768629"/>
              <a:gd name="connsiteY171" fmla="*/ 1965002 h 1978172"/>
              <a:gd name="connsiteX172" fmla="*/ 1967996 w 10768629"/>
              <a:gd name="connsiteY172" fmla="*/ 1953187 h 1978172"/>
              <a:gd name="connsiteX173" fmla="*/ 1855805 w 10768629"/>
              <a:gd name="connsiteY173" fmla="*/ 1926082 h 1978172"/>
              <a:gd name="connsiteX174" fmla="*/ 1790957 w 10768629"/>
              <a:gd name="connsiteY174" fmla="*/ 1919460 h 1978172"/>
              <a:gd name="connsiteX175" fmla="*/ 1613978 w 10768629"/>
              <a:gd name="connsiteY175" fmla="*/ 1891581 h 1978172"/>
              <a:gd name="connsiteX176" fmla="*/ 1436831 w 10768629"/>
              <a:gd name="connsiteY176" fmla="*/ 1856201 h 1978172"/>
              <a:gd name="connsiteX177" fmla="*/ 1332568 w 10768629"/>
              <a:gd name="connsiteY177" fmla="*/ 1793149 h 1978172"/>
              <a:gd name="connsiteX178" fmla="*/ 1186881 w 10768629"/>
              <a:gd name="connsiteY178" fmla="*/ 1768613 h 1978172"/>
              <a:gd name="connsiteX179" fmla="*/ 1162595 w 10768629"/>
              <a:gd name="connsiteY179" fmla="*/ 1758337 h 1978172"/>
              <a:gd name="connsiteX180" fmla="*/ 1128523 w 10768629"/>
              <a:gd name="connsiteY180" fmla="*/ 1763621 h 1978172"/>
              <a:gd name="connsiteX181" fmla="*/ 991903 w 10768629"/>
              <a:gd name="connsiteY181" fmla="*/ 1786741 h 1978172"/>
              <a:gd name="connsiteX182" fmla="*/ 883960 w 10768629"/>
              <a:gd name="connsiteY182" fmla="*/ 1822386 h 1978172"/>
              <a:gd name="connsiteX183" fmla="*/ 766531 w 10768629"/>
              <a:gd name="connsiteY183" fmla="*/ 1805053 h 1978172"/>
              <a:gd name="connsiteX184" fmla="*/ 669779 w 10768629"/>
              <a:gd name="connsiteY184" fmla="*/ 1800537 h 1978172"/>
              <a:gd name="connsiteX185" fmla="*/ 523898 w 10768629"/>
              <a:gd name="connsiteY185" fmla="*/ 1811085 h 1978172"/>
              <a:gd name="connsiteX186" fmla="*/ 360251 w 10768629"/>
              <a:gd name="connsiteY186" fmla="*/ 1830735 h 1978172"/>
              <a:gd name="connsiteX187" fmla="*/ 255207 w 10768629"/>
              <a:gd name="connsiteY187" fmla="*/ 1818275 h 1978172"/>
              <a:gd name="connsiteX188" fmla="*/ 101803 w 10768629"/>
              <a:gd name="connsiteY188" fmla="*/ 1870647 h 1978172"/>
              <a:gd name="connsiteX189" fmla="*/ 25397 w 10768629"/>
              <a:gd name="connsiteY189" fmla="*/ 1888443 h 1978172"/>
              <a:gd name="connsiteX190" fmla="*/ 2370 w 10768629"/>
              <a:gd name="connsiteY190" fmla="*/ 1878311 h 1978172"/>
              <a:gd name="connsiteX191" fmla="*/ 0 w 10768629"/>
              <a:gd name="connsiteY191" fmla="*/ 1878785 h 1978172"/>
              <a:gd name="connsiteX192" fmla="*/ 0 w 10768629"/>
              <a:gd name="connsiteY192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2238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48487 w 10768629"/>
              <a:gd name="connsiteY140" fmla="*/ 1660781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96112 w 10768629"/>
              <a:gd name="connsiteY140" fmla="*/ 1636968 h 1978172"/>
              <a:gd name="connsiteX141" fmla="*/ 5388466 w 10768629"/>
              <a:gd name="connsiteY141" fmla="*/ 1653195 h 1978172"/>
              <a:gd name="connsiteX142" fmla="*/ 4945936 w 10768629"/>
              <a:gd name="connsiteY142" fmla="*/ 1713743 h 1978172"/>
              <a:gd name="connsiteX143" fmla="*/ 4851784 w 10768629"/>
              <a:gd name="connsiteY143" fmla="*/ 1726895 h 1978172"/>
              <a:gd name="connsiteX144" fmla="*/ 4789844 w 10768629"/>
              <a:gd name="connsiteY144" fmla="*/ 1730706 h 1978172"/>
              <a:gd name="connsiteX145" fmla="*/ 4686411 w 10768629"/>
              <a:gd name="connsiteY145" fmla="*/ 1771811 h 1978172"/>
              <a:gd name="connsiteX146" fmla="*/ 4568686 w 10768629"/>
              <a:gd name="connsiteY146" fmla="*/ 1786141 h 1978172"/>
              <a:gd name="connsiteX147" fmla="*/ 4418751 w 10768629"/>
              <a:gd name="connsiteY147" fmla="*/ 1796932 h 1978172"/>
              <a:gd name="connsiteX148" fmla="*/ 4378377 w 10768629"/>
              <a:gd name="connsiteY148" fmla="*/ 1815528 h 1978172"/>
              <a:gd name="connsiteX149" fmla="*/ 4320575 w 10768629"/>
              <a:gd name="connsiteY149" fmla="*/ 1832722 h 1978172"/>
              <a:gd name="connsiteX150" fmla="*/ 4220200 w 10768629"/>
              <a:gd name="connsiteY150" fmla="*/ 1873173 h 1978172"/>
              <a:gd name="connsiteX151" fmla="*/ 4105361 w 10768629"/>
              <a:gd name="connsiteY151" fmla="*/ 1894711 h 1978172"/>
              <a:gd name="connsiteX152" fmla="*/ 3973223 w 10768629"/>
              <a:gd name="connsiteY152" fmla="*/ 1881015 h 1978172"/>
              <a:gd name="connsiteX153" fmla="*/ 3900992 w 10768629"/>
              <a:gd name="connsiteY153" fmla="*/ 1880603 h 1978172"/>
              <a:gd name="connsiteX154" fmla="*/ 3662119 w 10768629"/>
              <a:gd name="connsiteY154" fmla="*/ 1876289 h 1978172"/>
              <a:gd name="connsiteX155" fmla="*/ 3496919 w 10768629"/>
              <a:gd name="connsiteY155" fmla="*/ 1873180 h 1978172"/>
              <a:gd name="connsiteX156" fmla="*/ 3449433 w 10768629"/>
              <a:gd name="connsiteY156" fmla="*/ 1889681 h 1978172"/>
              <a:gd name="connsiteX157" fmla="*/ 3369766 w 10768629"/>
              <a:gd name="connsiteY157" fmla="*/ 1916653 h 1978172"/>
              <a:gd name="connsiteX158" fmla="*/ 3290336 w 10768629"/>
              <a:gd name="connsiteY158" fmla="*/ 1925039 h 1978172"/>
              <a:gd name="connsiteX159" fmla="*/ 3224897 w 10768629"/>
              <a:gd name="connsiteY159" fmla="*/ 1943733 h 1978172"/>
              <a:gd name="connsiteX160" fmla="*/ 3161463 w 10768629"/>
              <a:gd name="connsiteY160" fmla="*/ 1946591 h 1978172"/>
              <a:gd name="connsiteX161" fmla="*/ 3128929 w 10768629"/>
              <a:gd name="connsiteY161" fmla="*/ 1938226 h 1978172"/>
              <a:gd name="connsiteX162" fmla="*/ 3091363 w 10768629"/>
              <a:gd name="connsiteY162" fmla="*/ 1929171 h 1978172"/>
              <a:gd name="connsiteX163" fmla="*/ 3038835 w 10768629"/>
              <a:gd name="connsiteY163" fmla="*/ 1920210 h 1978172"/>
              <a:gd name="connsiteX164" fmla="*/ 2897201 w 10768629"/>
              <a:gd name="connsiteY164" fmla="*/ 1926772 h 1978172"/>
              <a:gd name="connsiteX165" fmla="*/ 2731503 w 10768629"/>
              <a:gd name="connsiteY165" fmla="*/ 1931749 h 1978172"/>
              <a:gd name="connsiteX166" fmla="*/ 2560151 w 10768629"/>
              <a:gd name="connsiteY166" fmla="*/ 1963609 h 1978172"/>
              <a:gd name="connsiteX167" fmla="*/ 2367221 w 10768629"/>
              <a:gd name="connsiteY167" fmla="*/ 1971884 h 1978172"/>
              <a:gd name="connsiteX168" fmla="*/ 2272130 w 10768629"/>
              <a:gd name="connsiteY168" fmla="*/ 1961162 h 1978172"/>
              <a:gd name="connsiteX169" fmla="*/ 2189404 w 10768629"/>
              <a:gd name="connsiteY169" fmla="*/ 1978172 h 1978172"/>
              <a:gd name="connsiteX170" fmla="*/ 2077704 w 10768629"/>
              <a:gd name="connsiteY170" fmla="*/ 1965002 h 1978172"/>
              <a:gd name="connsiteX171" fmla="*/ 1967996 w 10768629"/>
              <a:gd name="connsiteY171" fmla="*/ 1953187 h 1978172"/>
              <a:gd name="connsiteX172" fmla="*/ 1855805 w 10768629"/>
              <a:gd name="connsiteY172" fmla="*/ 1926082 h 1978172"/>
              <a:gd name="connsiteX173" fmla="*/ 1790957 w 10768629"/>
              <a:gd name="connsiteY173" fmla="*/ 1919460 h 1978172"/>
              <a:gd name="connsiteX174" fmla="*/ 1613978 w 10768629"/>
              <a:gd name="connsiteY174" fmla="*/ 1891581 h 1978172"/>
              <a:gd name="connsiteX175" fmla="*/ 1436831 w 10768629"/>
              <a:gd name="connsiteY175" fmla="*/ 1856201 h 1978172"/>
              <a:gd name="connsiteX176" fmla="*/ 1332568 w 10768629"/>
              <a:gd name="connsiteY176" fmla="*/ 1793149 h 1978172"/>
              <a:gd name="connsiteX177" fmla="*/ 1186881 w 10768629"/>
              <a:gd name="connsiteY177" fmla="*/ 1768613 h 1978172"/>
              <a:gd name="connsiteX178" fmla="*/ 1162595 w 10768629"/>
              <a:gd name="connsiteY178" fmla="*/ 1758337 h 1978172"/>
              <a:gd name="connsiteX179" fmla="*/ 1128523 w 10768629"/>
              <a:gd name="connsiteY179" fmla="*/ 1763621 h 1978172"/>
              <a:gd name="connsiteX180" fmla="*/ 991903 w 10768629"/>
              <a:gd name="connsiteY180" fmla="*/ 1786741 h 1978172"/>
              <a:gd name="connsiteX181" fmla="*/ 883960 w 10768629"/>
              <a:gd name="connsiteY181" fmla="*/ 1803336 h 1978172"/>
              <a:gd name="connsiteX182" fmla="*/ 766531 w 10768629"/>
              <a:gd name="connsiteY182" fmla="*/ 1805053 h 1978172"/>
              <a:gd name="connsiteX183" fmla="*/ 669779 w 10768629"/>
              <a:gd name="connsiteY183" fmla="*/ 1800537 h 1978172"/>
              <a:gd name="connsiteX184" fmla="*/ 523898 w 10768629"/>
              <a:gd name="connsiteY184" fmla="*/ 1811085 h 1978172"/>
              <a:gd name="connsiteX185" fmla="*/ 360251 w 10768629"/>
              <a:gd name="connsiteY185" fmla="*/ 1830735 h 1978172"/>
              <a:gd name="connsiteX186" fmla="*/ 255207 w 10768629"/>
              <a:gd name="connsiteY186" fmla="*/ 1818275 h 1978172"/>
              <a:gd name="connsiteX187" fmla="*/ 101803 w 10768629"/>
              <a:gd name="connsiteY187" fmla="*/ 1870647 h 1978172"/>
              <a:gd name="connsiteX188" fmla="*/ 25397 w 10768629"/>
              <a:gd name="connsiteY188" fmla="*/ 1888443 h 1978172"/>
              <a:gd name="connsiteX189" fmla="*/ 2370 w 10768629"/>
              <a:gd name="connsiteY189" fmla="*/ 1878311 h 1978172"/>
              <a:gd name="connsiteX190" fmla="*/ 0 w 10768629"/>
              <a:gd name="connsiteY190" fmla="*/ 1878785 h 1978172"/>
              <a:gd name="connsiteX191" fmla="*/ 0 w 10768629"/>
              <a:gd name="connsiteY191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66262" y="1643128"/>
                  <a:pt x="5596112" y="1636968"/>
                </a:cubicBezTo>
                <a:cubicBezTo>
                  <a:pt x="5561981" y="1612826"/>
                  <a:pt x="5429171" y="1655721"/>
                  <a:pt x="5388466" y="1653195"/>
                </a:cubicBezTo>
                <a:cubicBezTo>
                  <a:pt x="5288041" y="1668530"/>
                  <a:pt x="5074771" y="1739921"/>
                  <a:pt x="4945936" y="1713743"/>
                </a:cubicBezTo>
                <a:cubicBezTo>
                  <a:pt x="4914142" y="1717597"/>
                  <a:pt x="4870655" y="1726609"/>
                  <a:pt x="4851784" y="1726895"/>
                </a:cubicBezTo>
                <a:lnTo>
                  <a:pt x="4789844" y="1730706"/>
                </a:lnTo>
                <a:lnTo>
                  <a:pt x="4686411" y="1771811"/>
                </a:lnTo>
                <a:cubicBezTo>
                  <a:pt x="4633697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28929" y="1938226"/>
                </a:lnTo>
                <a:lnTo>
                  <a:pt x="3091363" y="1929171"/>
                </a:lnTo>
                <a:cubicBezTo>
                  <a:pt x="3071584" y="1922993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31503" y="1931749"/>
                </a:lnTo>
                <a:cubicBezTo>
                  <a:pt x="2675328" y="1937888"/>
                  <a:pt x="2629596" y="1956920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93437" y="1790584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39976" y="1793141"/>
                  <a:pt x="883960" y="1803336"/>
                </a:cubicBezTo>
                <a:cubicBezTo>
                  <a:pt x="831931" y="177181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2134CC-BDE5-47A8-31E3-E48FAA0A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001356" cy="1216024"/>
          </a:xfrm>
        </p:spPr>
        <p:txBody>
          <a:bodyPr>
            <a:normAutofit/>
          </a:bodyPr>
          <a:lstStyle/>
          <a:p>
            <a:r>
              <a:rPr lang="de-AT" dirty="0" err="1"/>
              <a:t>Github-history</a:t>
            </a:r>
            <a:endParaRPr lang="de-AT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B50D3F-90E4-E4B2-F381-344E282C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05318"/>
            <a:ext cx="5834015" cy="404905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Beispielhafte </a:t>
            </a:r>
            <a:r>
              <a:rPr lang="de-DE" b="1" dirty="0" err="1"/>
              <a:t>Commits</a:t>
            </a:r>
            <a:r>
              <a:rPr lang="de-DE" b="1" dirty="0"/>
              <a:t>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Neues </a:t>
            </a:r>
            <a:r>
              <a:rPr lang="de-DE" dirty="0" err="1"/>
              <a:t>Github</a:t>
            </a:r>
            <a:r>
              <a:rPr lang="de-DE" dirty="0"/>
              <a:t> erstellt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Frontend-Integration begonnen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Erste Tests erfolgreich durchgeführt</a:t>
            </a:r>
          </a:p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4000" y="753529"/>
            <a:ext cx="4010943" cy="535094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nhaltsplatzhalter 4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99A58386-DA6C-1BEA-9EDC-9159DB69B7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40" b="-1"/>
          <a:stretch/>
        </p:blipFill>
        <p:spPr>
          <a:xfrm>
            <a:off x="7559508" y="914394"/>
            <a:ext cx="3684567" cy="50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279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08304E7-27B9-4B32-B734-39819455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6D278F6-3BB7-495D-ACAC-035E55A3F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3150" cy="6858000"/>
          </a:xfrm>
          <a:custGeom>
            <a:avLst/>
            <a:gdLst>
              <a:gd name="connsiteX0" fmla="*/ 0 w 5773150"/>
              <a:gd name="connsiteY0" fmla="*/ 0 h 6858000"/>
              <a:gd name="connsiteX1" fmla="*/ 5743678 w 5773150"/>
              <a:gd name="connsiteY1" fmla="*/ 0 h 6858000"/>
              <a:gd name="connsiteX2" fmla="*/ 5751391 w 5773150"/>
              <a:gd name="connsiteY2" fmla="*/ 30573 h 6858000"/>
              <a:gd name="connsiteX3" fmla="*/ 5766902 w 5773150"/>
              <a:gd name="connsiteY3" fmla="*/ 64019 h 6858000"/>
              <a:gd name="connsiteX4" fmla="*/ 5766384 w 5773150"/>
              <a:gd name="connsiteY4" fmla="*/ 102070 h 6858000"/>
              <a:gd name="connsiteX5" fmla="*/ 5761277 w 5773150"/>
              <a:gd name="connsiteY5" fmla="*/ 107443 h 6858000"/>
              <a:gd name="connsiteX6" fmla="*/ 5752316 w 5773150"/>
              <a:gd name="connsiteY6" fmla="*/ 295258 h 6858000"/>
              <a:gd name="connsiteX7" fmla="*/ 5746314 w 5773150"/>
              <a:gd name="connsiteY7" fmla="*/ 327740 h 6858000"/>
              <a:gd name="connsiteX8" fmla="*/ 5738881 w 5773150"/>
              <a:gd name="connsiteY8" fmla="*/ 351315 h 6858000"/>
              <a:gd name="connsiteX9" fmla="*/ 5736461 w 5773150"/>
              <a:gd name="connsiteY9" fmla="*/ 411657 h 6858000"/>
              <a:gd name="connsiteX10" fmla="*/ 5739349 w 5773150"/>
              <a:gd name="connsiteY10" fmla="*/ 511819 h 6858000"/>
              <a:gd name="connsiteX11" fmla="*/ 5738426 w 5773150"/>
              <a:gd name="connsiteY11" fmla="*/ 533052 h 6858000"/>
              <a:gd name="connsiteX12" fmla="*/ 5731528 w 5773150"/>
              <a:gd name="connsiteY12" fmla="*/ 550926 h 6858000"/>
              <a:gd name="connsiteX13" fmla="*/ 5724607 w 5773150"/>
              <a:gd name="connsiteY13" fmla="*/ 554743 h 6858000"/>
              <a:gd name="connsiteX14" fmla="*/ 5723119 w 5773150"/>
              <a:gd name="connsiteY14" fmla="*/ 566363 h 6858000"/>
              <a:gd name="connsiteX15" fmla="*/ 5721446 w 5773150"/>
              <a:gd name="connsiteY15" fmla="*/ 569374 h 6858000"/>
              <a:gd name="connsiteX16" fmla="*/ 5727098 w 5773150"/>
              <a:gd name="connsiteY16" fmla="*/ 625703 h 6858000"/>
              <a:gd name="connsiteX17" fmla="*/ 5718199 w 5773150"/>
              <a:gd name="connsiteY17" fmla="*/ 672062 h 6858000"/>
              <a:gd name="connsiteX18" fmla="*/ 5721559 w 5773150"/>
              <a:gd name="connsiteY18" fmla="*/ 799708 h 6858000"/>
              <a:gd name="connsiteX19" fmla="*/ 5706600 w 5773150"/>
              <a:gd name="connsiteY19" fmla="*/ 996786 h 6858000"/>
              <a:gd name="connsiteX20" fmla="*/ 5698779 w 5773150"/>
              <a:gd name="connsiteY20" fmla="*/ 1123394 h 6858000"/>
              <a:gd name="connsiteX21" fmla="*/ 5731557 w 5773150"/>
              <a:gd name="connsiteY21" fmla="*/ 1202870 h 6858000"/>
              <a:gd name="connsiteX22" fmla="*/ 5736580 w 5773150"/>
              <a:gd name="connsiteY22" fmla="*/ 1215292 h 6858000"/>
              <a:gd name="connsiteX23" fmla="*/ 5735505 w 5773150"/>
              <a:gd name="connsiteY23" fmla="*/ 1217172 h 6858000"/>
              <a:gd name="connsiteX24" fmla="*/ 5736321 w 5773150"/>
              <a:gd name="connsiteY24" fmla="*/ 1232680 h 6858000"/>
              <a:gd name="connsiteX25" fmla="*/ 5739880 w 5773150"/>
              <a:gd name="connsiteY25" fmla="*/ 1235358 h 6858000"/>
              <a:gd name="connsiteX26" fmla="*/ 5741500 w 5773150"/>
              <a:gd name="connsiteY26" fmla="*/ 1245773 h 6858000"/>
              <a:gd name="connsiteX27" fmla="*/ 5747543 w 5773150"/>
              <a:gd name="connsiteY27" fmla="*/ 1265687 h 6858000"/>
              <a:gd name="connsiteX28" fmla="*/ 5746000 w 5773150"/>
              <a:gd name="connsiteY28" fmla="*/ 1269978 h 6858000"/>
              <a:gd name="connsiteX29" fmla="*/ 5713210 w 5773150"/>
              <a:gd name="connsiteY29" fmla="*/ 1375228 h 6858000"/>
              <a:gd name="connsiteX30" fmla="*/ 5718231 w 5773150"/>
              <a:gd name="connsiteY30" fmla="*/ 1407489 h 6858000"/>
              <a:gd name="connsiteX31" fmla="*/ 5718549 w 5773150"/>
              <a:gd name="connsiteY31" fmla="*/ 1414144 h 6858000"/>
              <a:gd name="connsiteX32" fmla="*/ 5718270 w 5773150"/>
              <a:gd name="connsiteY32" fmla="*/ 1414342 h 6858000"/>
              <a:gd name="connsiteX33" fmla="*/ 5718039 w 5773150"/>
              <a:gd name="connsiteY33" fmla="*/ 1421494 h 6858000"/>
              <a:gd name="connsiteX34" fmla="*/ 5719130 w 5773150"/>
              <a:gd name="connsiteY34" fmla="*/ 1426276 h 6858000"/>
              <a:gd name="connsiteX35" fmla="*/ 5719749 w 5773150"/>
              <a:gd name="connsiteY35" fmla="*/ 1439183 h 6858000"/>
              <a:gd name="connsiteX36" fmla="*/ 5718068 w 5773150"/>
              <a:gd name="connsiteY36" fmla="*/ 1444070 h 6858000"/>
              <a:gd name="connsiteX37" fmla="*/ 5683760 w 5773150"/>
              <a:gd name="connsiteY37" fmla="*/ 1484872 h 6858000"/>
              <a:gd name="connsiteX38" fmla="*/ 5655213 w 5773150"/>
              <a:gd name="connsiteY38" fmla="*/ 1570335 h 6858000"/>
              <a:gd name="connsiteX39" fmla="*/ 5630336 w 5773150"/>
              <a:gd name="connsiteY39" fmla="*/ 1655809 h 6858000"/>
              <a:gd name="connsiteX40" fmla="*/ 5622971 w 5773150"/>
              <a:gd name="connsiteY40" fmla="*/ 1687176 h 6858000"/>
              <a:gd name="connsiteX41" fmla="*/ 5602601 w 5773150"/>
              <a:gd name="connsiteY41" fmla="*/ 1741240 h 6858000"/>
              <a:gd name="connsiteX42" fmla="*/ 5588781 w 5773150"/>
              <a:gd name="connsiteY42" fmla="*/ 1764858 h 6858000"/>
              <a:gd name="connsiteX43" fmla="*/ 5588947 w 5773150"/>
              <a:gd name="connsiteY43" fmla="*/ 1766091 h 6858000"/>
              <a:gd name="connsiteX44" fmla="*/ 5585214 w 5773150"/>
              <a:gd name="connsiteY44" fmla="*/ 1767564 h 6858000"/>
              <a:gd name="connsiteX45" fmla="*/ 5582552 w 5773150"/>
              <a:gd name="connsiteY45" fmla="*/ 1771907 h 6858000"/>
              <a:gd name="connsiteX46" fmla="*/ 5580211 w 5773150"/>
              <a:gd name="connsiteY46" fmla="*/ 1785016 h 6858000"/>
              <a:gd name="connsiteX47" fmla="*/ 5580144 w 5773150"/>
              <a:gd name="connsiteY47" fmla="*/ 1790155 h 6858000"/>
              <a:gd name="connsiteX48" fmla="*/ 5578316 w 5773150"/>
              <a:gd name="connsiteY48" fmla="*/ 1797230 h 6858000"/>
              <a:gd name="connsiteX49" fmla="*/ 5578012 w 5773150"/>
              <a:gd name="connsiteY49" fmla="*/ 1797341 h 6858000"/>
              <a:gd name="connsiteX50" fmla="*/ 5576805 w 5773150"/>
              <a:gd name="connsiteY50" fmla="*/ 1804097 h 6858000"/>
              <a:gd name="connsiteX51" fmla="*/ 5574175 w 5773150"/>
              <a:gd name="connsiteY51" fmla="*/ 1837992 h 6858000"/>
              <a:gd name="connsiteX52" fmla="*/ 5538573 w 5773150"/>
              <a:gd name="connsiteY52" fmla="*/ 1874590 h 6858000"/>
              <a:gd name="connsiteX53" fmla="*/ 5529775 w 5773150"/>
              <a:gd name="connsiteY53" fmla="*/ 1891237 h 6858000"/>
              <a:gd name="connsiteX54" fmla="*/ 5523694 w 5773150"/>
              <a:gd name="connsiteY54" fmla="*/ 1899776 h 6858000"/>
              <a:gd name="connsiteX55" fmla="*/ 5522424 w 5773150"/>
              <a:gd name="connsiteY55" fmla="*/ 1900078 h 6858000"/>
              <a:gd name="connsiteX56" fmla="*/ 5520031 w 5773150"/>
              <a:gd name="connsiteY56" fmla="*/ 1932606 h 6858000"/>
              <a:gd name="connsiteX57" fmla="*/ 5517631 w 5773150"/>
              <a:gd name="connsiteY57" fmla="*/ 1936394 h 6858000"/>
              <a:gd name="connsiteX58" fmla="*/ 5518736 w 5773150"/>
              <a:gd name="connsiteY58" fmla="*/ 1958275 h 6858000"/>
              <a:gd name="connsiteX59" fmla="*/ 5520575 w 5773150"/>
              <a:gd name="connsiteY59" fmla="*/ 1973057 h 6858000"/>
              <a:gd name="connsiteX60" fmla="*/ 5494788 w 5773150"/>
              <a:gd name="connsiteY60" fmla="*/ 2160875 h 6858000"/>
              <a:gd name="connsiteX61" fmla="*/ 5495547 w 5773150"/>
              <a:gd name="connsiteY61" fmla="*/ 2270995 h 6858000"/>
              <a:gd name="connsiteX62" fmla="*/ 5473327 w 5773150"/>
              <a:gd name="connsiteY62" fmla="*/ 2341361 h 6858000"/>
              <a:gd name="connsiteX63" fmla="*/ 5444557 w 5773150"/>
              <a:gd name="connsiteY63" fmla="*/ 2359357 h 6858000"/>
              <a:gd name="connsiteX64" fmla="*/ 5410799 w 5773150"/>
              <a:gd name="connsiteY64" fmla="*/ 2539631 h 6858000"/>
              <a:gd name="connsiteX65" fmla="*/ 5392086 w 5773150"/>
              <a:gd name="connsiteY65" fmla="*/ 2583107 h 6858000"/>
              <a:gd name="connsiteX66" fmla="*/ 5396221 w 5773150"/>
              <a:gd name="connsiteY66" fmla="*/ 2626625 h 6858000"/>
              <a:gd name="connsiteX67" fmla="*/ 5384605 w 5773150"/>
              <a:gd name="connsiteY67" fmla="*/ 2641276 h 6858000"/>
              <a:gd name="connsiteX68" fmla="*/ 5382375 w 5773150"/>
              <a:gd name="connsiteY68" fmla="*/ 2643748 h 6858000"/>
              <a:gd name="connsiteX69" fmla="*/ 5378376 w 5773150"/>
              <a:gd name="connsiteY69" fmla="*/ 2654882 h 6858000"/>
              <a:gd name="connsiteX70" fmla="*/ 5371098 w 5773150"/>
              <a:gd name="connsiteY70" fmla="*/ 2656453 h 6858000"/>
              <a:gd name="connsiteX71" fmla="*/ 5360670 w 5773150"/>
              <a:gd name="connsiteY71" fmla="*/ 2672090 h 6858000"/>
              <a:gd name="connsiteX72" fmla="*/ 5355023 w 5773150"/>
              <a:gd name="connsiteY72" fmla="*/ 2693024 h 6858000"/>
              <a:gd name="connsiteX73" fmla="*/ 5334290 w 5773150"/>
              <a:gd name="connsiteY73" fmla="*/ 2767224 h 6858000"/>
              <a:gd name="connsiteX74" fmla="*/ 5334675 w 5773150"/>
              <a:gd name="connsiteY74" fmla="*/ 2780287 h 6858000"/>
              <a:gd name="connsiteX75" fmla="*/ 5318729 w 5773150"/>
              <a:gd name="connsiteY75" fmla="*/ 2818533 h 6858000"/>
              <a:gd name="connsiteX76" fmla="*/ 5308395 w 5773150"/>
              <a:gd name="connsiteY76" fmla="*/ 2853605 h 6858000"/>
              <a:gd name="connsiteX77" fmla="*/ 5305322 w 5773150"/>
              <a:gd name="connsiteY77" fmla="*/ 2877253 h 6858000"/>
              <a:gd name="connsiteX78" fmla="*/ 5301489 w 5773150"/>
              <a:gd name="connsiteY78" fmla="*/ 2882681 h 6858000"/>
              <a:gd name="connsiteX79" fmla="*/ 5294118 w 5773150"/>
              <a:gd name="connsiteY79" fmla="*/ 2905402 h 6858000"/>
              <a:gd name="connsiteX80" fmla="*/ 5294526 w 5773150"/>
              <a:gd name="connsiteY80" fmla="*/ 2918038 h 6858000"/>
              <a:gd name="connsiteX81" fmla="*/ 5283716 w 5773150"/>
              <a:gd name="connsiteY81" fmla="*/ 2927650 h 6858000"/>
              <a:gd name="connsiteX82" fmla="*/ 5277240 w 5773150"/>
              <a:gd name="connsiteY82" fmla="*/ 2929023 h 6858000"/>
              <a:gd name="connsiteX83" fmla="*/ 5275633 w 5773150"/>
              <a:gd name="connsiteY83" fmla="*/ 2946120 h 6858000"/>
              <a:gd name="connsiteX84" fmla="*/ 5266576 w 5773150"/>
              <a:gd name="connsiteY84" fmla="*/ 2958163 h 6858000"/>
              <a:gd name="connsiteX85" fmla="*/ 5267255 w 5773150"/>
              <a:gd name="connsiteY85" fmla="*/ 2970848 h 6858000"/>
              <a:gd name="connsiteX86" fmla="*/ 5265185 w 5773150"/>
              <a:gd name="connsiteY86" fmla="*/ 2975513 h 6858000"/>
              <a:gd name="connsiteX87" fmla="*/ 5259313 w 5773150"/>
              <a:gd name="connsiteY87" fmla="*/ 2986924 h 6858000"/>
              <a:gd name="connsiteX88" fmla="*/ 5247802 w 5773150"/>
              <a:gd name="connsiteY88" fmla="*/ 3006258 h 6858000"/>
              <a:gd name="connsiteX89" fmla="*/ 5245279 w 5773150"/>
              <a:gd name="connsiteY89" fmla="*/ 3012562 h 6858000"/>
              <a:gd name="connsiteX90" fmla="*/ 5232206 w 5773150"/>
              <a:gd name="connsiteY90" fmla="*/ 3024355 h 6858000"/>
              <a:gd name="connsiteX91" fmla="*/ 5217115 w 5773150"/>
              <a:gd name="connsiteY91" fmla="*/ 3049786 h 6858000"/>
              <a:gd name="connsiteX92" fmla="*/ 5176572 w 5773150"/>
              <a:gd name="connsiteY92" fmla="*/ 3090998 h 6858000"/>
              <a:gd name="connsiteX93" fmla="*/ 5155861 w 5773150"/>
              <a:gd name="connsiteY93" fmla="*/ 3116019 h 6858000"/>
              <a:gd name="connsiteX94" fmla="*/ 5138549 w 5773150"/>
              <a:gd name="connsiteY94" fmla="*/ 3132106 h 6858000"/>
              <a:gd name="connsiteX95" fmla="*/ 5106546 w 5773150"/>
              <a:gd name="connsiteY95" fmla="*/ 3184456 h 6858000"/>
              <a:gd name="connsiteX96" fmla="*/ 5058542 w 5773150"/>
              <a:gd name="connsiteY96" fmla="*/ 3275999 h 6858000"/>
              <a:gd name="connsiteX97" fmla="*/ 5047232 w 5773150"/>
              <a:gd name="connsiteY97" fmla="*/ 3294370 h 6858000"/>
              <a:gd name="connsiteX98" fmla="*/ 5033169 w 5773150"/>
              <a:gd name="connsiteY98" fmla="*/ 3305717 h 6858000"/>
              <a:gd name="connsiteX99" fmla="*/ 5026122 w 5773150"/>
              <a:gd name="connsiteY99" fmla="*/ 3304478 h 6858000"/>
              <a:gd name="connsiteX100" fmla="*/ 5019204 w 5773150"/>
              <a:gd name="connsiteY100" fmla="*/ 3313868 h 6858000"/>
              <a:gd name="connsiteX101" fmla="*/ 5016458 w 5773150"/>
              <a:gd name="connsiteY101" fmla="*/ 3315437 h 6858000"/>
              <a:gd name="connsiteX102" fmla="*/ 5001612 w 5773150"/>
              <a:gd name="connsiteY102" fmla="*/ 3325366 h 6858000"/>
              <a:gd name="connsiteX103" fmla="*/ 4992447 w 5773150"/>
              <a:gd name="connsiteY103" fmla="*/ 3369627 h 6858000"/>
              <a:gd name="connsiteX104" fmla="*/ 4962640 w 5773150"/>
              <a:gd name="connsiteY104" fmla="*/ 3405111 h 6858000"/>
              <a:gd name="connsiteX105" fmla="*/ 4885437 w 5773150"/>
              <a:gd name="connsiteY105" fmla="*/ 3542476 h 6858000"/>
              <a:gd name="connsiteX106" fmla="*/ 4847328 w 5773150"/>
              <a:gd name="connsiteY106" fmla="*/ 3575653 h 6858000"/>
              <a:gd name="connsiteX107" fmla="*/ 4767104 w 5773150"/>
              <a:gd name="connsiteY107" fmla="*/ 3661469 h 6858000"/>
              <a:gd name="connsiteX108" fmla="*/ 4704780 w 5773150"/>
              <a:gd name="connsiteY108" fmla="*/ 3873639 h 6858000"/>
              <a:gd name="connsiteX109" fmla="*/ 4706808 w 5773150"/>
              <a:gd name="connsiteY109" fmla="*/ 3888925 h 6858000"/>
              <a:gd name="connsiteX110" fmla="*/ 4704311 w 5773150"/>
              <a:gd name="connsiteY110" fmla="*/ 3903419 h 6858000"/>
              <a:gd name="connsiteX111" fmla="*/ 4702575 w 5773150"/>
              <a:gd name="connsiteY111" fmla="*/ 3904376 h 6858000"/>
              <a:gd name="connsiteX112" fmla="*/ 4695419 w 5773150"/>
              <a:gd name="connsiteY112" fmla="*/ 3918796 h 6858000"/>
              <a:gd name="connsiteX113" fmla="*/ 4696713 w 5773150"/>
              <a:gd name="connsiteY113" fmla="*/ 3923588 h 6858000"/>
              <a:gd name="connsiteX114" fmla="*/ 4692700 w 5773150"/>
              <a:gd name="connsiteY114" fmla="*/ 3933994 h 6858000"/>
              <a:gd name="connsiteX115" fmla="*/ 4687213 w 5773150"/>
              <a:gd name="connsiteY115" fmla="*/ 3955874 h 6858000"/>
              <a:gd name="connsiteX116" fmla="*/ 4683919 w 5773150"/>
              <a:gd name="connsiteY116" fmla="*/ 3958674 h 6858000"/>
              <a:gd name="connsiteX117" fmla="*/ 4606919 w 5773150"/>
              <a:gd name="connsiteY117" fmla="*/ 4030764 h 6858000"/>
              <a:gd name="connsiteX118" fmla="*/ 4591395 w 5773150"/>
              <a:gd name="connsiteY118" fmla="*/ 4069165 h 6858000"/>
              <a:gd name="connsiteX119" fmla="*/ 4591089 w 5773150"/>
              <a:gd name="connsiteY119" fmla="*/ 4069157 h 6858000"/>
              <a:gd name="connsiteX120" fmla="*/ 4587337 w 5773150"/>
              <a:gd name="connsiteY120" fmla="*/ 4075398 h 6858000"/>
              <a:gd name="connsiteX121" fmla="*/ 4585754 w 5773150"/>
              <a:gd name="connsiteY121" fmla="*/ 4080409 h 6858000"/>
              <a:gd name="connsiteX122" fmla="*/ 4576058 w 5773150"/>
              <a:gd name="connsiteY122" fmla="*/ 4095613 h 6858000"/>
              <a:gd name="connsiteX123" fmla="*/ 4572245 w 5773150"/>
              <a:gd name="connsiteY123" fmla="*/ 4095632 h 6858000"/>
              <a:gd name="connsiteX124" fmla="*/ 4572030 w 5773150"/>
              <a:gd name="connsiteY124" fmla="*/ 4096903 h 6858000"/>
              <a:gd name="connsiteX125" fmla="*/ 4454298 w 5773150"/>
              <a:gd name="connsiteY125" fmla="*/ 4262280 h 6858000"/>
              <a:gd name="connsiteX126" fmla="*/ 4403153 w 5773150"/>
              <a:gd name="connsiteY126" fmla="*/ 4335179 h 6858000"/>
              <a:gd name="connsiteX127" fmla="*/ 4360039 w 5773150"/>
              <a:gd name="connsiteY127" fmla="*/ 4362080 h 6858000"/>
              <a:gd name="connsiteX128" fmla="*/ 4357068 w 5773150"/>
              <a:gd name="connsiteY128" fmla="*/ 4366231 h 6858000"/>
              <a:gd name="connsiteX129" fmla="*/ 4353801 w 5773150"/>
              <a:gd name="connsiteY129" fmla="*/ 4379126 h 6858000"/>
              <a:gd name="connsiteX130" fmla="*/ 4353370 w 5773150"/>
              <a:gd name="connsiteY130" fmla="*/ 4384233 h 6858000"/>
              <a:gd name="connsiteX131" fmla="*/ 4351043 w 5773150"/>
              <a:gd name="connsiteY131" fmla="*/ 4391157 h 6858000"/>
              <a:gd name="connsiteX132" fmla="*/ 4350731 w 5773150"/>
              <a:gd name="connsiteY132" fmla="*/ 4391247 h 6858000"/>
              <a:gd name="connsiteX133" fmla="*/ 4349047 w 5773150"/>
              <a:gd name="connsiteY133" fmla="*/ 4397893 h 6858000"/>
              <a:gd name="connsiteX134" fmla="*/ 4344022 w 5773150"/>
              <a:gd name="connsiteY134" fmla="*/ 4431453 h 6858000"/>
              <a:gd name="connsiteX135" fmla="*/ 4305819 w 5773150"/>
              <a:gd name="connsiteY135" fmla="*/ 4465595 h 6858000"/>
              <a:gd name="connsiteX136" fmla="*/ 4295842 w 5773150"/>
              <a:gd name="connsiteY136" fmla="*/ 4481597 h 6858000"/>
              <a:gd name="connsiteX137" fmla="*/ 4289154 w 5773150"/>
              <a:gd name="connsiteY137" fmla="*/ 4489703 h 6858000"/>
              <a:gd name="connsiteX138" fmla="*/ 4287862 w 5773150"/>
              <a:gd name="connsiteY138" fmla="*/ 4489926 h 6858000"/>
              <a:gd name="connsiteX139" fmla="*/ 4283172 w 5773150"/>
              <a:gd name="connsiteY139" fmla="*/ 4522137 h 6858000"/>
              <a:gd name="connsiteX140" fmla="*/ 4280503 w 5773150"/>
              <a:gd name="connsiteY140" fmla="*/ 4525754 h 6858000"/>
              <a:gd name="connsiteX141" fmla="*/ 4280064 w 5773150"/>
              <a:gd name="connsiteY141" fmla="*/ 4547595 h 6858000"/>
              <a:gd name="connsiteX142" fmla="*/ 4278441 w 5773150"/>
              <a:gd name="connsiteY142" fmla="*/ 4558429 h 6858000"/>
              <a:gd name="connsiteX143" fmla="*/ 4280863 w 5773150"/>
              <a:gd name="connsiteY143" fmla="*/ 4562417 h 6858000"/>
              <a:gd name="connsiteX144" fmla="*/ 4277004 w 5773150"/>
              <a:gd name="connsiteY144" fmla="*/ 4577939 h 6858000"/>
              <a:gd name="connsiteX145" fmla="*/ 4275476 w 5773150"/>
              <a:gd name="connsiteY145" fmla="*/ 4579371 h 6858000"/>
              <a:gd name="connsiteX146" fmla="*/ 4276334 w 5773150"/>
              <a:gd name="connsiteY146" fmla="*/ 4593473 h 6858000"/>
              <a:gd name="connsiteX147" fmla="*/ 4281939 w 5773150"/>
              <a:gd name="connsiteY147" fmla="*/ 4606870 h 6858000"/>
              <a:gd name="connsiteX148" fmla="*/ 4233839 w 5773150"/>
              <a:gd name="connsiteY148" fmla="*/ 4733904 h 6858000"/>
              <a:gd name="connsiteX149" fmla="*/ 4234794 w 5773150"/>
              <a:gd name="connsiteY149" fmla="*/ 4857271 h 6858000"/>
              <a:gd name="connsiteX150" fmla="*/ 4207596 w 5773150"/>
              <a:gd name="connsiteY150" fmla="*/ 4925868 h 6858000"/>
              <a:gd name="connsiteX151" fmla="*/ 4177540 w 5773150"/>
              <a:gd name="connsiteY151" fmla="*/ 4941939 h 6858000"/>
              <a:gd name="connsiteX152" fmla="*/ 4131041 w 5773150"/>
              <a:gd name="connsiteY152" fmla="*/ 5119156 h 6858000"/>
              <a:gd name="connsiteX153" fmla="*/ 4109250 w 5773150"/>
              <a:gd name="connsiteY153" fmla="*/ 5161219 h 6858000"/>
              <a:gd name="connsiteX154" fmla="*/ 4110314 w 5773150"/>
              <a:gd name="connsiteY154" fmla="*/ 5204785 h 6858000"/>
              <a:gd name="connsiteX155" fmla="*/ 4097659 w 5773150"/>
              <a:gd name="connsiteY155" fmla="*/ 5218622 h 6858000"/>
              <a:gd name="connsiteX156" fmla="*/ 4095256 w 5773150"/>
              <a:gd name="connsiteY156" fmla="*/ 5220937 h 6858000"/>
              <a:gd name="connsiteX157" fmla="*/ 4090467 w 5773150"/>
              <a:gd name="connsiteY157" fmla="*/ 5231761 h 6858000"/>
              <a:gd name="connsiteX158" fmla="*/ 4083075 w 5773150"/>
              <a:gd name="connsiteY158" fmla="*/ 5232862 h 6858000"/>
              <a:gd name="connsiteX159" fmla="*/ 4037326 w 5773150"/>
              <a:gd name="connsiteY159" fmla="*/ 5367558 h 6858000"/>
              <a:gd name="connsiteX160" fmla="*/ 4017249 w 5773150"/>
              <a:gd name="connsiteY160" fmla="*/ 5425813 h 6858000"/>
              <a:gd name="connsiteX161" fmla="*/ 4003539 w 5773150"/>
              <a:gd name="connsiteY161" fmla="*/ 5446090 h 6858000"/>
              <a:gd name="connsiteX162" fmla="*/ 3957205 w 5773150"/>
              <a:gd name="connsiteY162" fmla="*/ 5526392 h 6858000"/>
              <a:gd name="connsiteX163" fmla="*/ 3923369 w 5773150"/>
              <a:gd name="connsiteY163" fmla="*/ 5597055 h 6858000"/>
              <a:gd name="connsiteX164" fmla="*/ 3924699 w 5773150"/>
              <a:gd name="connsiteY164" fmla="*/ 5656420 h 6858000"/>
              <a:gd name="connsiteX165" fmla="*/ 3918490 w 5773150"/>
              <a:gd name="connsiteY165" fmla="*/ 5659739 h 6858000"/>
              <a:gd name="connsiteX166" fmla="*/ 3906741 w 5773150"/>
              <a:gd name="connsiteY166" fmla="*/ 5696859 h 6858000"/>
              <a:gd name="connsiteX167" fmla="*/ 3896975 w 5773150"/>
              <a:gd name="connsiteY167" fmla="*/ 5836200 h 6858000"/>
              <a:gd name="connsiteX168" fmla="*/ 3873147 w 5773150"/>
              <a:gd name="connsiteY168" fmla="*/ 5908482 h 6858000"/>
              <a:gd name="connsiteX169" fmla="*/ 3859627 w 5773150"/>
              <a:gd name="connsiteY169" fmla="*/ 5932636 h 6858000"/>
              <a:gd name="connsiteX170" fmla="*/ 3837289 w 5773150"/>
              <a:gd name="connsiteY170" fmla="*/ 5973195 h 6858000"/>
              <a:gd name="connsiteX171" fmla="*/ 3808128 w 5773150"/>
              <a:gd name="connsiteY171" fmla="*/ 5999815 h 6858000"/>
              <a:gd name="connsiteX172" fmla="*/ 3794389 w 5773150"/>
              <a:gd name="connsiteY172" fmla="*/ 6035197 h 6858000"/>
              <a:gd name="connsiteX173" fmla="*/ 3807321 w 5773150"/>
              <a:gd name="connsiteY173" fmla="*/ 6048196 h 6858000"/>
              <a:gd name="connsiteX174" fmla="*/ 3755396 w 5773150"/>
              <a:gd name="connsiteY174" fmla="*/ 6139024 h 6858000"/>
              <a:gd name="connsiteX175" fmla="*/ 3741103 w 5773150"/>
              <a:gd name="connsiteY175" fmla="*/ 6171711 h 6858000"/>
              <a:gd name="connsiteX176" fmla="*/ 3697544 w 5773150"/>
              <a:gd name="connsiteY176" fmla="*/ 6259653 h 6858000"/>
              <a:gd name="connsiteX177" fmla="*/ 3650470 w 5773150"/>
              <a:gd name="connsiteY177" fmla="*/ 6346715 h 6858000"/>
              <a:gd name="connsiteX178" fmla="*/ 3603128 w 5773150"/>
              <a:gd name="connsiteY178" fmla="*/ 6392515 h 6858000"/>
              <a:gd name="connsiteX179" fmla="*/ 3566534 w 5773150"/>
              <a:gd name="connsiteY179" fmla="*/ 6464704 h 6858000"/>
              <a:gd name="connsiteX180" fmla="*/ 3557558 w 5773150"/>
              <a:gd name="connsiteY180" fmla="*/ 6475940 h 6858000"/>
              <a:gd name="connsiteX181" fmla="*/ 3467778 w 5773150"/>
              <a:gd name="connsiteY181" fmla="*/ 6598594 h 6858000"/>
              <a:gd name="connsiteX182" fmla="*/ 3406680 w 5773150"/>
              <a:gd name="connsiteY182" fmla="*/ 6665163 h 6858000"/>
              <a:gd name="connsiteX183" fmla="*/ 3298660 w 5773150"/>
              <a:gd name="connsiteY183" fmla="*/ 6829172 h 6858000"/>
              <a:gd name="connsiteX184" fmla="*/ 3279359 w 5773150"/>
              <a:gd name="connsiteY184" fmla="*/ 6858000 h 6858000"/>
              <a:gd name="connsiteX185" fmla="*/ 0 w 5773150"/>
              <a:gd name="connsiteY18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5773150" h="6858000">
                <a:moveTo>
                  <a:pt x="0" y="0"/>
                </a:moveTo>
                <a:lnTo>
                  <a:pt x="5743678" y="0"/>
                </a:lnTo>
                <a:lnTo>
                  <a:pt x="5751391" y="30573"/>
                </a:lnTo>
                <a:cubicBezTo>
                  <a:pt x="5755183" y="41656"/>
                  <a:pt x="5760175" y="52820"/>
                  <a:pt x="5766902" y="64019"/>
                </a:cubicBezTo>
                <a:cubicBezTo>
                  <a:pt x="5775432" y="73156"/>
                  <a:pt x="5775199" y="90194"/>
                  <a:pt x="5766384" y="102070"/>
                </a:cubicBezTo>
                <a:cubicBezTo>
                  <a:pt x="5764867" y="104110"/>
                  <a:pt x="5763145" y="105922"/>
                  <a:pt x="5761277" y="107443"/>
                </a:cubicBezTo>
                <a:cubicBezTo>
                  <a:pt x="5758933" y="139641"/>
                  <a:pt x="5754809" y="258542"/>
                  <a:pt x="5752316" y="295258"/>
                </a:cubicBezTo>
                <a:cubicBezTo>
                  <a:pt x="5738492" y="294758"/>
                  <a:pt x="5757608" y="318519"/>
                  <a:pt x="5746314" y="327740"/>
                </a:cubicBezTo>
                <a:cubicBezTo>
                  <a:pt x="5736871" y="333999"/>
                  <a:pt x="5740467" y="342667"/>
                  <a:pt x="5738881" y="351315"/>
                </a:cubicBezTo>
                <a:cubicBezTo>
                  <a:pt x="5730234" y="361036"/>
                  <a:pt x="5731385" y="400223"/>
                  <a:pt x="5736461" y="411657"/>
                </a:cubicBezTo>
                <a:cubicBezTo>
                  <a:pt x="5756734" y="441057"/>
                  <a:pt x="5724191" y="487822"/>
                  <a:pt x="5739349" y="511819"/>
                </a:cubicBezTo>
                <a:cubicBezTo>
                  <a:pt x="5740531" y="519425"/>
                  <a:pt x="5740006" y="526440"/>
                  <a:pt x="5738426" y="533052"/>
                </a:cubicBezTo>
                <a:lnTo>
                  <a:pt x="5731528" y="550926"/>
                </a:lnTo>
                <a:lnTo>
                  <a:pt x="5724607" y="554743"/>
                </a:lnTo>
                <a:lnTo>
                  <a:pt x="5723119" y="566363"/>
                </a:lnTo>
                <a:lnTo>
                  <a:pt x="5721446" y="569374"/>
                </a:lnTo>
                <a:cubicBezTo>
                  <a:pt x="5722109" y="579264"/>
                  <a:pt x="5727640" y="608589"/>
                  <a:pt x="5727098" y="625703"/>
                </a:cubicBezTo>
                <a:cubicBezTo>
                  <a:pt x="5720765" y="657876"/>
                  <a:pt x="5748028" y="639054"/>
                  <a:pt x="5718199" y="672062"/>
                </a:cubicBezTo>
                <a:cubicBezTo>
                  <a:pt x="5728541" y="727155"/>
                  <a:pt x="5696651" y="752273"/>
                  <a:pt x="5721559" y="799708"/>
                </a:cubicBezTo>
                <a:cubicBezTo>
                  <a:pt x="5723793" y="864308"/>
                  <a:pt x="5706512" y="931254"/>
                  <a:pt x="5706600" y="996786"/>
                </a:cubicBezTo>
                <a:cubicBezTo>
                  <a:pt x="5701422" y="1044681"/>
                  <a:pt x="5722027" y="1077722"/>
                  <a:pt x="5698779" y="1123394"/>
                </a:cubicBezTo>
                <a:cubicBezTo>
                  <a:pt x="5702808" y="1126021"/>
                  <a:pt x="5729183" y="1198935"/>
                  <a:pt x="5731557" y="1202870"/>
                </a:cubicBezTo>
                <a:lnTo>
                  <a:pt x="5736580" y="1215292"/>
                </a:lnTo>
                <a:lnTo>
                  <a:pt x="5735505" y="1217172"/>
                </a:lnTo>
                <a:cubicBezTo>
                  <a:pt x="5733380" y="1225092"/>
                  <a:pt x="5734203" y="1229635"/>
                  <a:pt x="5736321" y="1232680"/>
                </a:cubicBezTo>
                <a:lnTo>
                  <a:pt x="5739880" y="1235358"/>
                </a:lnTo>
                <a:lnTo>
                  <a:pt x="5741500" y="1245773"/>
                </a:lnTo>
                <a:lnTo>
                  <a:pt x="5747543" y="1265687"/>
                </a:lnTo>
                <a:lnTo>
                  <a:pt x="5746000" y="1269978"/>
                </a:lnTo>
                <a:lnTo>
                  <a:pt x="5713210" y="1375228"/>
                </a:lnTo>
                <a:cubicBezTo>
                  <a:pt x="5715338" y="1385493"/>
                  <a:pt x="5717065" y="1396315"/>
                  <a:pt x="5718231" y="1407489"/>
                </a:cubicBezTo>
                <a:lnTo>
                  <a:pt x="5718549" y="1414144"/>
                </a:lnTo>
                <a:lnTo>
                  <a:pt x="5718270" y="1414342"/>
                </a:lnTo>
                <a:cubicBezTo>
                  <a:pt x="5717731" y="1415932"/>
                  <a:pt x="5717607" y="1418173"/>
                  <a:pt x="5718039" y="1421494"/>
                </a:cubicBezTo>
                <a:lnTo>
                  <a:pt x="5719130" y="1426276"/>
                </a:lnTo>
                <a:lnTo>
                  <a:pt x="5719749" y="1439183"/>
                </a:lnTo>
                <a:lnTo>
                  <a:pt x="5718068" y="1444070"/>
                </a:lnTo>
                <a:cubicBezTo>
                  <a:pt x="5706546" y="1461201"/>
                  <a:pt x="5668509" y="1454838"/>
                  <a:pt x="5683760" y="1484872"/>
                </a:cubicBezTo>
                <a:cubicBezTo>
                  <a:pt x="5674680" y="1518718"/>
                  <a:pt x="5649677" y="1535628"/>
                  <a:pt x="5655213" y="1570335"/>
                </a:cubicBezTo>
                <a:cubicBezTo>
                  <a:pt x="5646629" y="1601999"/>
                  <a:pt x="5631412" y="1627433"/>
                  <a:pt x="5630336" y="1655809"/>
                </a:cubicBezTo>
                <a:cubicBezTo>
                  <a:pt x="5621171" y="1665112"/>
                  <a:pt x="5615969" y="1674755"/>
                  <a:pt x="5622971" y="1687176"/>
                </a:cubicBezTo>
                <a:cubicBezTo>
                  <a:pt x="5612223" y="1716027"/>
                  <a:pt x="5596756" y="1719733"/>
                  <a:pt x="5602601" y="1741240"/>
                </a:cubicBezTo>
                <a:cubicBezTo>
                  <a:pt x="5576295" y="1752284"/>
                  <a:pt x="5584462" y="1755416"/>
                  <a:pt x="5588781" y="1764858"/>
                </a:cubicBezTo>
                <a:lnTo>
                  <a:pt x="5588947" y="1766091"/>
                </a:lnTo>
                <a:lnTo>
                  <a:pt x="5585214" y="1767564"/>
                </a:lnTo>
                <a:lnTo>
                  <a:pt x="5582552" y="1771907"/>
                </a:lnTo>
                <a:lnTo>
                  <a:pt x="5580211" y="1785016"/>
                </a:lnTo>
                <a:lnTo>
                  <a:pt x="5580144" y="1790155"/>
                </a:lnTo>
                <a:cubicBezTo>
                  <a:pt x="5579795" y="1793615"/>
                  <a:pt x="5579174" y="1795816"/>
                  <a:pt x="5578316" y="1797230"/>
                </a:cubicBezTo>
                <a:lnTo>
                  <a:pt x="5578012" y="1797341"/>
                </a:lnTo>
                <a:lnTo>
                  <a:pt x="5576805" y="1804097"/>
                </a:lnTo>
                <a:cubicBezTo>
                  <a:pt x="5575363" y="1815650"/>
                  <a:pt x="5574518" y="1827037"/>
                  <a:pt x="5574175" y="1837992"/>
                </a:cubicBezTo>
                <a:cubicBezTo>
                  <a:pt x="5557462" y="1843069"/>
                  <a:pt x="5564796" y="1885741"/>
                  <a:pt x="5538573" y="1874590"/>
                </a:cubicBezTo>
                <a:cubicBezTo>
                  <a:pt x="5537299" y="1889161"/>
                  <a:pt x="5546475" y="1900511"/>
                  <a:pt x="5529775" y="1891237"/>
                </a:cubicBezTo>
                <a:cubicBezTo>
                  <a:pt x="5528841" y="1895903"/>
                  <a:pt x="5526597" y="1898352"/>
                  <a:pt x="5523694" y="1899776"/>
                </a:cubicBezTo>
                <a:lnTo>
                  <a:pt x="5522424" y="1900078"/>
                </a:lnTo>
                <a:lnTo>
                  <a:pt x="5520031" y="1932606"/>
                </a:lnTo>
                <a:lnTo>
                  <a:pt x="5517631" y="1936394"/>
                </a:lnTo>
                <a:lnTo>
                  <a:pt x="5518736" y="1958275"/>
                </a:lnTo>
                <a:lnTo>
                  <a:pt x="5520575" y="1973057"/>
                </a:lnTo>
                <a:lnTo>
                  <a:pt x="5494788" y="2160875"/>
                </a:lnTo>
                <a:cubicBezTo>
                  <a:pt x="5491310" y="2207647"/>
                  <a:pt x="5503036" y="2214838"/>
                  <a:pt x="5495547" y="2270995"/>
                </a:cubicBezTo>
                <a:cubicBezTo>
                  <a:pt x="5458835" y="2262012"/>
                  <a:pt x="5510792" y="2386959"/>
                  <a:pt x="5473327" y="2341361"/>
                </a:cubicBezTo>
                <a:cubicBezTo>
                  <a:pt x="5472407" y="2358369"/>
                  <a:pt x="5453871" y="2371442"/>
                  <a:pt x="5444557" y="2359357"/>
                </a:cubicBezTo>
                <a:cubicBezTo>
                  <a:pt x="5456929" y="2414891"/>
                  <a:pt x="5413654" y="2481170"/>
                  <a:pt x="5410799" y="2539631"/>
                </a:cubicBezTo>
                <a:cubicBezTo>
                  <a:pt x="5375706" y="2562954"/>
                  <a:pt x="5405218" y="2552984"/>
                  <a:pt x="5392086" y="2583107"/>
                </a:cubicBezTo>
                <a:cubicBezTo>
                  <a:pt x="5419473" y="2580934"/>
                  <a:pt x="5368223" y="2617657"/>
                  <a:pt x="5396221" y="2626625"/>
                </a:cubicBezTo>
                <a:cubicBezTo>
                  <a:pt x="5392944" y="2631822"/>
                  <a:pt x="5388887" y="2636576"/>
                  <a:pt x="5384605" y="2641276"/>
                </a:cubicBezTo>
                <a:lnTo>
                  <a:pt x="5382375" y="2643748"/>
                </a:lnTo>
                <a:lnTo>
                  <a:pt x="5378376" y="2654882"/>
                </a:lnTo>
                <a:lnTo>
                  <a:pt x="5371098" y="2656453"/>
                </a:lnTo>
                <a:lnTo>
                  <a:pt x="5360670" y="2672090"/>
                </a:lnTo>
                <a:cubicBezTo>
                  <a:pt x="5357715" y="2678188"/>
                  <a:pt x="5355645" y="2685034"/>
                  <a:pt x="5355023" y="2693024"/>
                </a:cubicBezTo>
                <a:cubicBezTo>
                  <a:pt x="5361493" y="2714719"/>
                  <a:pt x="5340211" y="2740505"/>
                  <a:pt x="5334290" y="2767224"/>
                </a:cubicBezTo>
                <a:lnTo>
                  <a:pt x="5334675" y="2780287"/>
                </a:lnTo>
                <a:lnTo>
                  <a:pt x="5318729" y="2818533"/>
                </a:lnTo>
                <a:cubicBezTo>
                  <a:pt x="5314717" y="2829555"/>
                  <a:pt x="5311133" y="2841142"/>
                  <a:pt x="5308395" y="2853605"/>
                </a:cubicBezTo>
                <a:lnTo>
                  <a:pt x="5305322" y="2877253"/>
                </a:lnTo>
                <a:lnTo>
                  <a:pt x="5301489" y="2882681"/>
                </a:lnTo>
                <a:cubicBezTo>
                  <a:pt x="5299075" y="2893219"/>
                  <a:pt x="5303638" y="2909145"/>
                  <a:pt x="5294118" y="2905402"/>
                </a:cubicBezTo>
                <a:lnTo>
                  <a:pt x="5294526" y="2918038"/>
                </a:lnTo>
                <a:lnTo>
                  <a:pt x="5283716" y="2927650"/>
                </a:lnTo>
                <a:cubicBezTo>
                  <a:pt x="5281569" y="2928458"/>
                  <a:pt x="5279386" y="2928919"/>
                  <a:pt x="5277240" y="2929023"/>
                </a:cubicBezTo>
                <a:lnTo>
                  <a:pt x="5275633" y="2946120"/>
                </a:lnTo>
                <a:lnTo>
                  <a:pt x="5266576" y="2958163"/>
                </a:lnTo>
                <a:lnTo>
                  <a:pt x="5267255" y="2970848"/>
                </a:lnTo>
                <a:lnTo>
                  <a:pt x="5265185" y="2975513"/>
                </a:lnTo>
                <a:lnTo>
                  <a:pt x="5259313" y="2986924"/>
                </a:lnTo>
                <a:cubicBezTo>
                  <a:pt x="5255780" y="2992640"/>
                  <a:pt x="5251658" y="2998994"/>
                  <a:pt x="5247802" y="3006258"/>
                </a:cubicBezTo>
                <a:lnTo>
                  <a:pt x="5245279" y="3012562"/>
                </a:lnTo>
                <a:lnTo>
                  <a:pt x="5232206" y="3024355"/>
                </a:lnTo>
                <a:cubicBezTo>
                  <a:pt x="5222427" y="3032866"/>
                  <a:pt x="5215538" y="3039771"/>
                  <a:pt x="5217115" y="3049786"/>
                </a:cubicBezTo>
                <a:cubicBezTo>
                  <a:pt x="5203961" y="3062817"/>
                  <a:pt x="5175346" y="3066969"/>
                  <a:pt x="5176572" y="3090998"/>
                </a:cubicBezTo>
                <a:cubicBezTo>
                  <a:pt x="5166573" y="3081252"/>
                  <a:pt x="5168849" y="3115369"/>
                  <a:pt x="5155861" y="3116019"/>
                </a:cubicBezTo>
                <a:cubicBezTo>
                  <a:pt x="5145726" y="3115265"/>
                  <a:pt x="5144054" y="3125438"/>
                  <a:pt x="5138549" y="3132106"/>
                </a:cubicBezTo>
                <a:cubicBezTo>
                  <a:pt x="5127269" y="3134983"/>
                  <a:pt x="5108506" y="3170815"/>
                  <a:pt x="5106546" y="3184456"/>
                </a:cubicBezTo>
                <a:cubicBezTo>
                  <a:pt x="5106861" y="3224391"/>
                  <a:pt x="5059318" y="3244332"/>
                  <a:pt x="5058542" y="3275999"/>
                </a:cubicBezTo>
                <a:cubicBezTo>
                  <a:pt x="5055611" y="3283596"/>
                  <a:pt x="5051712" y="3289520"/>
                  <a:pt x="5047232" y="3294370"/>
                </a:cubicBezTo>
                <a:lnTo>
                  <a:pt x="5033169" y="3305717"/>
                </a:lnTo>
                <a:cubicBezTo>
                  <a:pt x="5030820" y="3305304"/>
                  <a:pt x="5028471" y="3304890"/>
                  <a:pt x="5026122" y="3304478"/>
                </a:cubicBezTo>
                <a:lnTo>
                  <a:pt x="5019204" y="3313868"/>
                </a:lnTo>
                <a:lnTo>
                  <a:pt x="5016458" y="3315437"/>
                </a:lnTo>
                <a:cubicBezTo>
                  <a:pt x="5011193" y="3318413"/>
                  <a:pt x="5006115" y="3321522"/>
                  <a:pt x="5001612" y="3325366"/>
                </a:cubicBezTo>
                <a:cubicBezTo>
                  <a:pt x="5024263" y="3344866"/>
                  <a:pt x="4967044" y="3361287"/>
                  <a:pt x="4992447" y="3369627"/>
                </a:cubicBezTo>
                <a:cubicBezTo>
                  <a:pt x="4971645" y="3394149"/>
                  <a:pt x="5001283" y="3395653"/>
                  <a:pt x="4962640" y="3405111"/>
                </a:cubicBezTo>
                <a:cubicBezTo>
                  <a:pt x="4942726" y="3461354"/>
                  <a:pt x="4890717" y="3483285"/>
                  <a:pt x="4885437" y="3542476"/>
                </a:cubicBezTo>
                <a:cubicBezTo>
                  <a:pt x="4880600" y="3527061"/>
                  <a:pt x="4853204" y="3559326"/>
                  <a:pt x="4847328" y="3575653"/>
                </a:cubicBezTo>
                <a:cubicBezTo>
                  <a:pt x="4826975" y="3516612"/>
                  <a:pt x="4797633" y="3684316"/>
                  <a:pt x="4767104" y="3661469"/>
                </a:cubicBezTo>
                <a:cubicBezTo>
                  <a:pt x="4743347" y="3711133"/>
                  <a:pt x="4721374" y="3831513"/>
                  <a:pt x="4704780" y="3873639"/>
                </a:cubicBezTo>
                <a:cubicBezTo>
                  <a:pt x="4706450" y="3878699"/>
                  <a:pt x="4707018" y="3883808"/>
                  <a:pt x="4706808" y="3888925"/>
                </a:cubicBezTo>
                <a:lnTo>
                  <a:pt x="4704311" y="3903419"/>
                </a:lnTo>
                <a:lnTo>
                  <a:pt x="4702575" y="3904376"/>
                </a:lnTo>
                <a:cubicBezTo>
                  <a:pt x="4697037" y="3910030"/>
                  <a:pt x="4695370" y="3914647"/>
                  <a:pt x="4695419" y="3918796"/>
                </a:cubicBezTo>
                <a:lnTo>
                  <a:pt x="4696713" y="3923588"/>
                </a:lnTo>
                <a:lnTo>
                  <a:pt x="4692700" y="3933994"/>
                </a:lnTo>
                <a:lnTo>
                  <a:pt x="4687213" y="3955874"/>
                </a:lnTo>
                <a:lnTo>
                  <a:pt x="4683919" y="3958674"/>
                </a:lnTo>
                <a:cubicBezTo>
                  <a:pt x="4670537" y="3971156"/>
                  <a:pt x="4621823" y="4013377"/>
                  <a:pt x="4606919" y="4030764"/>
                </a:cubicBezTo>
                <a:lnTo>
                  <a:pt x="4591395" y="4069165"/>
                </a:lnTo>
                <a:cubicBezTo>
                  <a:pt x="4591293" y="4069162"/>
                  <a:pt x="4591190" y="4069159"/>
                  <a:pt x="4591089" y="4069157"/>
                </a:cubicBezTo>
                <a:cubicBezTo>
                  <a:pt x="4589894" y="4070214"/>
                  <a:pt x="4588680" y="4072136"/>
                  <a:pt x="4587337" y="4075398"/>
                </a:cubicBezTo>
                <a:lnTo>
                  <a:pt x="4585754" y="4080409"/>
                </a:lnTo>
                <a:lnTo>
                  <a:pt x="4576058" y="4095613"/>
                </a:lnTo>
                <a:lnTo>
                  <a:pt x="4572245" y="4095632"/>
                </a:lnTo>
                <a:lnTo>
                  <a:pt x="4572030" y="4096903"/>
                </a:lnTo>
                <a:lnTo>
                  <a:pt x="4454298" y="4262280"/>
                </a:lnTo>
                <a:cubicBezTo>
                  <a:pt x="4449015" y="4298433"/>
                  <a:pt x="4421396" y="4305460"/>
                  <a:pt x="4403153" y="4335179"/>
                </a:cubicBezTo>
                <a:cubicBezTo>
                  <a:pt x="4408038" y="4370465"/>
                  <a:pt x="4375534" y="4349684"/>
                  <a:pt x="4360039" y="4362080"/>
                </a:cubicBezTo>
                <a:lnTo>
                  <a:pt x="4357068" y="4366231"/>
                </a:lnTo>
                <a:lnTo>
                  <a:pt x="4353801" y="4379126"/>
                </a:lnTo>
                <a:lnTo>
                  <a:pt x="4353370" y="4384233"/>
                </a:lnTo>
                <a:cubicBezTo>
                  <a:pt x="4352777" y="4387655"/>
                  <a:pt x="4352001" y="4389806"/>
                  <a:pt x="4351043" y="4391157"/>
                </a:cubicBezTo>
                <a:cubicBezTo>
                  <a:pt x="4350939" y="4391187"/>
                  <a:pt x="4350835" y="4391216"/>
                  <a:pt x="4350731" y="4391247"/>
                </a:cubicBezTo>
                <a:lnTo>
                  <a:pt x="4349047" y="4397893"/>
                </a:lnTo>
                <a:cubicBezTo>
                  <a:pt x="4346788" y="4409298"/>
                  <a:pt x="4345141" y="4420572"/>
                  <a:pt x="4344022" y="4431453"/>
                </a:cubicBezTo>
                <a:cubicBezTo>
                  <a:pt x="4326944" y="4435435"/>
                  <a:pt x="4331268" y="4478362"/>
                  <a:pt x="4305819" y="4465595"/>
                </a:cubicBezTo>
                <a:cubicBezTo>
                  <a:pt x="4303516" y="4480014"/>
                  <a:pt x="4311896" y="4491890"/>
                  <a:pt x="4295842" y="4481597"/>
                </a:cubicBezTo>
                <a:cubicBezTo>
                  <a:pt x="4294579" y="4486180"/>
                  <a:pt x="4292159" y="4488473"/>
                  <a:pt x="4289154" y="4489703"/>
                </a:cubicBezTo>
                <a:lnTo>
                  <a:pt x="4287862" y="4489926"/>
                </a:lnTo>
                <a:lnTo>
                  <a:pt x="4283172" y="4522137"/>
                </a:lnTo>
                <a:lnTo>
                  <a:pt x="4280503" y="4525754"/>
                </a:lnTo>
                <a:lnTo>
                  <a:pt x="4280064" y="4547595"/>
                </a:lnTo>
                <a:lnTo>
                  <a:pt x="4278441" y="4558429"/>
                </a:lnTo>
                <a:lnTo>
                  <a:pt x="4280863" y="4562417"/>
                </a:lnTo>
                <a:cubicBezTo>
                  <a:pt x="4281877" y="4566212"/>
                  <a:pt x="4281272" y="4570986"/>
                  <a:pt x="4277004" y="4577939"/>
                </a:cubicBezTo>
                <a:lnTo>
                  <a:pt x="4275476" y="4579371"/>
                </a:lnTo>
                <a:lnTo>
                  <a:pt x="4276334" y="4593473"/>
                </a:lnTo>
                <a:cubicBezTo>
                  <a:pt x="4277315" y="4598241"/>
                  <a:pt x="4279075" y="4602753"/>
                  <a:pt x="4281939" y="4606870"/>
                </a:cubicBezTo>
                <a:cubicBezTo>
                  <a:pt x="4247382" y="4642774"/>
                  <a:pt x="4252718" y="4688912"/>
                  <a:pt x="4233839" y="4733904"/>
                </a:cubicBezTo>
                <a:cubicBezTo>
                  <a:pt x="4195436" y="4743589"/>
                  <a:pt x="4207804" y="4835870"/>
                  <a:pt x="4234794" y="4857271"/>
                </a:cubicBezTo>
                <a:cubicBezTo>
                  <a:pt x="4198696" y="4845991"/>
                  <a:pt x="4241862" y="4973625"/>
                  <a:pt x="4207596" y="4925868"/>
                </a:cubicBezTo>
                <a:cubicBezTo>
                  <a:pt x="4205472" y="4942730"/>
                  <a:pt x="4186007" y="4954558"/>
                  <a:pt x="4177540" y="4941939"/>
                </a:cubicBezTo>
                <a:cubicBezTo>
                  <a:pt x="4185998" y="4997982"/>
                  <a:pt x="4138024" y="5061170"/>
                  <a:pt x="4131041" y="5119156"/>
                </a:cubicBezTo>
                <a:cubicBezTo>
                  <a:pt x="4094285" y="5140124"/>
                  <a:pt x="4124516" y="5132087"/>
                  <a:pt x="4109250" y="5161219"/>
                </a:cubicBezTo>
                <a:cubicBezTo>
                  <a:pt x="4136804" y="5160804"/>
                  <a:pt x="4082938" y="5194076"/>
                  <a:pt x="4110314" y="5204785"/>
                </a:cubicBezTo>
                <a:cubicBezTo>
                  <a:pt x="4106672" y="5209749"/>
                  <a:pt x="4102276" y="5214217"/>
                  <a:pt x="4097659" y="5218622"/>
                </a:cubicBezTo>
                <a:lnTo>
                  <a:pt x="4095256" y="5220937"/>
                </a:lnTo>
                <a:lnTo>
                  <a:pt x="4090467" y="5231761"/>
                </a:lnTo>
                <a:lnTo>
                  <a:pt x="4083075" y="5232862"/>
                </a:lnTo>
                <a:lnTo>
                  <a:pt x="4037326" y="5367558"/>
                </a:lnTo>
                <a:cubicBezTo>
                  <a:pt x="4038526" y="5380711"/>
                  <a:pt x="4027950" y="5419583"/>
                  <a:pt x="4017249" y="5425813"/>
                </a:cubicBezTo>
                <a:cubicBezTo>
                  <a:pt x="4013252" y="5433685"/>
                  <a:pt x="4013934" y="5443563"/>
                  <a:pt x="4003539" y="5446090"/>
                </a:cubicBezTo>
                <a:cubicBezTo>
                  <a:pt x="3993532" y="5462854"/>
                  <a:pt x="3970565" y="5501232"/>
                  <a:pt x="3957205" y="5526392"/>
                </a:cubicBezTo>
                <a:cubicBezTo>
                  <a:pt x="3965043" y="5543786"/>
                  <a:pt x="3935859" y="5560520"/>
                  <a:pt x="3923369" y="5597055"/>
                </a:cubicBezTo>
                <a:cubicBezTo>
                  <a:pt x="3932664" y="5616273"/>
                  <a:pt x="3914767" y="5621631"/>
                  <a:pt x="3924699" y="5656420"/>
                </a:cubicBezTo>
                <a:cubicBezTo>
                  <a:pt x="3922559" y="5657197"/>
                  <a:pt x="3920468" y="5658315"/>
                  <a:pt x="3918490" y="5659739"/>
                </a:cubicBezTo>
                <a:cubicBezTo>
                  <a:pt x="3906998" y="5668014"/>
                  <a:pt x="3901738" y="5684633"/>
                  <a:pt x="3906741" y="5696859"/>
                </a:cubicBezTo>
                <a:cubicBezTo>
                  <a:pt x="3917787" y="5751077"/>
                  <a:pt x="3903894" y="5794137"/>
                  <a:pt x="3896975" y="5836200"/>
                </a:cubicBezTo>
                <a:cubicBezTo>
                  <a:pt x="3886327" y="5883020"/>
                  <a:pt x="3866333" y="5844567"/>
                  <a:pt x="3873147" y="5908482"/>
                </a:cubicBezTo>
                <a:cubicBezTo>
                  <a:pt x="3861187" y="5911886"/>
                  <a:pt x="3858506" y="5919033"/>
                  <a:pt x="3859627" y="5932636"/>
                </a:cubicBezTo>
                <a:cubicBezTo>
                  <a:pt x="3853699" y="5955178"/>
                  <a:pt x="3828855" y="5946431"/>
                  <a:pt x="3837289" y="5973195"/>
                </a:cubicBezTo>
                <a:cubicBezTo>
                  <a:pt x="3824885" y="5965382"/>
                  <a:pt x="3819167" y="6014054"/>
                  <a:pt x="3808128" y="5999815"/>
                </a:cubicBezTo>
                <a:cubicBezTo>
                  <a:pt x="3791300" y="6010907"/>
                  <a:pt x="3809561" y="6023761"/>
                  <a:pt x="3794389" y="6035197"/>
                </a:cubicBezTo>
                <a:cubicBezTo>
                  <a:pt x="3786929" y="6050774"/>
                  <a:pt x="3811790" y="6029898"/>
                  <a:pt x="3807321" y="6048196"/>
                </a:cubicBezTo>
                <a:lnTo>
                  <a:pt x="3755396" y="6139024"/>
                </a:lnTo>
                <a:cubicBezTo>
                  <a:pt x="3759254" y="6154301"/>
                  <a:pt x="3752042" y="6163661"/>
                  <a:pt x="3741103" y="6171711"/>
                </a:cubicBezTo>
                <a:cubicBezTo>
                  <a:pt x="3733535" y="6202598"/>
                  <a:pt x="3713075" y="6226925"/>
                  <a:pt x="3697544" y="6259653"/>
                </a:cubicBezTo>
                <a:cubicBezTo>
                  <a:pt x="3694865" y="6299045"/>
                  <a:pt x="3666977" y="6311715"/>
                  <a:pt x="3650470" y="6346715"/>
                </a:cubicBezTo>
                <a:cubicBezTo>
                  <a:pt x="3659289" y="6388489"/>
                  <a:pt x="3612267" y="6361702"/>
                  <a:pt x="3603128" y="6392515"/>
                </a:cubicBezTo>
                <a:cubicBezTo>
                  <a:pt x="3605217" y="6447506"/>
                  <a:pt x="3586565" y="6386444"/>
                  <a:pt x="3566534" y="6464704"/>
                </a:cubicBezTo>
                <a:cubicBezTo>
                  <a:pt x="3568262" y="6469951"/>
                  <a:pt x="3561663" y="6478219"/>
                  <a:pt x="3557558" y="6475940"/>
                </a:cubicBezTo>
                <a:cubicBezTo>
                  <a:pt x="3553344" y="6493136"/>
                  <a:pt x="3470845" y="6573200"/>
                  <a:pt x="3467778" y="6598594"/>
                </a:cubicBezTo>
                <a:cubicBezTo>
                  <a:pt x="3438927" y="6641625"/>
                  <a:pt x="3422129" y="6632408"/>
                  <a:pt x="3406680" y="6665163"/>
                </a:cubicBezTo>
                <a:cubicBezTo>
                  <a:pt x="3378055" y="6699949"/>
                  <a:pt x="3355790" y="6770233"/>
                  <a:pt x="3298660" y="6829172"/>
                </a:cubicBezTo>
                <a:lnTo>
                  <a:pt x="327935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BB44C9-DADD-C92D-5543-9FC66993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66" y="609600"/>
            <a:ext cx="4603739" cy="3244702"/>
          </a:xfrm>
        </p:spPr>
        <p:txBody>
          <a:bodyPr anchor="t">
            <a:normAutofit/>
          </a:bodyPr>
          <a:lstStyle/>
          <a:p>
            <a:r>
              <a:rPr lang="de-AT" dirty="0"/>
              <a:t>Weiteres Vorgehen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D11DE-E5B7-9C2D-2685-ABD13DF4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433" y="609600"/>
            <a:ext cx="4450050" cy="5644777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/>
              <a:t>Backend: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Erweiterung der Rezeptdatenbank.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Optimierung der API-Performance.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/>
              <a:t>Frontend: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Verbesserung des Designs basierend auf Feedback.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 err="1"/>
              <a:t>Testing</a:t>
            </a:r>
            <a:r>
              <a:rPr lang="de-DE" altLang="de-DE" b="1" i="1"/>
              <a:t>: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Durchführung von End-</a:t>
            </a:r>
            <a:r>
              <a:rPr lang="de-DE" altLang="de-DE" err="1"/>
              <a:t>to</a:t>
            </a:r>
            <a:r>
              <a:rPr lang="de-DE" altLang="de-DE"/>
              <a:t>-End-Tests.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Feedback von Testnutzern einholen.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tabLst/>
            </a:pPr>
            <a:r>
              <a:rPr lang="de-DE" altLang="de-DE" b="1" i="1"/>
              <a:t>Dokumentation: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Projektabschlussdokumentation erstellen.</a:t>
            </a:r>
          </a:p>
          <a:p>
            <a:pPr marR="0" lvl="0" fontAlgn="base">
              <a:lnSpc>
                <a:spcPct val="90000"/>
              </a:lnSpc>
              <a:spcAft>
                <a:spcPct val="0"/>
              </a:spcAft>
              <a:buClrTx/>
              <a:buFont typeface="Symbol" panose="05050102010706020507" pitchFamily="18" charset="2"/>
              <a:buChar char="-"/>
              <a:tabLst/>
            </a:pPr>
            <a:r>
              <a:rPr lang="de-DE" altLang="de-DE"/>
              <a:t>Fertigstellung bis Semesterende (Februar.2025).</a:t>
            </a:r>
          </a:p>
          <a:p>
            <a:pPr>
              <a:lnSpc>
                <a:spcPct val="90000"/>
              </a:lnSpc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8842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5495C-DB64-2C5B-387C-AB72A15C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6967181" cy="1216024"/>
          </a:xfrm>
        </p:spPr>
        <p:txBody>
          <a:bodyPr>
            <a:normAutofit/>
          </a:bodyPr>
          <a:lstStyle/>
          <a:p>
            <a:r>
              <a:rPr lang="de-AT" dirty="0"/>
              <a:t>Abschluss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671A5-BF48-42B2-26E2-10043C0F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147356"/>
            <a:ext cx="6967181" cy="4107021"/>
          </a:xfrm>
        </p:spPr>
        <p:txBody>
          <a:bodyPr>
            <a:normAutofit/>
          </a:bodyPr>
          <a:lstStyle/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Offene Fragen?</a:t>
            </a:r>
          </a:p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Feedback zu Mockups, Funktionalität oder Design.</a:t>
            </a:r>
          </a:p>
          <a:p>
            <a:pPr marR="0" lvl="0" fontAlgn="base">
              <a:spcAft>
                <a:spcPct val="0"/>
              </a:spcAft>
              <a:buClrTx/>
              <a:tabLst/>
            </a:pPr>
            <a:r>
              <a:rPr lang="de-DE" altLang="de-DE" dirty="0"/>
              <a:t>Vorschläge für Verbesserungen oder neue Features. </a:t>
            </a:r>
          </a:p>
          <a:p>
            <a:endParaRPr lang="de-AT" dirty="0"/>
          </a:p>
        </p:txBody>
      </p:sp>
      <p:pic>
        <p:nvPicPr>
          <p:cNvPr id="6" name="Picture 4" descr="Verschiedenfarbige Fragezeichen">
            <a:extLst>
              <a:ext uri="{FF2B5EF4-FFF2-40B4-BE49-F238E27FC236}">
                <a16:creationId xmlns:a16="http://schemas.microsoft.com/office/drawing/2014/main" id="{1E9AF271-822B-88F1-EFBB-8BCF4394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43" r="34653" b="-1"/>
          <a:stretch/>
        </p:blipFill>
        <p:spPr>
          <a:xfrm>
            <a:off x="7968222" y="2"/>
            <a:ext cx="4223778" cy="6865951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242727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rchive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0"/>
      </a:lt2>
      <a:accent1>
        <a:srgbClr val="E729DE"/>
      </a:accent1>
      <a:accent2>
        <a:srgbClr val="8F17D5"/>
      </a:accent2>
      <a:accent3>
        <a:srgbClr val="5229E7"/>
      </a:accent3>
      <a:accent4>
        <a:srgbClr val="193FD5"/>
      </a:accent4>
      <a:accent5>
        <a:srgbClr val="299FE7"/>
      </a:accent5>
      <a:accent6>
        <a:srgbClr val="15C0BA"/>
      </a:accent6>
      <a:hlink>
        <a:srgbClr val="3F79BF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Bembo</vt:lpstr>
      <vt:lpstr>Symbol</vt:lpstr>
      <vt:lpstr>ArchiveVTI</vt:lpstr>
      <vt:lpstr>Kühlschrank-Koch</vt:lpstr>
      <vt:lpstr>Projektteam &amp; Zuständigkeit</vt:lpstr>
      <vt:lpstr>Firebase</vt:lpstr>
      <vt:lpstr>Aktueller Projekstand</vt:lpstr>
      <vt:lpstr>Aktueller Projekstand</vt:lpstr>
      <vt:lpstr>Live Präsentation</vt:lpstr>
      <vt:lpstr>Github-history</vt:lpstr>
      <vt:lpstr>Weiteres Vorgehen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Gideon Rüscher</dc:creator>
  <cp:lastModifiedBy>Rapp Simon</cp:lastModifiedBy>
  <cp:revision>3</cp:revision>
  <dcterms:created xsi:type="dcterms:W3CDTF">2024-12-10T07:03:01Z</dcterms:created>
  <dcterms:modified xsi:type="dcterms:W3CDTF">2024-12-12T07:19:12Z</dcterms:modified>
</cp:coreProperties>
</file>