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7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de-AT" sz="4200"/>
              <a:t>Kühlschrank Koch – Intelligente Rezeptsuche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 algn="l"/>
            <a:r>
              <a:rPr lang="de-DE" sz="1700"/>
              <a:t>Präsentation des Projekts</a:t>
            </a:r>
          </a:p>
          <a:p>
            <a:pPr algn="l"/>
            <a:r>
              <a:rPr lang="de-DE" sz="1700"/>
              <a:t>Simon Rapp &amp; Gideon Rüscher</a:t>
            </a:r>
          </a:p>
          <a:p>
            <a:pPr algn="l"/>
            <a:r>
              <a:rPr lang="de-DE" sz="1700"/>
              <a:t>HTL Dornbirn</a:t>
            </a:r>
          </a:p>
          <a:p>
            <a:pPr algn="l"/>
            <a:endParaRPr lang="de-DE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Grafik 4" descr="Ein Bild, das Cartoon, Spielautomat enthält.&#10;&#10;KI-generierte Inhalte können fehlerhaft sein.">
            <a:extLst>
              <a:ext uri="{FF2B5EF4-FFF2-40B4-BE49-F238E27FC236}">
                <a16:creationId xmlns:a16="http://schemas.microsoft.com/office/drawing/2014/main" id="{7934DDC7-2754-7C78-16CB-976A24A4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785987"/>
            <a:ext cx="5134772" cy="5134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Einleitung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Unser Ziel</a:t>
            </a:r>
            <a:r>
              <a:rPr lang="de-AT" dirty="0"/>
              <a:t>:</a:t>
            </a:r>
            <a:r>
              <a:rPr dirty="0"/>
              <a:t> 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E</a:t>
            </a:r>
            <a:r>
              <a:rPr dirty="0" err="1"/>
              <a:t>ine</a:t>
            </a:r>
            <a:r>
              <a:rPr dirty="0"/>
              <a:t> </a:t>
            </a:r>
            <a:r>
              <a:rPr dirty="0" err="1"/>
              <a:t>Webanwendung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entwickeln</a:t>
            </a:r>
            <a:r>
              <a:rPr dirty="0"/>
              <a:t>, die </a:t>
            </a:r>
            <a:r>
              <a:rPr dirty="0" err="1"/>
              <a:t>Rezeptvorschläge</a:t>
            </a:r>
            <a:r>
              <a:rPr dirty="0"/>
              <a:t> </a:t>
            </a:r>
            <a:r>
              <a:rPr dirty="0" err="1"/>
              <a:t>basierend</a:t>
            </a:r>
            <a:r>
              <a:rPr dirty="0"/>
              <a:t> auf </a:t>
            </a:r>
            <a:r>
              <a:rPr dirty="0" err="1"/>
              <a:t>vorhandenen</a:t>
            </a:r>
            <a:r>
              <a:rPr dirty="0"/>
              <a:t> </a:t>
            </a:r>
            <a:r>
              <a:rPr dirty="0" err="1"/>
              <a:t>Zutaten</a:t>
            </a:r>
            <a:r>
              <a:rPr dirty="0"/>
              <a:t> </a:t>
            </a:r>
            <a:r>
              <a:rPr dirty="0" err="1"/>
              <a:t>liefert</a:t>
            </a:r>
            <a:r>
              <a:rPr dirty="0"/>
              <a:t>.</a:t>
            </a:r>
            <a:endParaRPr lang="de-AT"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Zusätzlich</a:t>
            </a:r>
            <a:r>
              <a:rPr dirty="0"/>
              <a:t> </a:t>
            </a:r>
            <a:r>
              <a:rPr dirty="0" err="1"/>
              <a:t>gibt</a:t>
            </a:r>
            <a:r>
              <a:rPr dirty="0"/>
              <a:t> es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Favoritenfunktion</a:t>
            </a:r>
            <a:r>
              <a:rPr dirty="0"/>
              <a:t>, um </a:t>
            </a:r>
            <a:r>
              <a:rPr dirty="0" err="1"/>
              <a:t>Lieblingsrezepte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speichern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Zielsetzung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Reduzierung von Lebensmittelverschwendung durch intelligente Rezeptvorschläge.</a:t>
            </a:r>
          </a:p>
          <a:p>
            <a:r>
              <a:t>- Erleichterung der täglichen Essensplanung.</a:t>
            </a:r>
          </a:p>
          <a:p>
            <a:r>
              <a:t>- Anwendung moderner Webtechnologien und Datenbanken zur Realisierung.</a:t>
            </a:r>
          </a:p>
          <a:p>
            <a:r>
              <a:t>- Ziel: Eine stabile, benutzerfreundliche Anwendung entwickeln und präsentieren.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Architektur &amp;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 (ES6)</a:t>
            </a:r>
          </a:p>
          <a:p>
            <a:r>
              <a:t>- Backend: Firebase (Firestore, Authentifizierung, Persistenz)</a:t>
            </a:r>
          </a:p>
          <a:p>
            <a:r>
              <a:t>- Struktur:</a:t>
            </a:r>
          </a:p>
          <a:p>
            <a:r>
              <a:t>  - Dreispaltiges Layout: Zutaten-Auswahl, Rezeptanzeige, Favoritenliste</a:t>
            </a:r>
          </a:p>
          <a:p>
            <a:r>
              <a:t>  - Dynamische Updates durch Event-Handling (async/await)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Umsetzung &amp; Funktionen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Zutaten eingeben → Passende Rezepte erhalten.</a:t>
            </a:r>
          </a:p>
          <a:p>
            <a:r>
              <a:t>- Favoriten-Funktion: Rezepte speichern &amp; verwalten.</a:t>
            </a:r>
          </a:p>
          <a:p>
            <a:r>
              <a:t>- Eigenes Rezept hinzufügen: Benutzer können ihre eigenen Rezepte hochladen.</a:t>
            </a:r>
          </a:p>
          <a:p>
            <a:r>
              <a:t>- Account-System mit Firebase: Speicherung von Daten für personalisierte Nutzung.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Herausforderungen &amp; Lösungsansätze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Herausforderung: Echtzeit-Datenverwaltung mit Firebase.</a:t>
            </a:r>
          </a:p>
          <a:p>
            <a:r>
              <a:t>  - Lösung: Nutzung von Firestore für schnelles Abrufen &amp; Speichern.</a:t>
            </a:r>
          </a:p>
          <a:p>
            <a:r>
              <a:t>- Herausforderung: UI/UX optimieren für intuitive Bedienung.</a:t>
            </a:r>
          </a:p>
          <a:p>
            <a:r>
              <a:t>  - Lösung: Iteratives Design und Usability-Tests.</a:t>
            </a:r>
          </a:p>
          <a:p>
            <a:r>
              <a:t>- Herausforderung: Fehlerhandling &amp; Debugging.</a:t>
            </a:r>
          </a:p>
          <a:p>
            <a:r>
              <a:t>  - Lösung: Einsatz von Konsolen-Logs &amp; Error-Handling-Methoden.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Projektmanagement &amp; Meilensteine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Projektstart: 08.11.2024</a:t>
            </a:r>
          </a:p>
          <a:p>
            <a:r>
              <a:t>- Dokumentation &amp; Analyse: Umweltanalyse, Strukturplanung</a:t>
            </a:r>
          </a:p>
          <a:p>
            <a:r>
              <a:t>- Entwicklung: Frontend &amp; Backend</a:t>
            </a:r>
          </a:p>
          <a:p>
            <a:r>
              <a:t>- Testing &amp; Optimierung: Fehlerbehebung, Performance-Tests</a:t>
            </a:r>
          </a:p>
          <a:p>
            <a:r>
              <a:t>- Abgabe &amp; Präsentation: Februar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 &amp;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Unser Projekt zeigt, dass moderne Webtechnologien erfolgreich kombiniert werden können.</a:t>
            </a:r>
          </a:p>
          <a:p>
            <a:r>
              <a:t>- Die Anwendung ist funktionsfähig und bietet einen echten Mehrwert.</a:t>
            </a:r>
          </a:p>
          <a:p>
            <a:r>
              <a:t>- Weiterentwicklungsmöglichkeiten:</a:t>
            </a:r>
          </a:p>
          <a:p>
            <a:r>
              <a:t>  - Mobile Version für noch mehr Flexibilität.</a:t>
            </a:r>
          </a:p>
          <a:p>
            <a:r>
              <a:t>  - Erweiterte Rezeptdatenbank &amp; KI-gestützte Vorschläge.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Danksagung &amp; 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Danke für die Aufmerksamkeit!</a:t>
            </a:r>
          </a:p>
          <a:p>
            <a:r>
              <a:t>Gibt es Fragen?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Kühlschrank Koch – Intelligente Rezeptsuche</vt:lpstr>
      <vt:lpstr>Einleitung</vt:lpstr>
      <vt:lpstr>Motivation &amp; Zielsetzung</vt:lpstr>
      <vt:lpstr>Architektur &amp; Technologie</vt:lpstr>
      <vt:lpstr>Umsetzung &amp; Funktionen</vt:lpstr>
      <vt:lpstr>Herausforderungen &amp; Lösungsansätze</vt:lpstr>
      <vt:lpstr>Projektmanagement &amp; Meilensteine</vt:lpstr>
      <vt:lpstr>Fazit &amp; Ausblick</vt:lpstr>
      <vt:lpstr>Danksagung &amp; Fragen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Gideon Rüscher</dc:creator>
  <cp:keywords/>
  <dc:description>generated using python-pptx</dc:description>
  <cp:lastModifiedBy>Gideon Rüscher</cp:lastModifiedBy>
  <cp:revision>2</cp:revision>
  <dcterms:created xsi:type="dcterms:W3CDTF">2013-01-27T09:14:16Z</dcterms:created>
  <dcterms:modified xsi:type="dcterms:W3CDTF">2025-02-21T14:20:46Z</dcterms:modified>
  <cp:category/>
</cp:coreProperties>
</file>