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FFDE2-64AD-43EE-A858-9F427B57EF1B}" v="14" dt="2024-12-10T07:59:02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deon Rüscher" userId="965a1de94ad46dde" providerId="LiveId" clId="{C6FFFDE2-64AD-43EE-A858-9F427B57EF1B}"/>
    <pc:docChg chg="undo custSel addSld modSld">
      <pc:chgData name="Gideon Rüscher" userId="965a1de94ad46dde" providerId="LiveId" clId="{C6FFFDE2-64AD-43EE-A858-9F427B57EF1B}" dt="2024-12-10T08:09:26.343" v="270" actId="26606"/>
      <pc:docMkLst>
        <pc:docMk/>
      </pc:docMkLst>
      <pc:sldChg chg="addSp delSp modSp mod">
        <pc:chgData name="Gideon Rüscher" userId="965a1de94ad46dde" providerId="LiveId" clId="{C6FFFDE2-64AD-43EE-A858-9F427B57EF1B}" dt="2024-12-10T08:09:26.343" v="270" actId="26606"/>
        <pc:sldMkLst>
          <pc:docMk/>
          <pc:sldMk cId="2879372637" sldId="258"/>
        </pc:sldMkLst>
        <pc:spChg chg="mod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2" creationId="{84E594DA-644F-A743-B930-10E124DCA05C}"/>
          </ac:spMkLst>
        </pc:spChg>
        <pc:spChg chg="mod ord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3" creationId="{0B42695D-D2A6-989C-8D35-FFF7651F09FE}"/>
          </ac:spMkLst>
        </pc:spChg>
        <pc:spChg chg="del">
          <ac:chgData name="Gideon Rüscher" userId="965a1de94ad46dde" providerId="LiveId" clId="{C6FFFDE2-64AD-43EE-A858-9F427B57EF1B}" dt="2024-12-10T07:44:17.338" v="147" actId="26606"/>
          <ac:spMkLst>
            <pc:docMk/>
            <pc:sldMk cId="2879372637" sldId="258"/>
            <ac:spMk id="23" creationId="{5FDDA4BF-98A9-4AD2-B563-1050D4040720}"/>
          </ac:spMkLst>
        </pc:spChg>
        <pc:spChg chg="del">
          <ac:chgData name="Gideon Rüscher" userId="965a1de94ad46dde" providerId="LiveId" clId="{C6FFFDE2-64AD-43EE-A858-9F427B57EF1B}" dt="2024-12-10T07:44:17.338" v="147" actId="26606"/>
          <ac:spMkLst>
            <pc:docMk/>
            <pc:sldMk cId="2879372637" sldId="258"/>
            <ac:spMk id="25" creationId="{AB47DD37-2326-421B-8396-2065D72A454F}"/>
          </ac:spMkLst>
        </pc:spChg>
        <pc:spChg chg="del">
          <ac:chgData name="Gideon Rüscher" userId="965a1de94ad46dde" providerId="LiveId" clId="{C6FFFDE2-64AD-43EE-A858-9F427B57EF1B}" dt="2024-12-10T07:44:17.338" v="147" actId="26606"/>
          <ac:spMkLst>
            <pc:docMk/>
            <pc:sldMk cId="2879372637" sldId="258"/>
            <ac:spMk id="27" creationId="{85306E64-E868-4378-9486-393C92BC8B71}"/>
          </ac:spMkLst>
        </pc:spChg>
        <pc:spChg chg="del">
          <ac:chgData name="Gideon Rüscher" userId="965a1de94ad46dde" providerId="LiveId" clId="{C6FFFDE2-64AD-43EE-A858-9F427B57EF1B}" dt="2024-12-10T07:44:17.338" v="147" actId="26606"/>
          <ac:spMkLst>
            <pc:docMk/>
            <pc:sldMk cId="2879372637" sldId="258"/>
            <ac:spMk id="29" creationId="{01A5FD61-AF28-4544-AF3E-7193BDDDCF43}"/>
          </ac:spMkLst>
        </pc:spChg>
        <pc:spChg chg="add del">
          <ac:chgData name="Gideon Rüscher" userId="965a1de94ad46dde" providerId="LiveId" clId="{C6FFFDE2-64AD-43EE-A858-9F427B57EF1B}" dt="2024-12-10T07:45:10.541" v="161" actId="26606"/>
          <ac:spMkLst>
            <pc:docMk/>
            <pc:sldMk cId="2879372637" sldId="258"/>
            <ac:spMk id="34" creationId="{C5F44963-F78F-4F17-86B4-4EAA3536BDA1}"/>
          </ac:spMkLst>
        </pc:spChg>
        <pc:spChg chg="add del">
          <ac:chgData name="Gideon Rüscher" userId="965a1de94ad46dde" providerId="LiveId" clId="{C6FFFDE2-64AD-43EE-A858-9F427B57EF1B}" dt="2024-12-10T07:45:10.541" v="161" actId="26606"/>
          <ac:spMkLst>
            <pc:docMk/>
            <pc:sldMk cId="2879372637" sldId="258"/>
            <ac:spMk id="36" creationId="{4D63F924-6A39-4651-B0CC-2CA8EE89D612}"/>
          </ac:spMkLst>
        </pc:spChg>
        <pc:spChg chg="add del">
          <ac:chgData name="Gideon Rüscher" userId="965a1de94ad46dde" providerId="LiveId" clId="{C6FFFDE2-64AD-43EE-A858-9F427B57EF1B}" dt="2024-12-10T07:45:10.541" v="161" actId="26606"/>
          <ac:spMkLst>
            <pc:docMk/>
            <pc:sldMk cId="2879372637" sldId="258"/>
            <ac:spMk id="38" creationId="{539D42F6-B160-4C00-A3D6-19ACF1CB1014}"/>
          </ac:spMkLst>
        </pc:spChg>
        <pc:spChg chg="add del">
          <ac:chgData name="Gideon Rüscher" userId="965a1de94ad46dde" providerId="LiveId" clId="{C6FFFDE2-64AD-43EE-A858-9F427B57EF1B}" dt="2024-12-10T07:45:10.541" v="161" actId="26606"/>
          <ac:spMkLst>
            <pc:docMk/>
            <pc:sldMk cId="2879372637" sldId="258"/>
            <ac:spMk id="40" creationId="{0119BBBB-309A-47CC-902A-8F81582E07D1}"/>
          </ac:spMkLst>
        </pc:spChg>
        <pc:spChg chg="add del">
          <ac:chgData name="Gideon Rüscher" userId="965a1de94ad46dde" providerId="LiveId" clId="{C6FFFDE2-64AD-43EE-A858-9F427B57EF1B}" dt="2024-12-10T07:47:04.345" v="178" actId="26606"/>
          <ac:spMkLst>
            <pc:docMk/>
            <pc:sldMk cId="2879372637" sldId="258"/>
            <ac:spMk id="45" creationId="{5FDDA4BF-98A9-4AD2-B563-1050D4040720}"/>
          </ac:spMkLst>
        </pc:spChg>
        <pc:spChg chg="add del">
          <ac:chgData name="Gideon Rüscher" userId="965a1de94ad46dde" providerId="LiveId" clId="{C6FFFDE2-64AD-43EE-A858-9F427B57EF1B}" dt="2024-12-10T07:47:04.345" v="178" actId="26606"/>
          <ac:spMkLst>
            <pc:docMk/>
            <pc:sldMk cId="2879372637" sldId="258"/>
            <ac:spMk id="47" creationId="{4C39EC7E-FD33-48FE-B06A-8636B46332BF}"/>
          </ac:spMkLst>
        </pc:spChg>
        <pc:spChg chg="add del">
          <ac:chgData name="Gideon Rüscher" userId="965a1de94ad46dde" providerId="LiveId" clId="{C6FFFDE2-64AD-43EE-A858-9F427B57EF1B}" dt="2024-12-10T07:47:04.345" v="178" actId="26606"/>
          <ac:spMkLst>
            <pc:docMk/>
            <pc:sldMk cId="2879372637" sldId="258"/>
            <ac:spMk id="49" creationId="{85306E64-E868-4378-9486-393C92BC8B71}"/>
          </ac:spMkLst>
        </pc:spChg>
        <pc:spChg chg="add del">
          <ac:chgData name="Gideon Rüscher" userId="965a1de94ad46dde" providerId="LiveId" clId="{C6FFFDE2-64AD-43EE-A858-9F427B57EF1B}" dt="2024-12-10T07:47:04.345" v="178" actId="26606"/>
          <ac:spMkLst>
            <pc:docMk/>
            <pc:sldMk cId="2879372637" sldId="258"/>
            <ac:spMk id="51" creationId="{01A5FD61-AF28-4544-AF3E-7193BDDDCF43}"/>
          </ac:spMkLst>
        </pc:spChg>
        <pc:spChg chg="add del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56" creationId="{F08304E7-27B9-4B32-B734-39819455AB99}"/>
          </ac:spMkLst>
        </pc:spChg>
        <pc:spChg chg="add del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58" creationId="{B6D278F6-3BB7-495D-ACAC-035E55A3FA31}"/>
          </ac:spMkLst>
        </pc:spChg>
        <pc:spChg chg="add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60" creationId="{D042ABB9-BD49-431C-99F4-7B7A2F0942A5}"/>
          </ac:spMkLst>
        </pc:spChg>
        <pc:spChg chg="add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61" creationId="{52542CA9-1282-466C-9192-C3FE8D5BFDB4}"/>
          </ac:spMkLst>
        </pc:spChg>
        <pc:spChg chg="add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62" creationId="{2ECF5810-3246-4AA4-A219-1D18C812F5F7}"/>
          </ac:spMkLst>
        </pc:spChg>
        <pc:spChg chg="add del">
          <ac:chgData name="Gideon Rüscher" userId="965a1de94ad46dde" providerId="LiveId" clId="{C6FFFDE2-64AD-43EE-A858-9F427B57EF1B}" dt="2024-12-10T07:47:18.554" v="183" actId="26606"/>
          <ac:spMkLst>
            <pc:docMk/>
            <pc:sldMk cId="2879372637" sldId="258"/>
            <ac:spMk id="63" creationId="{9ADB6B36-6D23-4279-BF08-86CFF703E395}"/>
          </ac:spMkLst>
        </pc:spChg>
        <pc:spChg chg="add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64" creationId="{33D43766-4C35-45A4-9138-E34E92C7CEDA}"/>
          </ac:spMkLst>
        </pc:spChg>
        <pc:spChg chg="add del">
          <ac:chgData name="Gideon Rüscher" userId="965a1de94ad46dde" providerId="LiveId" clId="{C6FFFDE2-64AD-43EE-A858-9F427B57EF1B}" dt="2024-12-10T07:47:18.554" v="183" actId="26606"/>
          <ac:spMkLst>
            <pc:docMk/>
            <pc:sldMk cId="2879372637" sldId="258"/>
            <ac:spMk id="65" creationId="{AEF4CD48-9281-4131-995B-E3B17C8544AF}"/>
          </ac:spMkLst>
        </pc:spChg>
        <pc:spChg chg="add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66" creationId="{B0166477-D41F-48C4-BB80-E1917DB71805}"/>
          </ac:spMkLst>
        </pc:spChg>
        <pc:spChg chg="add del">
          <ac:chgData name="Gideon Rüscher" userId="965a1de94ad46dde" providerId="LiveId" clId="{C6FFFDE2-64AD-43EE-A858-9F427B57EF1B}" dt="2024-12-10T07:47:18.554" v="183" actId="26606"/>
          <ac:spMkLst>
            <pc:docMk/>
            <pc:sldMk cId="2879372637" sldId="258"/>
            <ac:spMk id="67" creationId="{5ABDA325-4B50-4FFB-81B9-95576831FB06}"/>
          </ac:spMkLst>
        </pc:spChg>
        <pc:spChg chg="add del">
          <ac:chgData name="Gideon Rüscher" userId="965a1de94ad46dde" providerId="LiveId" clId="{C6FFFDE2-64AD-43EE-A858-9F427B57EF1B}" dt="2024-12-10T07:47:18.554" v="183" actId="26606"/>
          <ac:spMkLst>
            <pc:docMk/>
            <pc:sldMk cId="2879372637" sldId="258"/>
            <ac:spMk id="69" creationId="{F2A49241-8E10-49A1-B30C-2A0230F6ABEC}"/>
          </ac:spMkLst>
        </pc:spChg>
        <pc:spChg chg="add del">
          <ac:chgData name="Gideon Rüscher" userId="965a1de94ad46dde" providerId="LiveId" clId="{C6FFFDE2-64AD-43EE-A858-9F427B57EF1B}" dt="2024-12-10T07:52:29.459" v="214" actId="26606"/>
          <ac:spMkLst>
            <pc:docMk/>
            <pc:sldMk cId="2879372637" sldId="258"/>
            <ac:spMk id="71" creationId="{F821940F-7A1D-4ACC-85B4-A932898ABB37}"/>
          </ac:spMkLst>
        </pc:spChg>
        <pc:spChg chg="add del">
          <ac:chgData name="Gideon Rüscher" userId="965a1de94ad46dde" providerId="LiveId" clId="{C6FFFDE2-64AD-43EE-A858-9F427B57EF1B}" dt="2024-12-10T07:52:29.459" v="214" actId="26606"/>
          <ac:spMkLst>
            <pc:docMk/>
            <pc:sldMk cId="2879372637" sldId="258"/>
            <ac:spMk id="72" creationId="{BAB0BC72-1C3A-421F-AB0A-D480DA93F959}"/>
          </ac:spMkLst>
        </pc:spChg>
        <pc:spChg chg="add del">
          <ac:chgData name="Gideon Rüscher" userId="965a1de94ad46dde" providerId="LiveId" clId="{C6FFFDE2-64AD-43EE-A858-9F427B57EF1B}" dt="2024-12-10T07:52:25.909" v="203" actId="26606"/>
          <ac:spMkLst>
            <pc:docMk/>
            <pc:sldMk cId="2879372637" sldId="258"/>
            <ac:spMk id="77" creationId="{5FDDA4BF-98A9-4AD2-B563-1050D4040720}"/>
          </ac:spMkLst>
        </pc:spChg>
        <pc:spChg chg="add del">
          <ac:chgData name="Gideon Rüscher" userId="965a1de94ad46dde" providerId="LiveId" clId="{C6FFFDE2-64AD-43EE-A858-9F427B57EF1B}" dt="2024-12-10T07:52:25.909" v="203" actId="26606"/>
          <ac:spMkLst>
            <pc:docMk/>
            <pc:sldMk cId="2879372637" sldId="258"/>
            <ac:spMk id="79" creationId="{AB47DD37-2326-421B-8396-2065D72A454F}"/>
          </ac:spMkLst>
        </pc:spChg>
        <pc:spChg chg="add del">
          <ac:chgData name="Gideon Rüscher" userId="965a1de94ad46dde" providerId="LiveId" clId="{C6FFFDE2-64AD-43EE-A858-9F427B57EF1B}" dt="2024-12-10T07:52:25.909" v="203" actId="26606"/>
          <ac:spMkLst>
            <pc:docMk/>
            <pc:sldMk cId="2879372637" sldId="258"/>
            <ac:spMk id="81" creationId="{85306E64-E868-4378-9486-393C92BC8B71}"/>
          </ac:spMkLst>
        </pc:spChg>
        <pc:spChg chg="add del">
          <ac:chgData name="Gideon Rüscher" userId="965a1de94ad46dde" providerId="LiveId" clId="{C6FFFDE2-64AD-43EE-A858-9F427B57EF1B}" dt="2024-12-10T07:52:25.909" v="203" actId="26606"/>
          <ac:spMkLst>
            <pc:docMk/>
            <pc:sldMk cId="2879372637" sldId="258"/>
            <ac:spMk id="83" creationId="{01A5FD61-AF28-4544-AF3E-7193BDDDCF43}"/>
          </ac:spMkLst>
        </pc:spChg>
        <pc:spChg chg="add del">
          <ac:chgData name="Gideon Rüscher" userId="965a1de94ad46dde" providerId="LiveId" clId="{C6FFFDE2-64AD-43EE-A858-9F427B57EF1B}" dt="2024-12-10T07:52:24.468" v="200" actId="26606"/>
          <ac:spMkLst>
            <pc:docMk/>
            <pc:sldMk cId="2879372637" sldId="258"/>
            <ac:spMk id="88" creationId="{31AA1E1C-DA67-488F-A983-F3ABD792C3BE}"/>
          </ac:spMkLst>
        </pc:spChg>
        <pc:spChg chg="add del">
          <ac:chgData name="Gideon Rüscher" userId="965a1de94ad46dde" providerId="LiveId" clId="{C6FFFDE2-64AD-43EE-A858-9F427B57EF1B}" dt="2024-12-10T07:52:24.468" v="200" actId="26606"/>
          <ac:spMkLst>
            <pc:docMk/>
            <pc:sldMk cId="2879372637" sldId="258"/>
            <ac:spMk id="90" creationId="{DC46DA5A-CECD-42F0-A57E-8D5BAE36270E}"/>
          </ac:spMkLst>
        </pc:spChg>
        <pc:spChg chg="add del">
          <ac:chgData name="Gideon Rüscher" userId="965a1de94ad46dde" providerId="LiveId" clId="{C6FFFDE2-64AD-43EE-A858-9F427B57EF1B}" dt="2024-12-10T07:52:24.468" v="200" actId="26606"/>
          <ac:spMkLst>
            <pc:docMk/>
            <pc:sldMk cId="2879372637" sldId="258"/>
            <ac:spMk id="92" creationId="{1BBFDD63-AD5F-4E42-979B-2FBDE3450982}"/>
          </ac:spMkLst>
        </pc:spChg>
        <pc:spChg chg="add del">
          <ac:chgData name="Gideon Rüscher" userId="965a1de94ad46dde" providerId="LiveId" clId="{C6FFFDE2-64AD-43EE-A858-9F427B57EF1B}" dt="2024-12-10T07:52:24.468" v="200" actId="26606"/>
          <ac:spMkLst>
            <pc:docMk/>
            <pc:sldMk cId="2879372637" sldId="258"/>
            <ac:spMk id="94" creationId="{AABDB02C-700D-4121-B1D1-CCB58F4BE5E0}"/>
          </ac:spMkLst>
        </pc:spChg>
        <pc:picChg chg="del mod">
          <ac:chgData name="Gideon Rüscher" userId="965a1de94ad46dde" providerId="LiveId" clId="{C6FFFDE2-64AD-43EE-A858-9F427B57EF1B}" dt="2024-12-10T07:46:58.987" v="177" actId="478"/>
          <ac:picMkLst>
            <pc:docMk/>
            <pc:sldMk cId="2879372637" sldId="258"/>
            <ac:picMk id="5" creationId="{0F1C9339-73FA-F31B-B383-0BF741012A16}"/>
          </ac:picMkLst>
        </pc:picChg>
        <pc:picChg chg="add mod ord modCrop">
          <ac:chgData name="Gideon Rüscher" userId="965a1de94ad46dde" providerId="LiveId" clId="{C6FFFDE2-64AD-43EE-A858-9F427B57EF1B}" dt="2024-12-10T07:52:30.440" v="216"/>
          <ac:picMkLst>
            <pc:docMk/>
            <pc:sldMk cId="2879372637" sldId="258"/>
            <ac:picMk id="6" creationId="{C4D9EC1B-55AB-5E9B-A9BD-08FEC080BA7C}"/>
          </ac:picMkLst>
        </pc:picChg>
        <pc:picChg chg="del mod ord">
          <ac:chgData name="Gideon Rüscher" userId="965a1de94ad46dde" providerId="LiveId" clId="{C6FFFDE2-64AD-43EE-A858-9F427B57EF1B}" dt="2024-12-10T07:46:41.831" v="176" actId="478"/>
          <ac:picMkLst>
            <pc:docMk/>
            <pc:sldMk cId="2879372637" sldId="258"/>
            <ac:picMk id="7" creationId="{4FDA1A0D-B867-2864-D4E6-86BADD550BC8}"/>
          </ac:picMkLst>
        </pc:picChg>
        <pc:picChg chg="add mod modCrop">
          <ac:chgData name="Gideon Rüscher" userId="965a1de94ad46dde" providerId="LiveId" clId="{C6FFFDE2-64AD-43EE-A858-9F427B57EF1B}" dt="2024-12-10T07:52:28.172" v="211"/>
          <ac:picMkLst>
            <pc:docMk/>
            <pc:sldMk cId="2879372637" sldId="258"/>
            <ac:picMk id="9" creationId="{3633D94A-B0D8-1B8D-7F97-E6A7414AD0C9}"/>
          </ac:picMkLst>
        </pc:picChg>
        <pc:picChg chg="add mod ord modCrop">
          <ac:chgData name="Gideon Rüscher" userId="965a1de94ad46dde" providerId="LiveId" clId="{C6FFFDE2-64AD-43EE-A858-9F427B57EF1B}" dt="2024-12-10T08:09:26.343" v="270" actId="26606"/>
          <ac:picMkLst>
            <pc:docMk/>
            <pc:sldMk cId="2879372637" sldId="258"/>
            <ac:picMk id="11" creationId="{7C631F89-8369-741E-B616-15F92C08B34B}"/>
          </ac:picMkLst>
        </pc:picChg>
        <pc:picChg chg="add mod ord">
          <ac:chgData name="Gideon Rüscher" userId="965a1de94ad46dde" providerId="LiveId" clId="{C6FFFDE2-64AD-43EE-A858-9F427B57EF1B}" dt="2024-12-10T08:09:26.343" v="270" actId="26606"/>
          <ac:picMkLst>
            <pc:docMk/>
            <pc:sldMk cId="2879372637" sldId="258"/>
            <ac:picMk id="13" creationId="{421F06E3-7B39-DF62-2507-DF12D4CAC3C5}"/>
          </ac:picMkLst>
        </pc:picChg>
        <pc:picChg chg="add mod">
          <ac:chgData name="Gideon Rüscher" userId="965a1de94ad46dde" providerId="LiveId" clId="{C6FFFDE2-64AD-43EE-A858-9F427B57EF1B}" dt="2024-12-10T08:09:26.343" v="270" actId="26606"/>
          <ac:picMkLst>
            <pc:docMk/>
            <pc:sldMk cId="2879372637" sldId="258"/>
            <ac:picMk id="15" creationId="{73A2BDB6-8117-776C-492D-8E7C478F52F6}"/>
          </ac:picMkLst>
        </pc:picChg>
        <pc:picChg chg="add del mod">
          <ac:chgData name="Gideon Rüscher" userId="965a1de94ad46dde" providerId="LiveId" clId="{C6FFFDE2-64AD-43EE-A858-9F427B57EF1B}" dt="2024-12-10T07:58:47.507" v="245" actId="478"/>
          <ac:picMkLst>
            <pc:docMk/>
            <pc:sldMk cId="2879372637" sldId="258"/>
            <ac:picMk id="17" creationId="{F0680287-2BF4-E18E-56F6-C229E74F4EFD}"/>
          </ac:picMkLst>
        </pc:picChg>
        <pc:picChg chg="add del mod">
          <ac:chgData name="Gideon Rüscher" userId="965a1de94ad46dde" providerId="LiveId" clId="{C6FFFDE2-64AD-43EE-A858-9F427B57EF1B}" dt="2024-12-10T07:58:57.460" v="249" actId="478"/>
          <ac:picMkLst>
            <pc:docMk/>
            <pc:sldMk cId="2879372637" sldId="258"/>
            <ac:picMk id="19" creationId="{2BFD0542-99DF-B3CD-0282-C377737D3CCF}"/>
          </ac:picMkLst>
        </pc:picChg>
      </pc:sldChg>
      <pc:sldChg chg="addSp delSp modSp new mod setBg">
        <pc:chgData name="Gideon Rüscher" userId="965a1de94ad46dde" providerId="LiveId" clId="{C6FFFDE2-64AD-43EE-A858-9F427B57EF1B}" dt="2024-12-10T07:37:33.832" v="48" actId="20577"/>
        <pc:sldMkLst>
          <pc:docMk/>
          <pc:sldMk cId="3120912799" sldId="259"/>
        </pc:sldMkLst>
        <pc:spChg chg="mod">
          <ac:chgData name="Gideon Rüscher" userId="965a1de94ad46dde" providerId="LiveId" clId="{C6FFFDE2-64AD-43EE-A858-9F427B57EF1B}" dt="2024-12-10T07:36:38.974" v="16" actId="26606"/>
          <ac:spMkLst>
            <pc:docMk/>
            <pc:sldMk cId="3120912799" sldId="259"/>
            <ac:spMk id="2" creationId="{642134CC-BDE5-47A8-31E3-E48FAA0AB63C}"/>
          </ac:spMkLst>
        </pc:spChg>
        <pc:spChg chg="del">
          <ac:chgData name="Gideon Rüscher" userId="965a1de94ad46dde" providerId="LiveId" clId="{C6FFFDE2-64AD-43EE-A858-9F427B57EF1B}" dt="2024-12-10T07:36:31.033" v="15" actId="22"/>
          <ac:spMkLst>
            <pc:docMk/>
            <pc:sldMk cId="3120912799" sldId="259"/>
            <ac:spMk id="3" creationId="{66120AAD-94A9-BF66-26B7-3722F7099C63}"/>
          </ac:spMkLst>
        </pc:spChg>
        <pc:spChg chg="add mod">
          <ac:chgData name="Gideon Rüscher" userId="965a1de94ad46dde" providerId="LiveId" clId="{C6FFFDE2-64AD-43EE-A858-9F427B57EF1B}" dt="2024-12-10T07:37:33.832" v="48" actId="20577"/>
          <ac:spMkLst>
            <pc:docMk/>
            <pc:sldMk cId="3120912799" sldId="259"/>
            <ac:spMk id="9" creationId="{38B50D3F-90E4-E4B2-F381-344E282C52CE}"/>
          </ac:spMkLst>
        </pc:spChg>
        <pc:spChg chg="add">
          <ac:chgData name="Gideon Rüscher" userId="965a1de94ad46dde" providerId="LiveId" clId="{C6FFFDE2-64AD-43EE-A858-9F427B57EF1B}" dt="2024-12-10T07:36:38.974" v="16" actId="26606"/>
          <ac:spMkLst>
            <pc:docMk/>
            <pc:sldMk cId="3120912799" sldId="259"/>
            <ac:spMk id="12" creationId="{F821940F-7A1D-4ACC-85B4-A932898ABB37}"/>
          </ac:spMkLst>
        </pc:spChg>
        <pc:spChg chg="add">
          <ac:chgData name="Gideon Rüscher" userId="965a1de94ad46dde" providerId="LiveId" clId="{C6FFFDE2-64AD-43EE-A858-9F427B57EF1B}" dt="2024-12-10T07:36:38.974" v="16" actId="26606"/>
          <ac:spMkLst>
            <pc:docMk/>
            <pc:sldMk cId="3120912799" sldId="259"/>
            <ac:spMk id="14" creationId="{BAB0BC72-1C3A-421F-AB0A-D480DA93F959}"/>
          </ac:spMkLst>
        </pc:spChg>
        <pc:picChg chg="add mod ord">
          <ac:chgData name="Gideon Rüscher" userId="965a1de94ad46dde" providerId="LiveId" clId="{C6FFFDE2-64AD-43EE-A858-9F427B57EF1B}" dt="2024-12-10T07:36:58.588" v="18" actId="27614"/>
          <ac:picMkLst>
            <pc:docMk/>
            <pc:sldMk cId="3120912799" sldId="259"/>
            <ac:picMk id="5" creationId="{99A58386-DA6C-1BEA-9EDC-9159DB69B739}"/>
          </ac:picMkLst>
        </pc:picChg>
      </pc:sldChg>
      <pc:sldChg chg="addSp delSp modSp new mod setBg">
        <pc:chgData name="Gideon Rüscher" userId="965a1de94ad46dde" providerId="LiveId" clId="{C6FFFDE2-64AD-43EE-A858-9F427B57EF1B}" dt="2024-12-10T07:42:09.158" v="141" actId="26606"/>
        <pc:sldMkLst>
          <pc:docMk/>
          <pc:sldMk cId="691884223" sldId="260"/>
        </pc:sldMkLst>
        <pc:spChg chg="mod">
          <ac:chgData name="Gideon Rüscher" userId="965a1de94ad46dde" providerId="LiveId" clId="{C6FFFDE2-64AD-43EE-A858-9F427B57EF1B}" dt="2024-12-10T07:42:09.158" v="141" actId="26606"/>
          <ac:spMkLst>
            <pc:docMk/>
            <pc:sldMk cId="691884223" sldId="260"/>
            <ac:spMk id="2" creationId="{5EBB44C9-DADD-C92D-5543-9FC66993A8A0}"/>
          </ac:spMkLst>
        </pc:spChg>
        <pc:spChg chg="add del mod">
          <ac:chgData name="Gideon Rüscher" userId="965a1de94ad46dde" providerId="LiveId" clId="{C6FFFDE2-64AD-43EE-A858-9F427B57EF1B}" dt="2024-12-10T07:42:09.158" v="141" actId="26606"/>
          <ac:spMkLst>
            <pc:docMk/>
            <pc:sldMk cId="691884223" sldId="260"/>
            <ac:spMk id="3" creationId="{B85D11DE-E5B7-9C2D-2685-ABD13DF4EB77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4" creationId="{2787E3BD-7F2F-A4E1-17DA-B2E3997BACD9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5" creationId="{A04C7B9A-BC76-4A8C-4715-C24F07C1CBA2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6" creationId="{127DA699-20E0-3EA4-6993-E9D5233335D5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7" creationId="{8504E686-EE7D-FB83-A7F6-C0D77A6F2692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8" creationId="{1BDB7CCF-FC2E-8D3B-6F29-17C59B422080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9" creationId="{5AB1918D-7D71-7C94-E9F3-C5E2FF5BDD0D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10" creationId="{CFD88257-73E7-2441-EEB8-96E15E18117F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11" creationId="{CAA8AD20-E90E-3499-A5D6-56AA79B9BE41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12" creationId="{5FD35BFA-30D5-28DD-E5BF-FDB8DFA4844F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13" creationId="{0032B508-5330-850B-95B6-63DC217A2605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14" creationId="{2A8B77F1-13D6-C786-00F1-23B87038BAFF}"/>
          </ac:spMkLst>
        </pc:spChg>
        <pc:spChg chg="add mod">
          <ac:chgData name="Gideon Rüscher" userId="965a1de94ad46dde" providerId="LiveId" clId="{C6FFFDE2-64AD-43EE-A858-9F427B57EF1B}" dt="2024-12-10T07:38:44.889" v="65"/>
          <ac:spMkLst>
            <pc:docMk/>
            <pc:sldMk cId="691884223" sldId="260"/>
            <ac:spMk id="15" creationId="{C5355938-FF7B-79FC-0E67-4396C5FF41FD}"/>
          </ac:spMkLst>
        </pc:spChg>
        <pc:spChg chg="add del mod">
          <ac:chgData name="Gideon Rüscher" userId="965a1de94ad46dde" providerId="LiveId" clId="{C6FFFDE2-64AD-43EE-A858-9F427B57EF1B}" dt="2024-12-10T07:40:21.404" v="115"/>
          <ac:spMkLst>
            <pc:docMk/>
            <pc:sldMk cId="691884223" sldId="260"/>
            <ac:spMk id="16" creationId="{C76A4A60-DD12-D132-51C5-6F4D1F2FDC3C}"/>
          </ac:spMkLst>
        </pc:spChg>
        <pc:spChg chg="add">
          <ac:chgData name="Gideon Rüscher" userId="965a1de94ad46dde" providerId="LiveId" clId="{C6FFFDE2-64AD-43EE-A858-9F427B57EF1B}" dt="2024-12-10T07:42:09.158" v="141" actId="26606"/>
          <ac:spMkLst>
            <pc:docMk/>
            <pc:sldMk cId="691884223" sldId="260"/>
            <ac:spMk id="17" creationId="{00A0D747-F38B-4A99-9985-62CE8C24765F}"/>
          </ac:spMkLst>
        </pc:spChg>
        <pc:spChg chg="add">
          <ac:chgData name="Gideon Rüscher" userId="965a1de94ad46dde" providerId="LiveId" clId="{C6FFFDE2-64AD-43EE-A858-9F427B57EF1B}" dt="2024-12-10T07:42:09.158" v="141" actId="26606"/>
          <ac:spMkLst>
            <pc:docMk/>
            <pc:sldMk cId="691884223" sldId="260"/>
            <ac:spMk id="18" creationId="{3D1BF32B-6CA3-4695-8A0C-1AC789B58D94}"/>
          </ac:spMkLst>
        </pc:spChg>
      </pc:sldChg>
      <pc:sldChg chg="addSp delSp modSp new mod setBg">
        <pc:chgData name="Gideon Rüscher" userId="965a1de94ad46dde" providerId="LiveId" clId="{C6FFFDE2-64AD-43EE-A858-9F427B57EF1B}" dt="2024-12-10T07:42:42.871" v="146" actId="20577"/>
        <pc:sldMkLst>
          <pc:docMk/>
          <pc:sldMk cId="4282427279" sldId="261"/>
        </pc:sldMkLst>
        <pc:spChg chg="mod">
          <ac:chgData name="Gideon Rüscher" userId="965a1de94ad46dde" providerId="LiveId" clId="{C6FFFDE2-64AD-43EE-A858-9F427B57EF1B}" dt="2024-12-10T07:42:30.645" v="142" actId="26606"/>
          <ac:spMkLst>
            <pc:docMk/>
            <pc:sldMk cId="4282427279" sldId="261"/>
            <ac:spMk id="2" creationId="{1965495C-DB64-2C5B-387C-AB72A15C2FE6}"/>
          </ac:spMkLst>
        </pc:spChg>
        <pc:spChg chg="add del mod">
          <ac:chgData name="Gideon Rüscher" userId="965a1de94ad46dde" providerId="LiveId" clId="{C6FFFDE2-64AD-43EE-A858-9F427B57EF1B}" dt="2024-12-10T07:42:42.871" v="146" actId="20577"/>
          <ac:spMkLst>
            <pc:docMk/>
            <pc:sldMk cId="4282427279" sldId="261"/>
            <ac:spMk id="3" creationId="{781671A5-BF48-42B2-26E2-10043C0F1C06}"/>
          </ac:spMkLst>
        </pc:spChg>
        <pc:spChg chg="add mod">
          <ac:chgData name="Gideon Rüscher" userId="965a1de94ad46dde" providerId="LiveId" clId="{C6FFFDE2-64AD-43EE-A858-9F427B57EF1B}" dt="2024-12-10T07:41:29.629" v="127"/>
          <ac:spMkLst>
            <pc:docMk/>
            <pc:sldMk cId="4282427279" sldId="261"/>
            <ac:spMk id="4" creationId="{2B9A51C2-4C59-46A4-1DBB-822D14CD82D6}"/>
          </ac:spMkLst>
        </pc:spChg>
        <pc:spChg chg="add del mod">
          <ac:chgData name="Gideon Rüscher" userId="965a1de94ad46dde" providerId="LiveId" clId="{C6FFFDE2-64AD-43EE-A858-9F427B57EF1B}" dt="2024-12-10T07:41:47.198" v="140"/>
          <ac:spMkLst>
            <pc:docMk/>
            <pc:sldMk cId="4282427279" sldId="261"/>
            <ac:spMk id="5" creationId="{9F8DDC5F-75D4-B2B8-DFE0-83C5BD4A038D}"/>
          </ac:spMkLst>
        </pc:spChg>
        <pc:spChg chg="add">
          <ac:chgData name="Gideon Rüscher" userId="965a1de94ad46dde" providerId="LiveId" clId="{C6FFFDE2-64AD-43EE-A858-9F427B57EF1B}" dt="2024-12-10T07:42:30.645" v="142" actId="26606"/>
          <ac:spMkLst>
            <pc:docMk/>
            <pc:sldMk cId="4282427279" sldId="261"/>
            <ac:spMk id="9" creationId="{5D13CC36-B950-4F02-9BAF-9A7EB267398C}"/>
          </ac:spMkLst>
        </pc:spChg>
        <pc:spChg chg="add">
          <ac:chgData name="Gideon Rüscher" userId="965a1de94ad46dde" providerId="LiveId" clId="{C6FFFDE2-64AD-43EE-A858-9F427B57EF1B}" dt="2024-12-10T07:42:30.645" v="142" actId="26606"/>
          <ac:spMkLst>
            <pc:docMk/>
            <pc:sldMk cId="4282427279" sldId="261"/>
            <ac:spMk id="11" creationId="{D1BDED99-B35B-4FEE-A274-8E8DB6FEEECF}"/>
          </ac:spMkLst>
        </pc:spChg>
        <pc:picChg chg="add">
          <ac:chgData name="Gideon Rüscher" userId="965a1de94ad46dde" providerId="LiveId" clId="{C6FFFDE2-64AD-43EE-A858-9F427B57EF1B}" dt="2024-12-10T07:42:30.645" v="142" actId="26606"/>
          <ac:picMkLst>
            <pc:docMk/>
            <pc:sldMk cId="4282427279" sldId="261"/>
            <ac:picMk id="6" creationId="{1E9AF271-822B-88F1-EFBB-8BCF43943CF5}"/>
          </ac:picMkLst>
        </pc:picChg>
      </pc:sldChg>
      <pc:sldChg chg="addSp delSp modSp new mod">
        <pc:chgData name="Gideon Rüscher" userId="965a1de94ad46dde" providerId="LiveId" clId="{C6FFFDE2-64AD-43EE-A858-9F427B57EF1B}" dt="2024-12-10T07:59:06.410" v="252" actId="1076"/>
        <pc:sldMkLst>
          <pc:docMk/>
          <pc:sldMk cId="1925472369" sldId="262"/>
        </pc:sldMkLst>
        <pc:spChg chg="del">
          <ac:chgData name="Gideon Rüscher" userId="965a1de94ad46dde" providerId="LiveId" clId="{C6FFFDE2-64AD-43EE-A858-9F427B57EF1B}" dt="2024-12-10T07:58:49.977" v="246"/>
          <ac:spMkLst>
            <pc:docMk/>
            <pc:sldMk cId="1925472369" sldId="262"/>
            <ac:spMk id="3" creationId="{E1AB72BE-ADBC-C19A-B035-2A99A33A48D5}"/>
          </ac:spMkLst>
        </pc:spChg>
        <pc:picChg chg="add mod">
          <ac:chgData name="Gideon Rüscher" userId="965a1de94ad46dde" providerId="LiveId" clId="{C6FFFDE2-64AD-43EE-A858-9F427B57EF1B}" dt="2024-12-10T07:58:54.690" v="248" actId="1076"/>
          <ac:picMkLst>
            <pc:docMk/>
            <pc:sldMk cId="1925472369" sldId="262"/>
            <ac:picMk id="4" creationId="{F63B8D46-2BB1-CDB0-09CA-7A8B4ABE2395}"/>
          </ac:picMkLst>
        </pc:picChg>
        <pc:picChg chg="add mod">
          <ac:chgData name="Gideon Rüscher" userId="965a1de94ad46dde" providerId="LiveId" clId="{C6FFFDE2-64AD-43EE-A858-9F427B57EF1B}" dt="2024-12-10T07:59:06.410" v="252" actId="1076"/>
          <ac:picMkLst>
            <pc:docMk/>
            <pc:sldMk cId="1925472369" sldId="262"/>
            <ac:picMk id="5" creationId="{2C043798-1B5F-C446-5323-A562A59CE68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8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10,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1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706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592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10,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342306-C49E-412B-A56A-67DBDDD05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ue 3D-Konzeptküche">
            <a:extLst>
              <a:ext uri="{FF2B5EF4-FFF2-40B4-BE49-F238E27FC236}">
                <a16:creationId xmlns:a16="http://schemas.microsoft.com/office/drawing/2014/main" id="{A17D0ECA-04DB-9857-06EB-88A699074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11"/>
          <a:stretch/>
        </p:blipFill>
        <p:spPr>
          <a:xfrm>
            <a:off x="-1" y="10"/>
            <a:ext cx="12192000" cy="685799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24170" y="5138037"/>
                </a:moveTo>
                <a:cubicBezTo>
                  <a:pt x="420631" y="5139454"/>
                  <a:pt x="416160" y="5142711"/>
                  <a:pt x="409816" y="5148812"/>
                </a:cubicBezTo>
                <a:cubicBezTo>
                  <a:pt x="384513" y="5138857"/>
                  <a:pt x="376759" y="5150303"/>
                  <a:pt x="338986" y="5151800"/>
                </a:cubicBezTo>
                <a:cubicBezTo>
                  <a:pt x="325123" y="5143154"/>
                  <a:pt x="312164" y="5144939"/>
                  <a:pt x="298810" y="5149975"/>
                </a:cubicBezTo>
                <a:cubicBezTo>
                  <a:pt x="263615" y="5143861"/>
                  <a:pt x="229134" y="5149769"/>
                  <a:pt x="188339" y="5148846"/>
                </a:cubicBezTo>
                <a:cubicBezTo>
                  <a:pt x="146705" y="5135892"/>
                  <a:pt x="120710" y="5151713"/>
                  <a:pt x="77129" y="5150650"/>
                </a:cubicBezTo>
                <a:cubicBezTo>
                  <a:pt x="38418" y="5128290"/>
                  <a:pt x="43948" y="5173219"/>
                  <a:pt x="8098" y="5168295"/>
                </a:cubicBezTo>
                <a:lnTo>
                  <a:pt x="1" y="5165746"/>
                </a:lnTo>
                <a:lnTo>
                  <a:pt x="1" y="6858000"/>
                </a:lnTo>
                <a:lnTo>
                  <a:pt x="10232860" y="6858000"/>
                </a:lnTo>
                <a:lnTo>
                  <a:pt x="10220407" y="6835765"/>
                </a:lnTo>
                <a:cubicBezTo>
                  <a:pt x="10182003" y="6791243"/>
                  <a:pt x="10087600" y="6802565"/>
                  <a:pt x="10022026" y="6757762"/>
                </a:cubicBezTo>
                <a:cubicBezTo>
                  <a:pt x="9975094" y="6742036"/>
                  <a:pt x="9890498" y="6761609"/>
                  <a:pt x="9882203" y="6723651"/>
                </a:cubicBezTo>
                <a:cubicBezTo>
                  <a:pt x="9854598" y="6741435"/>
                  <a:pt x="9842217" y="6703212"/>
                  <a:pt x="9818566" y="6696063"/>
                </a:cubicBezTo>
                <a:cubicBezTo>
                  <a:pt x="9795728" y="6706492"/>
                  <a:pt x="9788960" y="6693053"/>
                  <a:pt x="9771904" y="6687476"/>
                </a:cubicBezTo>
                <a:cubicBezTo>
                  <a:pt x="9761819" y="6694575"/>
                  <a:pt x="9746945" y="6691639"/>
                  <a:pt x="9744274" y="6680895"/>
                </a:cubicBezTo>
                <a:cubicBezTo>
                  <a:pt x="9757100" y="6659288"/>
                  <a:pt x="9702280" y="6661999"/>
                  <a:pt x="9702272" y="6645623"/>
                </a:cubicBezTo>
                <a:cubicBezTo>
                  <a:pt x="9672878" y="6637308"/>
                  <a:pt x="9536850" y="6635434"/>
                  <a:pt x="9520815" y="6606549"/>
                </a:cubicBezTo>
                <a:cubicBezTo>
                  <a:pt x="9462694" y="6584419"/>
                  <a:pt x="9364629" y="6609780"/>
                  <a:pt x="9338854" y="6604752"/>
                </a:cubicBezTo>
                <a:cubicBezTo>
                  <a:pt x="9301826" y="6646470"/>
                  <a:pt x="9206253" y="6504340"/>
                  <a:pt x="9096712" y="6483405"/>
                </a:cubicBezTo>
                <a:cubicBezTo>
                  <a:pt x="9080776" y="6485371"/>
                  <a:pt x="9072854" y="6483990"/>
                  <a:pt x="9071445" y="6472839"/>
                </a:cubicBezTo>
                <a:cubicBezTo>
                  <a:pt x="9037733" y="6465416"/>
                  <a:pt x="9013244" y="6434113"/>
                  <a:pt x="8985766" y="6442932"/>
                </a:cubicBezTo>
                <a:cubicBezTo>
                  <a:pt x="8957782" y="6428350"/>
                  <a:pt x="8922645" y="6396528"/>
                  <a:pt x="8903538" y="6385345"/>
                </a:cubicBezTo>
                <a:lnTo>
                  <a:pt x="8874169" y="6368574"/>
                </a:lnTo>
                <a:lnTo>
                  <a:pt x="8861902" y="6365959"/>
                </a:lnTo>
                <a:lnTo>
                  <a:pt x="8853873" y="6369328"/>
                </a:lnTo>
                <a:lnTo>
                  <a:pt x="8834271" y="6361166"/>
                </a:lnTo>
                <a:cubicBezTo>
                  <a:pt x="8817275" y="6357159"/>
                  <a:pt x="8768811" y="6350946"/>
                  <a:pt x="8751898" y="6345286"/>
                </a:cubicBezTo>
                <a:cubicBezTo>
                  <a:pt x="8748776" y="6336482"/>
                  <a:pt x="8742014" y="6330840"/>
                  <a:pt x="8732794" y="6327212"/>
                </a:cubicBezTo>
                <a:lnTo>
                  <a:pt x="8711457" y="6323423"/>
                </a:lnTo>
                <a:lnTo>
                  <a:pt x="8698945" y="6311035"/>
                </a:lnTo>
                <a:cubicBezTo>
                  <a:pt x="8693307" y="6308234"/>
                  <a:pt x="8686288" y="6307695"/>
                  <a:pt x="8676966" y="6311045"/>
                </a:cubicBezTo>
                <a:cubicBezTo>
                  <a:pt x="8659160" y="6306470"/>
                  <a:pt x="8609036" y="6288869"/>
                  <a:pt x="8592109" y="6283578"/>
                </a:cubicBezTo>
                <a:lnTo>
                  <a:pt x="8575406" y="6279301"/>
                </a:lnTo>
                <a:lnTo>
                  <a:pt x="8567743" y="6271333"/>
                </a:lnTo>
                <a:cubicBezTo>
                  <a:pt x="8560971" y="6265479"/>
                  <a:pt x="8553359" y="6261637"/>
                  <a:pt x="8544105" y="6262067"/>
                </a:cubicBezTo>
                <a:lnTo>
                  <a:pt x="8534981" y="6264544"/>
                </a:lnTo>
                <a:cubicBezTo>
                  <a:pt x="8534770" y="6263238"/>
                  <a:pt x="8534558" y="6261934"/>
                  <a:pt x="8534347" y="6260628"/>
                </a:cubicBezTo>
                <a:cubicBezTo>
                  <a:pt x="8534165" y="6254552"/>
                  <a:pt x="8531548" y="6248727"/>
                  <a:pt x="8502329" y="6245007"/>
                </a:cubicBezTo>
                <a:cubicBezTo>
                  <a:pt x="8484064" y="6230757"/>
                  <a:pt x="8460296" y="6219075"/>
                  <a:pt x="8433327" y="6211089"/>
                </a:cubicBezTo>
                <a:cubicBezTo>
                  <a:pt x="8427709" y="6216009"/>
                  <a:pt x="8420390" y="6205541"/>
                  <a:pt x="8415974" y="6202794"/>
                </a:cubicBezTo>
                <a:cubicBezTo>
                  <a:pt x="8414286" y="6206457"/>
                  <a:pt x="8402161" y="6205639"/>
                  <a:pt x="8399490" y="6201686"/>
                </a:cubicBezTo>
                <a:cubicBezTo>
                  <a:pt x="8320765" y="6169327"/>
                  <a:pt x="8353074" y="6214472"/>
                  <a:pt x="8311484" y="6182351"/>
                </a:cubicBezTo>
                <a:cubicBezTo>
                  <a:pt x="8303469" y="6179348"/>
                  <a:pt x="8296282" y="6179741"/>
                  <a:pt x="8289612" y="6181576"/>
                </a:cubicBezTo>
                <a:lnTo>
                  <a:pt x="8279273" y="6185905"/>
                </a:lnTo>
                <a:lnTo>
                  <a:pt x="8247464" y="6169167"/>
                </a:lnTo>
                <a:cubicBezTo>
                  <a:pt x="8231409" y="6162506"/>
                  <a:pt x="8214145" y="6156986"/>
                  <a:pt x="8196077" y="6152768"/>
                </a:cubicBezTo>
                <a:cubicBezTo>
                  <a:pt x="8190058" y="6159824"/>
                  <a:pt x="8178350" y="6146423"/>
                  <a:pt x="8172107" y="6143116"/>
                </a:cubicBezTo>
                <a:cubicBezTo>
                  <a:pt x="8170795" y="6148161"/>
                  <a:pt x="8155185" y="6148083"/>
                  <a:pt x="8150882" y="6143014"/>
                </a:cubicBezTo>
                <a:cubicBezTo>
                  <a:pt x="8043325" y="6106278"/>
                  <a:pt x="8094757" y="6164012"/>
                  <a:pt x="8034498" y="6124492"/>
                </a:cubicBezTo>
                <a:cubicBezTo>
                  <a:pt x="8023614" y="6121142"/>
                  <a:pt x="8014563" y="6122270"/>
                  <a:pt x="8006497" y="6125284"/>
                </a:cubicBezTo>
                <a:lnTo>
                  <a:pt x="7991273" y="6133623"/>
                </a:lnTo>
                <a:lnTo>
                  <a:pt x="7982265" y="6128245"/>
                </a:lnTo>
                <a:cubicBezTo>
                  <a:pt x="7944891" y="6121713"/>
                  <a:pt x="7931226" y="6130583"/>
                  <a:pt x="7912085" y="6116164"/>
                </a:cubicBezTo>
                <a:cubicBezTo>
                  <a:pt x="7878698" y="6108552"/>
                  <a:pt x="7840370" y="6103928"/>
                  <a:pt x="7810187" y="6096690"/>
                </a:cubicBezTo>
                <a:cubicBezTo>
                  <a:pt x="7796246" y="6076752"/>
                  <a:pt x="7753799" y="6081964"/>
                  <a:pt x="7730989" y="6072734"/>
                </a:cubicBezTo>
                <a:cubicBezTo>
                  <a:pt x="7721214" y="6064442"/>
                  <a:pt x="7713300" y="6061979"/>
                  <a:pt x="7700459" y="6067006"/>
                </a:cubicBezTo>
                <a:cubicBezTo>
                  <a:pt x="7655845" y="6027129"/>
                  <a:pt x="7669185" y="6060343"/>
                  <a:pt x="7623221" y="6040209"/>
                </a:cubicBezTo>
                <a:cubicBezTo>
                  <a:pt x="7584174" y="6020582"/>
                  <a:pt x="7538418" y="6004445"/>
                  <a:pt x="7505047" y="5967561"/>
                </a:cubicBezTo>
                <a:cubicBezTo>
                  <a:pt x="7499654" y="5957788"/>
                  <a:pt x="7482081" y="5951500"/>
                  <a:pt x="7465796" y="5953517"/>
                </a:cubicBezTo>
                <a:cubicBezTo>
                  <a:pt x="7462992" y="5953864"/>
                  <a:pt x="7460335" y="5954450"/>
                  <a:pt x="7457905" y="5955255"/>
                </a:cubicBezTo>
                <a:cubicBezTo>
                  <a:pt x="7438909" y="5929939"/>
                  <a:pt x="7419483" y="5937312"/>
                  <a:pt x="7412223" y="5921118"/>
                </a:cubicBezTo>
                <a:cubicBezTo>
                  <a:pt x="7372805" y="5907834"/>
                  <a:pt x="7334821" y="5915363"/>
                  <a:pt x="7327761" y="5901038"/>
                </a:cubicBezTo>
                <a:cubicBezTo>
                  <a:pt x="7306340" y="5897895"/>
                  <a:pt x="7272477" y="5906823"/>
                  <a:pt x="7261184" y="5890673"/>
                </a:cubicBezTo>
                <a:cubicBezTo>
                  <a:pt x="7255248" y="5901086"/>
                  <a:pt x="7239803" y="5877939"/>
                  <a:pt x="7225085" y="5882795"/>
                </a:cubicBezTo>
                <a:cubicBezTo>
                  <a:pt x="7214264" y="5887405"/>
                  <a:pt x="7207054" y="5881458"/>
                  <a:pt x="7197451" y="5879354"/>
                </a:cubicBezTo>
                <a:cubicBezTo>
                  <a:pt x="7183450" y="5882063"/>
                  <a:pt x="7143816" y="5866354"/>
                  <a:pt x="7134462" y="5858264"/>
                </a:cubicBezTo>
                <a:cubicBezTo>
                  <a:pt x="7113779" y="5832126"/>
                  <a:pt x="7050656" y="5838460"/>
                  <a:pt x="7033126" y="5818152"/>
                </a:cubicBezTo>
                <a:cubicBezTo>
                  <a:pt x="7025879" y="5814394"/>
                  <a:pt x="7018444" y="5812123"/>
                  <a:pt x="7010931" y="5810784"/>
                </a:cubicBezTo>
                <a:lnTo>
                  <a:pt x="6965772" y="5809570"/>
                </a:lnTo>
                <a:cubicBezTo>
                  <a:pt x="6958379" y="5809773"/>
                  <a:pt x="6951122" y="5809811"/>
                  <a:pt x="6944112" y="5809138"/>
                </a:cubicBezTo>
                <a:cubicBezTo>
                  <a:pt x="6958919" y="5787231"/>
                  <a:pt x="6886934" y="5799790"/>
                  <a:pt x="6910662" y="5784032"/>
                </a:cubicBezTo>
                <a:cubicBezTo>
                  <a:pt x="6874725" y="5776519"/>
                  <a:pt x="6864413" y="5762624"/>
                  <a:pt x="6827210" y="5751855"/>
                </a:cubicBezTo>
                <a:lnTo>
                  <a:pt x="6687442" y="5719421"/>
                </a:lnTo>
                <a:cubicBezTo>
                  <a:pt x="6635980" y="5699070"/>
                  <a:pt x="6610828" y="5697607"/>
                  <a:pt x="6564352" y="5686060"/>
                </a:cubicBezTo>
                <a:cubicBezTo>
                  <a:pt x="6528033" y="5637185"/>
                  <a:pt x="6494010" y="5648754"/>
                  <a:pt x="6467880" y="5616169"/>
                </a:cubicBezTo>
                <a:cubicBezTo>
                  <a:pt x="6416367" y="5601837"/>
                  <a:pt x="6419822" y="5586932"/>
                  <a:pt x="6362159" y="5586807"/>
                </a:cubicBezTo>
                <a:lnTo>
                  <a:pt x="6310657" y="5553477"/>
                </a:lnTo>
                <a:cubicBezTo>
                  <a:pt x="6299083" y="5546856"/>
                  <a:pt x="6295885" y="5548752"/>
                  <a:pt x="6292713" y="5547078"/>
                </a:cubicBezTo>
                <a:lnTo>
                  <a:pt x="6291623" y="5543429"/>
                </a:lnTo>
                <a:lnTo>
                  <a:pt x="6281704" y="5538282"/>
                </a:lnTo>
                <a:lnTo>
                  <a:pt x="6264107" y="5526263"/>
                </a:lnTo>
                <a:lnTo>
                  <a:pt x="6258989" y="5525777"/>
                </a:lnTo>
                <a:lnTo>
                  <a:pt x="6229603" y="5510395"/>
                </a:lnTo>
                <a:lnTo>
                  <a:pt x="6228332" y="5511020"/>
                </a:lnTo>
                <a:cubicBezTo>
                  <a:pt x="6224808" y="5512072"/>
                  <a:pt x="6220944" y="5512187"/>
                  <a:pt x="6216260" y="5510345"/>
                </a:cubicBezTo>
                <a:cubicBezTo>
                  <a:pt x="6210740" y="5525445"/>
                  <a:pt x="6208492" y="5513908"/>
                  <a:pt x="6195167" y="5507142"/>
                </a:cubicBezTo>
                <a:cubicBezTo>
                  <a:pt x="6176634" y="5504447"/>
                  <a:pt x="6121193" y="5496797"/>
                  <a:pt x="6105064" y="5494176"/>
                </a:cubicBezTo>
                <a:lnTo>
                  <a:pt x="6098392" y="5491417"/>
                </a:lnTo>
                <a:lnTo>
                  <a:pt x="6098057" y="5491548"/>
                </a:lnTo>
                <a:cubicBezTo>
                  <a:pt x="6096177" y="5491345"/>
                  <a:pt x="6093821" y="5490586"/>
                  <a:pt x="6090617" y="5489007"/>
                </a:cubicBezTo>
                <a:lnTo>
                  <a:pt x="6086227" y="5486388"/>
                </a:lnTo>
                <a:lnTo>
                  <a:pt x="6073282" y="5481036"/>
                </a:lnTo>
                <a:lnTo>
                  <a:pt x="6067488" y="5480426"/>
                </a:lnTo>
                <a:cubicBezTo>
                  <a:pt x="6040063" y="5480093"/>
                  <a:pt x="5951728" y="5481604"/>
                  <a:pt x="5908730" y="5479037"/>
                </a:cubicBezTo>
                <a:cubicBezTo>
                  <a:pt x="5872265" y="5473380"/>
                  <a:pt x="5839094" y="5474990"/>
                  <a:pt x="5809501" y="5465027"/>
                </a:cubicBezTo>
                <a:cubicBezTo>
                  <a:pt x="5795691" y="5468278"/>
                  <a:pt x="5783378" y="5468468"/>
                  <a:pt x="5773910" y="5458581"/>
                </a:cubicBezTo>
                <a:cubicBezTo>
                  <a:pt x="5739320" y="5455590"/>
                  <a:pt x="5728309" y="5465623"/>
                  <a:pt x="5708984" y="5453146"/>
                </a:cubicBezTo>
                <a:cubicBezTo>
                  <a:pt x="5685394" y="5468413"/>
                  <a:pt x="5685992" y="5461186"/>
                  <a:pt x="5678327" y="5454412"/>
                </a:cubicBezTo>
                <a:lnTo>
                  <a:pt x="5677140" y="5453823"/>
                </a:lnTo>
                <a:lnTo>
                  <a:pt x="5673887" y="5456023"/>
                </a:lnTo>
                <a:lnTo>
                  <a:pt x="5668198" y="5456346"/>
                </a:lnTo>
                <a:lnTo>
                  <a:pt x="5653664" y="5453106"/>
                </a:lnTo>
                <a:lnTo>
                  <a:pt x="5648366" y="5451209"/>
                </a:lnTo>
                <a:cubicBezTo>
                  <a:pt x="5644655" y="5450154"/>
                  <a:pt x="5642109" y="5449779"/>
                  <a:pt x="5640260" y="5449878"/>
                </a:cubicBezTo>
                <a:lnTo>
                  <a:pt x="5640006" y="5450061"/>
                </a:lnTo>
                <a:lnTo>
                  <a:pt x="5632515" y="5448391"/>
                </a:lnTo>
                <a:cubicBezTo>
                  <a:pt x="5619998" y="5445077"/>
                  <a:pt x="5607933" y="5441385"/>
                  <a:pt x="5596539" y="5437486"/>
                </a:cubicBezTo>
                <a:cubicBezTo>
                  <a:pt x="5583544" y="5447920"/>
                  <a:pt x="5543214" y="5426318"/>
                  <a:pt x="5542416" y="5449938"/>
                </a:cubicBezTo>
                <a:cubicBezTo>
                  <a:pt x="5526882" y="5445355"/>
                  <a:pt x="5519529" y="5434267"/>
                  <a:pt x="5521246" y="5450133"/>
                </a:cubicBezTo>
                <a:cubicBezTo>
                  <a:pt x="5516029" y="5449054"/>
                  <a:pt x="5512471" y="5449786"/>
                  <a:pt x="5509658" y="5451392"/>
                </a:cubicBezTo>
                <a:lnTo>
                  <a:pt x="5508753" y="5452216"/>
                </a:lnTo>
                <a:lnTo>
                  <a:pt x="5469291" y="5441993"/>
                </a:lnTo>
                <a:lnTo>
                  <a:pt x="5447375" y="5432879"/>
                </a:lnTo>
                <a:lnTo>
                  <a:pt x="5435760" y="5429360"/>
                </a:lnTo>
                <a:lnTo>
                  <a:pt x="5433081" y="5425914"/>
                </a:lnTo>
                <a:cubicBezTo>
                  <a:pt x="5429853" y="5423556"/>
                  <a:pt x="5424794" y="5421926"/>
                  <a:pt x="5415630" y="5421963"/>
                </a:cubicBezTo>
                <a:lnTo>
                  <a:pt x="5413399" y="5422434"/>
                </a:lnTo>
                <a:lnTo>
                  <a:pt x="5399853" y="5415736"/>
                </a:lnTo>
                <a:cubicBezTo>
                  <a:pt x="5395637" y="5412982"/>
                  <a:pt x="5392091" y="5409780"/>
                  <a:pt x="5389520" y="5405967"/>
                </a:cubicBezTo>
                <a:cubicBezTo>
                  <a:pt x="5335580" y="5415065"/>
                  <a:pt x="5292600" y="5391357"/>
                  <a:pt x="5237937" y="5385377"/>
                </a:cubicBezTo>
                <a:cubicBezTo>
                  <a:pt x="5207993" y="5376752"/>
                  <a:pt x="5126456" y="5381084"/>
                  <a:pt x="5119496" y="5352643"/>
                </a:cubicBezTo>
                <a:cubicBezTo>
                  <a:pt x="5080107" y="5344358"/>
                  <a:pt x="5054089" y="5342197"/>
                  <a:pt x="5001601" y="5335667"/>
                </a:cubicBezTo>
                <a:cubicBezTo>
                  <a:pt x="4950440" y="5305462"/>
                  <a:pt x="4862311" y="5312335"/>
                  <a:pt x="4801046" y="5292281"/>
                </a:cubicBezTo>
                <a:cubicBezTo>
                  <a:pt x="4760767" y="5309390"/>
                  <a:pt x="4784753" y="5291346"/>
                  <a:pt x="4747748" y="5289636"/>
                </a:cubicBezTo>
                <a:cubicBezTo>
                  <a:pt x="4762748" y="5270206"/>
                  <a:pt x="4701198" y="5294183"/>
                  <a:pt x="4705062" y="5270079"/>
                </a:cubicBezTo>
                <a:cubicBezTo>
                  <a:pt x="4698206" y="5270532"/>
                  <a:pt x="4691442" y="5271728"/>
                  <a:pt x="4684625" y="5273113"/>
                </a:cubicBezTo>
                <a:lnTo>
                  <a:pt x="4681053" y="5273825"/>
                </a:lnTo>
                <a:lnTo>
                  <a:pt x="4667771" y="5272561"/>
                </a:lnTo>
                <a:lnTo>
                  <a:pt x="4662767" y="5277347"/>
                </a:lnTo>
                <a:lnTo>
                  <a:pt x="4641874" y="5279132"/>
                </a:lnTo>
                <a:cubicBezTo>
                  <a:pt x="4634243" y="5279004"/>
                  <a:pt x="4626260" y="5277939"/>
                  <a:pt x="4617779" y="5275371"/>
                </a:cubicBezTo>
                <a:cubicBezTo>
                  <a:pt x="4598555" y="5262359"/>
                  <a:pt x="4562195" y="5268321"/>
                  <a:pt x="4532041" y="5262571"/>
                </a:cubicBezTo>
                <a:lnTo>
                  <a:pt x="4518829" y="5257331"/>
                </a:lnTo>
                <a:lnTo>
                  <a:pt x="4472184" y="5254623"/>
                </a:lnTo>
                <a:cubicBezTo>
                  <a:pt x="4459012" y="5253412"/>
                  <a:pt x="4445463" y="5251669"/>
                  <a:pt x="4431409" y="5248968"/>
                </a:cubicBezTo>
                <a:lnTo>
                  <a:pt x="4405730" y="5242275"/>
                </a:lnTo>
                <a:lnTo>
                  <a:pt x="4398381" y="5243052"/>
                </a:lnTo>
                <a:cubicBezTo>
                  <a:pt x="4386449" y="5240842"/>
                  <a:pt x="4372252" y="5231428"/>
                  <a:pt x="4371649" y="5239888"/>
                </a:cubicBezTo>
                <a:lnTo>
                  <a:pt x="4358886" y="5234795"/>
                </a:lnTo>
                <a:lnTo>
                  <a:pt x="4343991" y="5239146"/>
                </a:lnTo>
                <a:cubicBezTo>
                  <a:pt x="4342160" y="5240427"/>
                  <a:pt x="4340669" y="5241867"/>
                  <a:pt x="4339562" y="5243414"/>
                </a:cubicBezTo>
                <a:lnTo>
                  <a:pt x="4321286" y="5238121"/>
                </a:lnTo>
                <a:lnTo>
                  <a:pt x="4304714" y="5240253"/>
                </a:lnTo>
                <a:lnTo>
                  <a:pt x="4292026" y="5234939"/>
                </a:lnTo>
                <a:lnTo>
                  <a:pt x="4286278" y="5234703"/>
                </a:lnTo>
                <a:lnTo>
                  <a:pt x="4271843" y="5234718"/>
                </a:lnTo>
                <a:cubicBezTo>
                  <a:pt x="4264335" y="5235163"/>
                  <a:pt x="4255896" y="5235803"/>
                  <a:pt x="4246654" y="5235901"/>
                </a:cubicBezTo>
                <a:lnTo>
                  <a:pt x="4239016" y="5235376"/>
                </a:lnTo>
                <a:lnTo>
                  <a:pt x="4220827" y="5240574"/>
                </a:lnTo>
                <a:cubicBezTo>
                  <a:pt x="4207542" y="5244578"/>
                  <a:pt x="4197250" y="5247055"/>
                  <a:pt x="4187718" y="5242092"/>
                </a:cubicBezTo>
                <a:cubicBezTo>
                  <a:pt x="4168223" y="5246878"/>
                  <a:pt x="4150621" y="5266466"/>
                  <a:pt x="4126557" y="5256449"/>
                </a:cubicBezTo>
                <a:cubicBezTo>
                  <a:pt x="4131887" y="5267539"/>
                  <a:pt x="4097973" y="5252921"/>
                  <a:pt x="4091247" y="5262278"/>
                </a:cubicBezTo>
                <a:cubicBezTo>
                  <a:pt x="4087295" y="5270061"/>
                  <a:pt x="4076085" y="5267439"/>
                  <a:pt x="4066683" y="5268982"/>
                </a:cubicBezTo>
                <a:cubicBezTo>
                  <a:pt x="4058472" y="5276231"/>
                  <a:pt x="4012988" y="5276524"/>
                  <a:pt x="3998089" y="5272801"/>
                </a:cubicBezTo>
                <a:cubicBezTo>
                  <a:pt x="3957293" y="5257428"/>
                  <a:pt x="3914679" y="5285025"/>
                  <a:pt x="3881853" y="5273593"/>
                </a:cubicBezTo>
                <a:cubicBezTo>
                  <a:pt x="3872698" y="5272881"/>
                  <a:pt x="3864806" y="5273518"/>
                  <a:pt x="3857744" y="5274992"/>
                </a:cubicBezTo>
                <a:lnTo>
                  <a:pt x="3839551" y="5281090"/>
                </a:lnTo>
                <a:lnTo>
                  <a:pt x="3837537" y="5286771"/>
                </a:lnTo>
                <a:lnTo>
                  <a:pt x="3824683" y="5288326"/>
                </a:lnTo>
                <a:lnTo>
                  <a:pt x="3821794" y="5289763"/>
                </a:lnTo>
                <a:cubicBezTo>
                  <a:pt x="3816288" y="5292529"/>
                  <a:pt x="3810733" y="5295104"/>
                  <a:pt x="3804690" y="5296977"/>
                </a:cubicBezTo>
                <a:cubicBezTo>
                  <a:pt x="3795266" y="5272832"/>
                  <a:pt x="3751743" y="5308922"/>
                  <a:pt x="3755041" y="5286973"/>
                </a:cubicBezTo>
                <a:cubicBezTo>
                  <a:pt x="3720203" y="5293060"/>
                  <a:pt x="3732482" y="5270571"/>
                  <a:pt x="3704762" y="5295563"/>
                </a:cubicBezTo>
                <a:cubicBezTo>
                  <a:pt x="3637817" y="5288966"/>
                  <a:pt x="3560727" y="5314057"/>
                  <a:pt x="3497584" y="5295519"/>
                </a:cubicBezTo>
                <a:cubicBezTo>
                  <a:pt x="3511130" y="5304942"/>
                  <a:pt x="3477973" y="5318025"/>
                  <a:pt x="3458496" y="5316179"/>
                </a:cubicBezTo>
                <a:cubicBezTo>
                  <a:pt x="3417933" y="5316399"/>
                  <a:pt x="3316199" y="5298099"/>
                  <a:pt x="3254204" y="5296839"/>
                </a:cubicBezTo>
                <a:cubicBezTo>
                  <a:pt x="3200880" y="5302485"/>
                  <a:pt x="3229929" y="5295584"/>
                  <a:pt x="3185377" y="5315679"/>
                </a:cubicBezTo>
                <a:cubicBezTo>
                  <a:pt x="3180970" y="5312524"/>
                  <a:pt x="3144223" y="5310167"/>
                  <a:pt x="3138878" y="5308383"/>
                </a:cubicBezTo>
                <a:lnTo>
                  <a:pt x="3101673" y="5301204"/>
                </a:lnTo>
                <a:lnTo>
                  <a:pt x="3071638" y="5298594"/>
                </a:lnTo>
                <a:cubicBezTo>
                  <a:pt x="3063259" y="5300547"/>
                  <a:pt x="3057747" y="5300029"/>
                  <a:pt x="3053518" y="5298419"/>
                </a:cubicBezTo>
                <a:lnTo>
                  <a:pt x="3049209" y="5295645"/>
                </a:lnTo>
                <a:lnTo>
                  <a:pt x="3011678" y="5290430"/>
                </a:lnTo>
                <a:lnTo>
                  <a:pt x="3007273" y="5291804"/>
                </a:lnTo>
                <a:lnTo>
                  <a:pt x="2969616" y="5289775"/>
                </a:lnTo>
                <a:cubicBezTo>
                  <a:pt x="2967901" y="5291919"/>
                  <a:pt x="2965033" y="5293372"/>
                  <a:pt x="2959671" y="5293419"/>
                </a:cubicBezTo>
                <a:cubicBezTo>
                  <a:pt x="2969778" y="5308421"/>
                  <a:pt x="2957077" y="5299224"/>
                  <a:pt x="2940370" y="5298037"/>
                </a:cubicBezTo>
                <a:cubicBezTo>
                  <a:pt x="2952343" y="5321071"/>
                  <a:pt x="2903756" y="5308593"/>
                  <a:pt x="2897455" y="5321415"/>
                </a:cubicBezTo>
                <a:cubicBezTo>
                  <a:pt x="2884914" y="5320025"/>
                  <a:pt x="2871868" y="5318973"/>
                  <a:pt x="2858612" y="5318386"/>
                </a:cubicBezTo>
                <a:lnTo>
                  <a:pt x="2850847" y="5318336"/>
                </a:lnTo>
                <a:cubicBezTo>
                  <a:pt x="2850802" y="5318412"/>
                  <a:pt x="2850758" y="5318489"/>
                  <a:pt x="2850713" y="5318566"/>
                </a:cubicBezTo>
                <a:cubicBezTo>
                  <a:pt x="2849071" y="5319049"/>
                  <a:pt x="2846535" y="5319218"/>
                  <a:pt x="2842565" y="5318974"/>
                </a:cubicBezTo>
                <a:lnTo>
                  <a:pt x="2836689" y="5318244"/>
                </a:lnTo>
                <a:lnTo>
                  <a:pt x="2821624" y="5318147"/>
                </a:lnTo>
                <a:lnTo>
                  <a:pt x="2816581" y="5319651"/>
                </a:lnTo>
                <a:lnTo>
                  <a:pt x="2814783" y="5322463"/>
                </a:lnTo>
                <a:lnTo>
                  <a:pt x="2813379" y="5322140"/>
                </a:lnTo>
                <a:cubicBezTo>
                  <a:pt x="2802709" y="5317184"/>
                  <a:pt x="2799370" y="5310064"/>
                  <a:pt x="2785957" y="5329779"/>
                </a:cubicBezTo>
                <a:cubicBezTo>
                  <a:pt x="2761532" y="5321742"/>
                  <a:pt x="2756836" y="5333761"/>
                  <a:pt x="2723518" y="5338101"/>
                </a:cubicBezTo>
                <a:cubicBezTo>
                  <a:pt x="2709522" y="5330511"/>
                  <a:pt x="2698336" y="5333270"/>
                  <a:pt x="2687427" y="5339308"/>
                </a:cubicBezTo>
                <a:cubicBezTo>
                  <a:pt x="2654941" y="5335853"/>
                  <a:pt x="2625399" y="5344352"/>
                  <a:pt x="2588930" y="5346504"/>
                </a:cubicBezTo>
                <a:cubicBezTo>
                  <a:pt x="2549402" y="5336705"/>
                  <a:pt x="2529317" y="5354466"/>
                  <a:pt x="2490342" y="5356688"/>
                </a:cubicBezTo>
                <a:cubicBezTo>
                  <a:pt x="2456446" y="5339697"/>
                  <a:pt x="2462590" y="5371614"/>
                  <a:pt x="2442656" y="5378373"/>
                </a:cubicBezTo>
                <a:lnTo>
                  <a:pt x="2437016" y="5378997"/>
                </a:lnTo>
                <a:lnTo>
                  <a:pt x="2422272" y="5376524"/>
                </a:lnTo>
                <a:lnTo>
                  <a:pt x="2416836" y="5374904"/>
                </a:lnTo>
                <a:cubicBezTo>
                  <a:pt x="2413051" y="5374047"/>
                  <a:pt x="2410484" y="5373805"/>
                  <a:pt x="2408651" y="5374002"/>
                </a:cubicBezTo>
                <a:lnTo>
                  <a:pt x="2408415" y="5374199"/>
                </a:lnTo>
                <a:lnTo>
                  <a:pt x="2400815" y="5372924"/>
                </a:lnTo>
                <a:cubicBezTo>
                  <a:pt x="2388069" y="5370271"/>
                  <a:pt x="2375744" y="5367214"/>
                  <a:pt x="2364067" y="5363916"/>
                </a:cubicBezTo>
                <a:cubicBezTo>
                  <a:pt x="2352019" y="5375037"/>
                  <a:pt x="2310029" y="5355562"/>
                  <a:pt x="2311247" y="5379223"/>
                </a:cubicBezTo>
                <a:cubicBezTo>
                  <a:pt x="2295391" y="5375459"/>
                  <a:pt x="2287126" y="5364760"/>
                  <a:pt x="2290188" y="5380535"/>
                </a:cubicBezTo>
                <a:cubicBezTo>
                  <a:pt x="2284902" y="5379730"/>
                  <a:pt x="2281422" y="5380650"/>
                  <a:pt x="2278760" y="5382406"/>
                </a:cubicBezTo>
                <a:lnTo>
                  <a:pt x="2277929" y="5383278"/>
                </a:lnTo>
                <a:lnTo>
                  <a:pt x="2242720" y="5374533"/>
                </a:lnTo>
                <a:lnTo>
                  <a:pt x="2237766" y="5375135"/>
                </a:lnTo>
                <a:lnTo>
                  <a:pt x="2215171" y="5367180"/>
                </a:lnTo>
                <a:lnTo>
                  <a:pt x="2203308" y="5364272"/>
                </a:lnTo>
                <a:lnTo>
                  <a:pt x="2200349" y="5360969"/>
                </a:lnTo>
                <a:cubicBezTo>
                  <a:pt x="2196931" y="5358779"/>
                  <a:pt x="2191757" y="5357418"/>
                  <a:pt x="2182639" y="5357939"/>
                </a:cubicBezTo>
                <a:lnTo>
                  <a:pt x="2180456" y="5358525"/>
                </a:lnTo>
                <a:lnTo>
                  <a:pt x="2166399" y="5352543"/>
                </a:lnTo>
                <a:cubicBezTo>
                  <a:pt x="2161969" y="5350011"/>
                  <a:pt x="2158166" y="5346997"/>
                  <a:pt x="2155279" y="5343320"/>
                </a:cubicBezTo>
                <a:cubicBezTo>
                  <a:pt x="2102354" y="5355262"/>
                  <a:pt x="2057543" y="5333823"/>
                  <a:pt x="2002613" y="5330726"/>
                </a:cubicBezTo>
                <a:cubicBezTo>
                  <a:pt x="1942330" y="5319731"/>
                  <a:pt x="1861746" y="5297679"/>
                  <a:pt x="1821825" y="5291472"/>
                </a:cubicBezTo>
                <a:cubicBezTo>
                  <a:pt x="1803546" y="5286648"/>
                  <a:pt x="1711733" y="5282438"/>
                  <a:pt x="1720721" y="5293484"/>
                </a:cubicBezTo>
                <a:cubicBezTo>
                  <a:pt x="1667212" y="5265981"/>
                  <a:pt x="1633016" y="5281032"/>
                  <a:pt x="1570313" y="5264210"/>
                </a:cubicBezTo>
                <a:cubicBezTo>
                  <a:pt x="1531674" y="5283444"/>
                  <a:pt x="1543422" y="5260603"/>
                  <a:pt x="1506438" y="5260847"/>
                </a:cubicBezTo>
                <a:cubicBezTo>
                  <a:pt x="1485083" y="5258087"/>
                  <a:pt x="1471128" y="5249703"/>
                  <a:pt x="1459837" y="5247653"/>
                </a:cubicBezTo>
                <a:lnTo>
                  <a:pt x="1438689" y="5248553"/>
                </a:lnTo>
                <a:lnTo>
                  <a:pt x="1425361" y="5247991"/>
                </a:lnTo>
                <a:lnTo>
                  <a:pt x="1420783" y="5253040"/>
                </a:lnTo>
                <a:lnTo>
                  <a:pt x="1400135" y="5255927"/>
                </a:lnTo>
                <a:cubicBezTo>
                  <a:pt x="1373565" y="5253054"/>
                  <a:pt x="1296003" y="5240364"/>
                  <a:pt x="1261360" y="5235803"/>
                </a:cubicBezTo>
                <a:cubicBezTo>
                  <a:pt x="1248435" y="5229929"/>
                  <a:pt x="1203652" y="5223011"/>
                  <a:pt x="1192275" y="5228564"/>
                </a:cubicBezTo>
                <a:cubicBezTo>
                  <a:pt x="1182340" y="5228536"/>
                  <a:pt x="1172533" y="5224286"/>
                  <a:pt x="1165093" y="5231015"/>
                </a:cubicBezTo>
                <a:cubicBezTo>
                  <a:pt x="1154213" y="5238795"/>
                  <a:pt x="1127605" y="5219618"/>
                  <a:pt x="1127765" y="5230940"/>
                </a:cubicBezTo>
                <a:cubicBezTo>
                  <a:pt x="1108724" y="5217668"/>
                  <a:pt x="1082488" y="5233396"/>
                  <a:pt x="1061159" y="5234834"/>
                </a:cubicBezTo>
                <a:cubicBezTo>
                  <a:pt x="1046983" y="5222442"/>
                  <a:pt x="1016217" y="5237680"/>
                  <a:pt x="972937" y="5233065"/>
                </a:cubicBezTo>
                <a:cubicBezTo>
                  <a:pt x="939888" y="5228513"/>
                  <a:pt x="905779" y="5219380"/>
                  <a:pt x="862867" y="5207522"/>
                </a:cubicBezTo>
                <a:cubicBezTo>
                  <a:pt x="812436" y="5178795"/>
                  <a:pt x="761812" y="5172745"/>
                  <a:pt x="715464" y="5161912"/>
                </a:cubicBezTo>
                <a:cubicBezTo>
                  <a:pt x="662499" y="5152035"/>
                  <a:pt x="692593" y="5181401"/>
                  <a:pt x="630248" y="5152128"/>
                </a:cubicBezTo>
                <a:cubicBezTo>
                  <a:pt x="621180" y="5159682"/>
                  <a:pt x="612603" y="5158955"/>
                  <a:pt x="599181" y="5152969"/>
                </a:cubicBezTo>
                <a:cubicBezTo>
                  <a:pt x="573307" y="5148806"/>
                  <a:pt x="570686" y="5170495"/>
                  <a:pt x="547181" y="5154111"/>
                </a:cubicBezTo>
                <a:cubicBezTo>
                  <a:pt x="549410" y="5166246"/>
                  <a:pt x="496844" y="5152022"/>
                  <a:pt x="506290" y="5165583"/>
                </a:cubicBezTo>
                <a:cubicBezTo>
                  <a:pt x="485788" y="5162904"/>
                  <a:pt x="440249" y="5140832"/>
                  <a:pt x="424170" y="5138037"/>
                </a:cubicBezTo>
                <a:close/>
                <a:moveTo>
                  <a:pt x="0" y="1"/>
                </a:moveTo>
                <a:lnTo>
                  <a:pt x="8566207" y="1"/>
                </a:lnTo>
                <a:lnTo>
                  <a:pt x="8580495" y="6325"/>
                </a:lnTo>
                <a:cubicBezTo>
                  <a:pt x="8596450" y="-2564"/>
                  <a:pt x="8595265" y="32752"/>
                  <a:pt x="8623441" y="22251"/>
                </a:cubicBezTo>
                <a:cubicBezTo>
                  <a:pt x="8636141" y="23328"/>
                  <a:pt x="8634367" y="8204"/>
                  <a:pt x="8656693" y="12785"/>
                </a:cubicBezTo>
                <a:cubicBezTo>
                  <a:pt x="8700150" y="13"/>
                  <a:pt x="8728803" y="25903"/>
                  <a:pt x="8760926" y="28552"/>
                </a:cubicBezTo>
                <a:cubicBezTo>
                  <a:pt x="8796379" y="33892"/>
                  <a:pt x="8767843" y="35157"/>
                  <a:pt x="8818432" y="25135"/>
                </a:cubicBezTo>
                <a:cubicBezTo>
                  <a:pt x="8835233" y="31594"/>
                  <a:pt x="8854495" y="41940"/>
                  <a:pt x="8865264" y="49656"/>
                </a:cubicBezTo>
                <a:cubicBezTo>
                  <a:pt x="8857890" y="60263"/>
                  <a:pt x="8895296" y="61476"/>
                  <a:pt x="8883048" y="71429"/>
                </a:cubicBezTo>
                <a:cubicBezTo>
                  <a:pt x="8889978" y="84293"/>
                  <a:pt x="8901886" y="68582"/>
                  <a:pt x="8909255" y="80078"/>
                </a:cubicBezTo>
                <a:cubicBezTo>
                  <a:pt x="8919916" y="81887"/>
                  <a:pt x="8934174" y="78230"/>
                  <a:pt x="8947015" y="82283"/>
                </a:cubicBezTo>
                <a:cubicBezTo>
                  <a:pt x="8966581" y="79993"/>
                  <a:pt x="8965299" y="92691"/>
                  <a:pt x="8986296" y="104392"/>
                </a:cubicBezTo>
                <a:cubicBezTo>
                  <a:pt x="8998619" y="100189"/>
                  <a:pt x="9005185" y="105378"/>
                  <a:pt x="9010342" y="113680"/>
                </a:cubicBezTo>
                <a:cubicBezTo>
                  <a:pt x="9033677" y="117644"/>
                  <a:pt x="9050566" y="132521"/>
                  <a:pt x="9074515" y="142811"/>
                </a:cubicBezTo>
                <a:cubicBezTo>
                  <a:pt x="9104989" y="142213"/>
                  <a:pt x="9112015" y="163935"/>
                  <a:pt x="9137640" y="174857"/>
                </a:cubicBezTo>
                <a:cubicBezTo>
                  <a:pt x="9156929" y="185799"/>
                  <a:pt x="9176414" y="202560"/>
                  <a:pt x="9190250" y="208462"/>
                </a:cubicBezTo>
                <a:lnTo>
                  <a:pt x="9220655" y="210269"/>
                </a:lnTo>
                <a:cubicBezTo>
                  <a:pt x="9224695" y="223750"/>
                  <a:pt x="9260439" y="214336"/>
                  <a:pt x="9250811" y="236979"/>
                </a:cubicBezTo>
                <a:cubicBezTo>
                  <a:pt x="9262973" y="236901"/>
                  <a:pt x="9272562" y="228397"/>
                  <a:pt x="9264615" y="242987"/>
                </a:cubicBezTo>
                <a:cubicBezTo>
                  <a:pt x="9268503" y="243398"/>
                  <a:pt x="9270522" y="245072"/>
                  <a:pt x="9271677" y="247371"/>
                </a:cubicBezTo>
                <a:cubicBezTo>
                  <a:pt x="9277419" y="248183"/>
                  <a:pt x="9288867" y="248375"/>
                  <a:pt x="9299065" y="247855"/>
                </a:cubicBezTo>
                <a:lnTo>
                  <a:pt x="9332868" y="244249"/>
                </a:lnTo>
                <a:cubicBezTo>
                  <a:pt x="9336002" y="242898"/>
                  <a:pt x="9340020" y="242743"/>
                  <a:pt x="9346015" y="245298"/>
                </a:cubicBezTo>
                <a:lnTo>
                  <a:pt x="9347277" y="246358"/>
                </a:lnTo>
                <a:lnTo>
                  <a:pt x="9387287" y="236666"/>
                </a:lnTo>
                <a:cubicBezTo>
                  <a:pt x="9391235" y="235211"/>
                  <a:pt x="9412590" y="236679"/>
                  <a:pt x="9415916" y="233766"/>
                </a:cubicBezTo>
                <a:cubicBezTo>
                  <a:pt x="9447394" y="257241"/>
                  <a:pt x="9471660" y="239495"/>
                  <a:pt x="9510093" y="248856"/>
                </a:cubicBezTo>
                <a:cubicBezTo>
                  <a:pt x="9555096" y="251770"/>
                  <a:pt x="9610638" y="251812"/>
                  <a:pt x="9640041" y="254782"/>
                </a:cubicBezTo>
                <a:cubicBezTo>
                  <a:pt x="9694482" y="260083"/>
                  <a:pt x="9729092" y="265495"/>
                  <a:pt x="9762595" y="273598"/>
                </a:cubicBezTo>
                <a:cubicBezTo>
                  <a:pt x="9781666" y="300921"/>
                  <a:pt x="9780748" y="280723"/>
                  <a:pt x="9805759" y="289280"/>
                </a:cubicBezTo>
                <a:cubicBezTo>
                  <a:pt x="9804269" y="266709"/>
                  <a:pt x="9869649" y="320524"/>
                  <a:pt x="9877476" y="296578"/>
                </a:cubicBezTo>
                <a:cubicBezTo>
                  <a:pt x="9881780" y="298894"/>
                  <a:pt x="9885702" y="301892"/>
                  <a:pt x="9889580" y="305081"/>
                </a:cubicBezTo>
                <a:lnTo>
                  <a:pt x="9891616" y="306739"/>
                </a:lnTo>
                <a:lnTo>
                  <a:pt x="9900873" y="309194"/>
                </a:lnTo>
                <a:lnTo>
                  <a:pt x="9902100" y="315114"/>
                </a:lnTo>
                <a:lnTo>
                  <a:pt x="9915042" y="322554"/>
                </a:lnTo>
                <a:cubicBezTo>
                  <a:pt x="9920101" y="324533"/>
                  <a:pt x="9925796" y="325716"/>
                  <a:pt x="9932465" y="325613"/>
                </a:cubicBezTo>
                <a:cubicBezTo>
                  <a:pt x="9956735" y="316194"/>
                  <a:pt x="9986500" y="347179"/>
                  <a:pt x="10016712" y="334288"/>
                </a:cubicBezTo>
                <a:cubicBezTo>
                  <a:pt x="10027669" y="331507"/>
                  <a:pt x="10060637" y="334882"/>
                  <a:pt x="10066292" y="342820"/>
                </a:cubicBezTo>
                <a:cubicBezTo>
                  <a:pt x="10073046" y="345028"/>
                  <a:pt x="10081283" y="343118"/>
                  <a:pt x="10083830" y="351309"/>
                </a:cubicBezTo>
                <a:cubicBezTo>
                  <a:pt x="10088320" y="361292"/>
                  <a:pt x="10113512" y="348705"/>
                  <a:pt x="10109192" y="359635"/>
                </a:cubicBezTo>
                <a:cubicBezTo>
                  <a:pt x="10127052" y="351064"/>
                  <a:pt x="10139009" y="372201"/>
                  <a:pt x="10152949" y="378393"/>
                </a:cubicBezTo>
                <a:cubicBezTo>
                  <a:pt x="10167179" y="369581"/>
                  <a:pt x="10185926" y="377139"/>
                  <a:pt x="10217015" y="382407"/>
                </a:cubicBezTo>
                <a:cubicBezTo>
                  <a:pt x="10232710" y="372150"/>
                  <a:pt x="10234405" y="400236"/>
                  <a:pt x="10263104" y="387329"/>
                </a:cubicBezTo>
                <a:cubicBezTo>
                  <a:pt x="10277138" y="387333"/>
                  <a:pt x="10293605" y="396852"/>
                  <a:pt x="10318870" y="396554"/>
                </a:cubicBezTo>
                <a:cubicBezTo>
                  <a:pt x="10363783" y="380077"/>
                  <a:pt x="10379208" y="385607"/>
                  <a:pt x="10414695" y="385544"/>
                </a:cubicBezTo>
                <a:cubicBezTo>
                  <a:pt x="10454315" y="387894"/>
                  <a:pt x="10422969" y="409565"/>
                  <a:pt x="10476169" y="395241"/>
                </a:cubicBezTo>
                <a:cubicBezTo>
                  <a:pt x="10479514" y="404597"/>
                  <a:pt x="10485606" y="405823"/>
                  <a:pt x="10496942" y="403045"/>
                </a:cubicBezTo>
                <a:cubicBezTo>
                  <a:pt x="10516050" y="404835"/>
                  <a:pt x="10509763" y="426432"/>
                  <a:pt x="10531810" y="415850"/>
                </a:cubicBezTo>
                <a:cubicBezTo>
                  <a:pt x="10525784" y="427103"/>
                  <a:pt x="10566751" y="425153"/>
                  <a:pt x="10555295" y="436163"/>
                </a:cubicBezTo>
                <a:cubicBezTo>
                  <a:pt x="10563894" y="440449"/>
                  <a:pt x="10579000" y="435050"/>
                  <a:pt x="10590465" y="434499"/>
                </a:cubicBezTo>
                <a:lnTo>
                  <a:pt x="10624082" y="432854"/>
                </a:lnTo>
                <a:lnTo>
                  <a:pt x="10650274" y="426692"/>
                </a:lnTo>
                <a:lnTo>
                  <a:pt x="10679600" y="425001"/>
                </a:lnTo>
                <a:cubicBezTo>
                  <a:pt x="10690906" y="436538"/>
                  <a:pt x="10711798" y="418711"/>
                  <a:pt x="10743440" y="420137"/>
                </a:cubicBezTo>
                <a:cubicBezTo>
                  <a:pt x="10755757" y="433383"/>
                  <a:pt x="10764779" y="420940"/>
                  <a:pt x="10788958" y="439490"/>
                </a:cubicBezTo>
                <a:cubicBezTo>
                  <a:pt x="10790141" y="438044"/>
                  <a:pt x="10791575" y="436742"/>
                  <a:pt x="10793215" y="435623"/>
                </a:cubicBezTo>
                <a:cubicBezTo>
                  <a:pt x="10802745" y="429122"/>
                  <a:pt x="10817024" y="430102"/>
                  <a:pt x="10825107" y="437813"/>
                </a:cubicBezTo>
                <a:cubicBezTo>
                  <a:pt x="10864000" y="463233"/>
                  <a:pt x="10894006" y="454973"/>
                  <a:pt x="10928403" y="462494"/>
                </a:cubicBezTo>
                <a:cubicBezTo>
                  <a:pt x="10967490" y="468543"/>
                  <a:pt x="10950288" y="451529"/>
                  <a:pt x="10997825" y="476604"/>
                </a:cubicBezTo>
                <a:cubicBezTo>
                  <a:pt x="11003717" y="468233"/>
                  <a:pt x="11009973" y="468325"/>
                  <a:pt x="11020180" y="473402"/>
                </a:cubicBezTo>
                <a:cubicBezTo>
                  <a:pt x="11039218" y="475682"/>
                  <a:pt x="11039233" y="453416"/>
                  <a:pt x="11057619" y="468313"/>
                </a:cubicBezTo>
                <a:cubicBezTo>
                  <a:pt x="11054960" y="456133"/>
                  <a:pt x="11094137" y="466636"/>
                  <a:pt x="11086145" y="453550"/>
                </a:cubicBezTo>
                <a:cubicBezTo>
                  <a:pt x="11099304" y="443716"/>
                  <a:pt x="11104259" y="462063"/>
                  <a:pt x="11117235" y="453639"/>
                </a:cubicBezTo>
                <a:cubicBezTo>
                  <a:pt x="11129084" y="455268"/>
                  <a:pt x="11142094" y="452520"/>
                  <a:pt x="11157240" y="452736"/>
                </a:cubicBezTo>
                <a:cubicBezTo>
                  <a:pt x="11176367" y="460954"/>
                  <a:pt x="11180975" y="459313"/>
                  <a:pt x="11208113" y="454938"/>
                </a:cubicBezTo>
                <a:cubicBezTo>
                  <a:pt x="11218869" y="462688"/>
                  <a:pt x="11228070" y="459893"/>
                  <a:pt x="11237272" y="453759"/>
                </a:cubicBezTo>
                <a:cubicBezTo>
                  <a:pt x="11263210" y="457321"/>
                  <a:pt x="11287590" y="448707"/>
                  <a:pt x="11317118" y="446565"/>
                </a:cubicBezTo>
                <a:cubicBezTo>
                  <a:pt x="11348294" y="456600"/>
                  <a:pt x="11365692" y="438539"/>
                  <a:pt x="11397244" y="436328"/>
                </a:cubicBezTo>
                <a:cubicBezTo>
                  <a:pt x="11430655" y="434974"/>
                  <a:pt x="11419244" y="410859"/>
                  <a:pt x="11445551" y="413161"/>
                </a:cubicBezTo>
                <a:cubicBezTo>
                  <a:pt x="11487482" y="431762"/>
                  <a:pt x="11445376" y="398242"/>
                  <a:pt x="11511323" y="406594"/>
                </a:cubicBezTo>
                <a:cubicBezTo>
                  <a:pt x="11536725" y="407483"/>
                  <a:pt x="11575643" y="413680"/>
                  <a:pt x="11597961" y="418494"/>
                </a:cubicBezTo>
                <a:cubicBezTo>
                  <a:pt x="11639085" y="409038"/>
                  <a:pt x="11615701" y="437546"/>
                  <a:pt x="11645230" y="435478"/>
                </a:cubicBezTo>
                <a:cubicBezTo>
                  <a:pt x="11669338" y="423894"/>
                  <a:pt x="11677700" y="434234"/>
                  <a:pt x="11705300" y="426891"/>
                </a:cubicBezTo>
                <a:cubicBezTo>
                  <a:pt x="11713932" y="447476"/>
                  <a:pt x="11731056" y="425554"/>
                  <a:pt x="11741537" y="431597"/>
                </a:cubicBezTo>
                <a:cubicBezTo>
                  <a:pt x="11759214" y="408416"/>
                  <a:pt x="11789606" y="440304"/>
                  <a:pt x="11807360" y="440354"/>
                </a:cubicBezTo>
                <a:cubicBezTo>
                  <a:pt x="11837349" y="436802"/>
                  <a:pt x="11863234" y="427342"/>
                  <a:pt x="11879039" y="451064"/>
                </a:cubicBezTo>
                <a:cubicBezTo>
                  <a:pt x="11900042" y="450060"/>
                  <a:pt x="11907251" y="444749"/>
                  <a:pt x="11926320" y="448453"/>
                </a:cubicBezTo>
                <a:cubicBezTo>
                  <a:pt x="11947469" y="458311"/>
                  <a:pt x="11989353" y="463338"/>
                  <a:pt x="12007572" y="469756"/>
                </a:cubicBezTo>
                <a:cubicBezTo>
                  <a:pt x="12033154" y="476583"/>
                  <a:pt x="12062750" y="486163"/>
                  <a:pt x="12079811" y="489415"/>
                </a:cubicBezTo>
                <a:cubicBezTo>
                  <a:pt x="12083484" y="497368"/>
                  <a:pt x="12087992" y="497010"/>
                  <a:pt x="12095813" y="492801"/>
                </a:cubicBezTo>
                <a:cubicBezTo>
                  <a:pt x="12119374" y="491449"/>
                  <a:pt x="12146391" y="502966"/>
                  <a:pt x="12171404" y="515934"/>
                </a:cubicBezTo>
                <a:lnTo>
                  <a:pt x="12191999" y="527050"/>
                </a:lnTo>
                <a:lnTo>
                  <a:pt x="12191999" y="6858001"/>
                </a:lnTo>
                <a:lnTo>
                  <a:pt x="0" y="6858001"/>
                </a:lnTo>
                <a:close/>
                <a:moveTo>
                  <a:pt x="8566205" y="0"/>
                </a:moveTo>
                <a:lnTo>
                  <a:pt x="12192000" y="0"/>
                </a:lnTo>
                <a:lnTo>
                  <a:pt x="12192000" y="527050"/>
                </a:lnTo>
                <a:lnTo>
                  <a:pt x="12191999" y="527050"/>
                </a:lnTo>
                <a:lnTo>
                  <a:pt x="12191999" y="1"/>
                </a:lnTo>
                <a:lnTo>
                  <a:pt x="8566207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D8ED06-A1B1-E70A-1D29-D9CDC6B32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82" y="5886450"/>
            <a:ext cx="6989548" cy="752889"/>
          </a:xfrm>
        </p:spPr>
        <p:txBody>
          <a:bodyPr anchor="t">
            <a:normAutofit/>
          </a:bodyPr>
          <a:lstStyle/>
          <a:p>
            <a:pPr algn="l"/>
            <a:r>
              <a:rPr lang="de-AT" sz="2400" dirty="0"/>
              <a:t>Kühlschrank-Koch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0516D0-0FB2-57F5-D3B6-774E33B8D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82" y="5403849"/>
            <a:ext cx="5553331" cy="482599"/>
          </a:xfrm>
        </p:spPr>
        <p:txBody>
          <a:bodyPr anchor="b">
            <a:normAutofit/>
          </a:bodyPr>
          <a:lstStyle/>
          <a:p>
            <a:pPr algn="l"/>
            <a:endParaRPr lang="de-AT" sz="1800"/>
          </a:p>
        </p:txBody>
      </p:sp>
    </p:spTree>
    <p:extLst>
      <p:ext uri="{BB962C8B-B14F-4D97-AF65-F5344CB8AC3E}">
        <p14:creationId xmlns:p14="http://schemas.microsoft.com/office/powerpoint/2010/main" val="293838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3E08E-0375-71D6-CEDB-A6630B4C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Projektteam &amp; Zuständigkeit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DA1083-5E9E-7850-0608-F7C13276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Simon Rapp (Projektleiter):</a:t>
            </a:r>
          </a:p>
          <a:p>
            <a:pPr marR="0" lvl="0" fontAlgn="base"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 b="1" i="1" dirty="0"/>
              <a:t>API-Entwicklung: </a:t>
            </a:r>
            <a:r>
              <a:rPr lang="de-DE" altLang="de-DE" dirty="0"/>
              <a:t>Entwicklung einer eigenen Rezeptdatenbank und Filterlogik.</a:t>
            </a:r>
          </a:p>
          <a:p>
            <a:pPr marR="0" lvl="0" fontAlgn="base"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 b="1" i="1" dirty="0"/>
              <a:t>Frontend-Design: </a:t>
            </a:r>
            <a:r>
              <a:rPr lang="de-DE" altLang="de-DE" dirty="0"/>
              <a:t>Mockups und User Interface 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  <a:p>
            <a:r>
              <a:rPr lang="de-AT" dirty="0"/>
              <a:t>Gideon Rüscher (Mitglied)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b="1" dirty="0" err="1"/>
              <a:t>Testing</a:t>
            </a:r>
            <a:r>
              <a:rPr lang="de-DE" dirty="0"/>
              <a:t>: Sicherstellung der Funktionalität und Fehlerbehebung.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b="1" dirty="0"/>
              <a:t>GitHub-Verwaltung</a:t>
            </a:r>
            <a:r>
              <a:rPr lang="de-DE" dirty="0"/>
              <a:t>: Code-Commit-</a:t>
            </a:r>
            <a:r>
              <a:rPr lang="de-DE" dirty="0" err="1"/>
              <a:t>History</a:t>
            </a:r>
            <a:r>
              <a:rPr lang="de-DE" dirty="0"/>
              <a:t> und Versionskontrolle.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159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:a16="http://schemas.microsoft.com/office/drawing/2014/main" id="{D042ABB9-BD49-431C-99F4-7B7A2F094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E594DA-644F-A743-B930-10E124DC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80" y="609601"/>
            <a:ext cx="4867210" cy="2819398"/>
          </a:xfrm>
        </p:spPr>
        <p:txBody>
          <a:bodyPr anchor="t">
            <a:normAutofit/>
          </a:bodyPr>
          <a:lstStyle/>
          <a:p>
            <a:r>
              <a:rPr lang="de-AT" dirty="0"/>
              <a:t>Aktueller </a:t>
            </a:r>
            <a:r>
              <a:rPr lang="de-AT" dirty="0" err="1"/>
              <a:t>Projekstand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42695D-D2A6-989C-8D35-FFF7651F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964" y="609602"/>
            <a:ext cx="4603518" cy="2819398"/>
          </a:xfrm>
        </p:spPr>
        <p:txBody>
          <a:bodyPr>
            <a:normAutofit/>
          </a:bodyPr>
          <a:lstStyle/>
          <a:p>
            <a:r>
              <a:rPr lang="de-AT" dirty="0"/>
              <a:t>Mockup:</a:t>
            </a:r>
          </a:p>
          <a:p>
            <a:endParaRPr lang="de-AT" dirty="0"/>
          </a:p>
        </p:txBody>
      </p:sp>
      <p:sp>
        <p:nvSpPr>
          <p:cNvPr id="61" name="Freeform: Shape 64">
            <a:extLst>
              <a:ext uri="{FF2B5EF4-FFF2-40B4-BE49-F238E27FC236}">
                <a16:creationId xmlns:a16="http://schemas.microsoft.com/office/drawing/2014/main" id="{52542CA9-1282-466C-9192-C3FE8D5B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0830"/>
            <a:ext cx="12192002" cy="2697170"/>
          </a:xfrm>
          <a:custGeom>
            <a:avLst/>
            <a:gdLst>
              <a:gd name="connsiteX0" fmla="*/ 12192002 w 12192002"/>
              <a:gd name="connsiteY0" fmla="*/ 0 h 2697170"/>
              <a:gd name="connsiteX1" fmla="*/ 12192002 w 12192002"/>
              <a:gd name="connsiteY1" fmla="*/ 1533100 h 2697170"/>
              <a:gd name="connsiteX2" fmla="*/ 12192000 w 12192002"/>
              <a:gd name="connsiteY2" fmla="*/ 1533100 h 2697170"/>
              <a:gd name="connsiteX3" fmla="*/ 12192000 w 12192002"/>
              <a:gd name="connsiteY3" fmla="*/ 2697170 h 2697170"/>
              <a:gd name="connsiteX4" fmla="*/ 0 w 12192002"/>
              <a:gd name="connsiteY4" fmla="*/ 2697170 h 2697170"/>
              <a:gd name="connsiteX5" fmla="*/ 0 w 12192002"/>
              <a:gd name="connsiteY5" fmla="*/ 1533100 h 2697170"/>
              <a:gd name="connsiteX6" fmla="*/ 0 w 12192002"/>
              <a:gd name="connsiteY6" fmla="*/ 1223212 h 2697170"/>
              <a:gd name="connsiteX7" fmla="*/ 0 w 12192002"/>
              <a:gd name="connsiteY7" fmla="*/ 147159 h 2697170"/>
              <a:gd name="connsiteX8" fmla="*/ 471 w 12192002"/>
              <a:gd name="connsiteY8" fmla="*/ 147293 h 2697170"/>
              <a:gd name="connsiteX9" fmla="*/ 86135 w 12192002"/>
              <a:gd name="connsiteY9" fmla="*/ 158799 h 2697170"/>
              <a:gd name="connsiteX10" fmla="*/ 254018 w 12192002"/>
              <a:gd name="connsiteY10" fmla="*/ 189558 h 2697170"/>
              <a:gd name="connsiteX11" fmla="*/ 316142 w 12192002"/>
              <a:gd name="connsiteY11" fmla="*/ 198965 h 2697170"/>
              <a:gd name="connsiteX12" fmla="*/ 420965 w 12192002"/>
              <a:gd name="connsiteY12" fmla="*/ 223363 h 2697170"/>
              <a:gd name="connsiteX13" fmla="*/ 465307 w 12192002"/>
              <a:gd name="connsiteY13" fmla="*/ 239269 h 2697170"/>
              <a:gd name="connsiteX14" fmla="*/ 467879 w 12192002"/>
              <a:gd name="connsiteY14" fmla="*/ 239154 h 2697170"/>
              <a:gd name="connsiteX15" fmla="*/ 469805 w 12192002"/>
              <a:gd name="connsiteY15" fmla="*/ 243207 h 2697170"/>
              <a:gd name="connsiteX16" fmla="*/ 477917 w 12192002"/>
              <a:gd name="connsiteY16" fmla="*/ 246260 h 2697170"/>
              <a:gd name="connsiteX17" fmla="*/ 504103 w 12192002"/>
              <a:gd name="connsiteY17" fmla="*/ 249406 h 2697170"/>
              <a:gd name="connsiteX18" fmla="*/ 514613 w 12192002"/>
              <a:gd name="connsiteY18" fmla="*/ 249731 h 2697170"/>
              <a:gd name="connsiteX19" fmla="*/ 528580 w 12192002"/>
              <a:gd name="connsiteY19" fmla="*/ 252031 h 2697170"/>
              <a:gd name="connsiteX20" fmla="*/ 528715 w 12192002"/>
              <a:gd name="connsiteY20" fmla="*/ 252360 h 2697170"/>
              <a:gd name="connsiteX21" fmla="*/ 542212 w 12192002"/>
              <a:gd name="connsiteY21" fmla="*/ 253981 h 2697170"/>
              <a:gd name="connsiteX22" fmla="*/ 610916 w 12192002"/>
              <a:gd name="connsiteY22" fmla="*/ 258466 h 2697170"/>
              <a:gd name="connsiteX23" fmla="*/ 675445 w 12192002"/>
              <a:gd name="connsiteY23" fmla="*/ 298242 h 2697170"/>
              <a:gd name="connsiteX24" fmla="*/ 706978 w 12192002"/>
              <a:gd name="connsiteY24" fmla="*/ 308449 h 2697170"/>
              <a:gd name="connsiteX25" fmla="*/ 722688 w 12192002"/>
              <a:gd name="connsiteY25" fmla="*/ 315356 h 2697170"/>
              <a:gd name="connsiteX26" fmla="*/ 788907 w 12192002"/>
              <a:gd name="connsiteY26" fmla="*/ 320888 h 2697170"/>
              <a:gd name="connsiteX27" fmla="*/ 795966 w 12192002"/>
              <a:gd name="connsiteY27" fmla="*/ 323634 h 2697170"/>
              <a:gd name="connsiteX28" fmla="*/ 841143 w 12192002"/>
              <a:gd name="connsiteY28" fmla="*/ 323539 h 2697170"/>
              <a:gd name="connsiteX29" fmla="*/ 863323 w 12192002"/>
              <a:gd name="connsiteY29" fmla="*/ 324988 h 2697170"/>
              <a:gd name="connsiteX30" fmla="*/ 871982 w 12192002"/>
              <a:gd name="connsiteY30" fmla="*/ 322308 h 2697170"/>
              <a:gd name="connsiteX31" fmla="*/ 903506 w 12192002"/>
              <a:gd name="connsiteY31" fmla="*/ 326013 h 2697170"/>
              <a:gd name="connsiteX32" fmla="*/ 906222 w 12192002"/>
              <a:gd name="connsiteY32" fmla="*/ 327603 h 2697170"/>
              <a:gd name="connsiteX33" fmla="*/ 935582 w 12192002"/>
              <a:gd name="connsiteY33" fmla="*/ 326326 h 2697170"/>
              <a:gd name="connsiteX34" fmla="*/ 964244 w 12192002"/>
              <a:gd name="connsiteY34" fmla="*/ 320017 h 2697170"/>
              <a:gd name="connsiteX35" fmla="*/ 1219609 w 12192002"/>
              <a:gd name="connsiteY35" fmla="*/ 367935 h 2697170"/>
              <a:gd name="connsiteX36" fmla="*/ 1416774 w 12192002"/>
              <a:gd name="connsiteY36" fmla="*/ 382458 h 2697170"/>
              <a:gd name="connsiteX37" fmla="*/ 1419448 w 12192002"/>
              <a:gd name="connsiteY37" fmla="*/ 381604 h 2697170"/>
              <a:gd name="connsiteX38" fmla="*/ 5617585 w 12192002"/>
              <a:gd name="connsiteY38" fmla="*/ 697953 h 2697170"/>
              <a:gd name="connsiteX39" fmla="*/ 5661517 w 12192002"/>
              <a:gd name="connsiteY39" fmla="*/ 704207 h 2697170"/>
              <a:gd name="connsiteX40" fmla="*/ 5726029 w 12192002"/>
              <a:gd name="connsiteY40" fmla="*/ 703535 h 2697170"/>
              <a:gd name="connsiteX41" fmla="*/ 5904210 w 12192002"/>
              <a:gd name="connsiteY41" fmla="*/ 706823 h 2697170"/>
              <a:gd name="connsiteX42" fmla="*/ 5992100 w 12192002"/>
              <a:gd name="connsiteY42" fmla="*/ 720371 h 2697170"/>
              <a:gd name="connsiteX43" fmla="*/ 6075556 w 12192002"/>
              <a:gd name="connsiteY43" fmla="*/ 729951 h 2697170"/>
              <a:gd name="connsiteX44" fmla="*/ 6095398 w 12192002"/>
              <a:gd name="connsiteY44" fmla="*/ 743116 h 2697170"/>
              <a:gd name="connsiteX45" fmla="*/ 6145539 w 12192002"/>
              <a:gd name="connsiteY45" fmla="*/ 738953 h 2697170"/>
              <a:gd name="connsiteX46" fmla="*/ 6163802 w 12192002"/>
              <a:gd name="connsiteY46" fmla="*/ 749192 h 2697170"/>
              <a:gd name="connsiteX47" fmla="*/ 6238120 w 12192002"/>
              <a:gd name="connsiteY47" fmla="*/ 731622 h 2697170"/>
              <a:gd name="connsiteX48" fmla="*/ 6238644 w 12192002"/>
              <a:gd name="connsiteY48" fmla="*/ 731866 h 2697170"/>
              <a:gd name="connsiteX49" fmla="*/ 6251400 w 12192002"/>
              <a:gd name="connsiteY49" fmla="*/ 729720 h 2697170"/>
              <a:gd name="connsiteX50" fmla="*/ 6311523 w 12192002"/>
              <a:gd name="connsiteY50" fmla="*/ 715617 h 2697170"/>
              <a:gd name="connsiteX51" fmla="*/ 6413295 w 12192002"/>
              <a:gd name="connsiteY51" fmla="*/ 732388 h 2697170"/>
              <a:gd name="connsiteX52" fmla="*/ 6451267 w 12192002"/>
              <a:gd name="connsiteY52" fmla="*/ 732794 h 2697170"/>
              <a:gd name="connsiteX53" fmla="*/ 6472504 w 12192002"/>
              <a:gd name="connsiteY53" fmla="*/ 734535 h 2697170"/>
              <a:gd name="connsiteX54" fmla="*/ 6474445 w 12192002"/>
              <a:gd name="connsiteY54" fmla="*/ 735625 h 2697170"/>
              <a:gd name="connsiteX55" fmla="*/ 6531992 w 12192002"/>
              <a:gd name="connsiteY55" fmla="*/ 721963 h 2697170"/>
              <a:gd name="connsiteX56" fmla="*/ 6541082 w 12192002"/>
              <a:gd name="connsiteY56" fmla="*/ 722441 h 2697170"/>
              <a:gd name="connsiteX57" fmla="*/ 6576737 w 12192002"/>
              <a:gd name="connsiteY57" fmla="*/ 710600 h 2697170"/>
              <a:gd name="connsiteX58" fmla="*/ 6596145 w 12192002"/>
              <a:gd name="connsiteY58" fmla="*/ 706049 h 2697170"/>
              <a:gd name="connsiteX59" fmla="*/ 6599587 w 12192002"/>
              <a:gd name="connsiteY59" fmla="*/ 701532 h 2697170"/>
              <a:gd name="connsiteX60" fmla="*/ 6629274 w 12192002"/>
              <a:gd name="connsiteY60" fmla="*/ 696453 h 2697170"/>
              <a:gd name="connsiteX61" fmla="*/ 6633455 w 12192002"/>
              <a:gd name="connsiteY61" fmla="*/ 697088 h 2697170"/>
              <a:gd name="connsiteX62" fmla="*/ 6653804 w 12192002"/>
              <a:gd name="connsiteY62" fmla="*/ 688881 h 2697170"/>
              <a:gd name="connsiteX63" fmla="*/ 10731527 w 12192002"/>
              <a:gd name="connsiteY63" fmla="*/ 271884 h 2697170"/>
              <a:gd name="connsiteX64" fmla="*/ 10793745 w 12192002"/>
              <a:gd name="connsiteY64" fmla="*/ 258481 h 2697170"/>
              <a:gd name="connsiteX65" fmla="*/ 10796512 w 12192002"/>
              <a:gd name="connsiteY65" fmla="*/ 253516 h 2697170"/>
              <a:gd name="connsiteX66" fmla="*/ 10856263 w 12192002"/>
              <a:gd name="connsiteY66" fmla="*/ 251783 h 2697170"/>
              <a:gd name="connsiteX67" fmla="*/ 10872952 w 12192002"/>
              <a:gd name="connsiteY67" fmla="*/ 243066 h 2697170"/>
              <a:gd name="connsiteX68" fmla="*/ 10980163 w 12192002"/>
              <a:gd name="connsiteY68" fmla="*/ 237678 h 2697170"/>
              <a:gd name="connsiteX69" fmla="*/ 11037325 w 12192002"/>
              <a:gd name="connsiteY69" fmla="*/ 236454 h 2697170"/>
              <a:gd name="connsiteX70" fmla="*/ 11100867 w 12192002"/>
              <a:gd name="connsiteY70" fmla="*/ 228539 h 2697170"/>
              <a:gd name="connsiteX71" fmla="*/ 11127856 w 12192002"/>
              <a:gd name="connsiteY71" fmla="*/ 215115 h 2697170"/>
              <a:gd name="connsiteX72" fmla="*/ 11166497 w 12192002"/>
              <a:gd name="connsiteY72" fmla="*/ 214810 h 2697170"/>
              <a:gd name="connsiteX73" fmla="*/ 11226397 w 12192002"/>
              <a:gd name="connsiteY73" fmla="*/ 214458 h 2697170"/>
              <a:gd name="connsiteX74" fmla="*/ 11284499 w 12192002"/>
              <a:gd name="connsiteY74" fmla="*/ 215829 h 2697170"/>
              <a:gd name="connsiteX75" fmla="*/ 11332107 w 12192002"/>
              <a:gd name="connsiteY75" fmla="*/ 242856 h 2697170"/>
              <a:gd name="connsiteX76" fmla="*/ 11357066 w 12192002"/>
              <a:gd name="connsiteY76" fmla="*/ 192601 h 2697170"/>
              <a:gd name="connsiteX77" fmla="*/ 11394563 w 12192002"/>
              <a:gd name="connsiteY77" fmla="*/ 186222 h 2697170"/>
              <a:gd name="connsiteX78" fmla="*/ 11407061 w 12192002"/>
              <a:gd name="connsiteY78" fmla="*/ 192354 h 2697170"/>
              <a:gd name="connsiteX79" fmla="*/ 11429464 w 12192002"/>
              <a:gd name="connsiteY79" fmla="*/ 191610 h 2697170"/>
              <a:gd name="connsiteX80" fmla="*/ 11427271 w 12192002"/>
              <a:gd name="connsiteY80" fmla="*/ 181492 h 2697170"/>
              <a:gd name="connsiteX81" fmla="*/ 11487575 w 12192002"/>
              <a:gd name="connsiteY81" fmla="*/ 176136 h 2697170"/>
              <a:gd name="connsiteX82" fmla="*/ 11579517 w 12192002"/>
              <a:gd name="connsiteY82" fmla="*/ 155481 h 2697170"/>
              <a:gd name="connsiteX83" fmla="*/ 11699246 w 12192002"/>
              <a:gd name="connsiteY83" fmla="*/ 138006 h 2697170"/>
              <a:gd name="connsiteX84" fmla="*/ 11882899 w 12192002"/>
              <a:gd name="connsiteY84" fmla="*/ 133514 h 2697170"/>
              <a:gd name="connsiteX85" fmla="*/ 11994747 w 12192002"/>
              <a:gd name="connsiteY85" fmla="*/ 77608 h 2697170"/>
              <a:gd name="connsiteX86" fmla="*/ 12132313 w 12192002"/>
              <a:gd name="connsiteY86" fmla="*/ 28707 h 269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192002" h="2697170">
                <a:moveTo>
                  <a:pt x="12192002" y="0"/>
                </a:moveTo>
                <a:lnTo>
                  <a:pt x="12192002" y="1533100"/>
                </a:lnTo>
                <a:lnTo>
                  <a:pt x="12192000" y="1533100"/>
                </a:lnTo>
                <a:lnTo>
                  <a:pt x="12192000" y="2697170"/>
                </a:lnTo>
                <a:lnTo>
                  <a:pt x="0" y="2697170"/>
                </a:lnTo>
                <a:lnTo>
                  <a:pt x="0" y="1533100"/>
                </a:lnTo>
                <a:lnTo>
                  <a:pt x="0" y="1223212"/>
                </a:lnTo>
                <a:lnTo>
                  <a:pt x="0" y="147159"/>
                </a:lnTo>
                <a:lnTo>
                  <a:pt x="471" y="147293"/>
                </a:lnTo>
                <a:cubicBezTo>
                  <a:pt x="24729" y="155064"/>
                  <a:pt x="49748" y="160893"/>
                  <a:pt x="86135" y="158799"/>
                </a:cubicBezTo>
                <a:cubicBezTo>
                  <a:pt x="148512" y="169521"/>
                  <a:pt x="196165" y="187006"/>
                  <a:pt x="254018" y="189558"/>
                </a:cubicBezTo>
                <a:cubicBezTo>
                  <a:pt x="270380" y="199794"/>
                  <a:pt x="288620" y="205817"/>
                  <a:pt x="316142" y="198965"/>
                </a:cubicBezTo>
                <a:cubicBezTo>
                  <a:pt x="372119" y="211854"/>
                  <a:pt x="375154" y="228531"/>
                  <a:pt x="420965" y="223363"/>
                </a:cubicBezTo>
                <a:cubicBezTo>
                  <a:pt x="435853" y="251962"/>
                  <a:pt x="444677" y="243409"/>
                  <a:pt x="465307" y="239269"/>
                </a:cubicBezTo>
                <a:lnTo>
                  <a:pt x="467879" y="239154"/>
                </a:lnTo>
                <a:lnTo>
                  <a:pt x="469805" y="243207"/>
                </a:lnTo>
                <a:lnTo>
                  <a:pt x="477917" y="246260"/>
                </a:lnTo>
                <a:lnTo>
                  <a:pt x="504103" y="249406"/>
                </a:lnTo>
                <a:lnTo>
                  <a:pt x="514613" y="249731"/>
                </a:lnTo>
                <a:cubicBezTo>
                  <a:pt x="521607" y="250275"/>
                  <a:pt x="525936" y="251045"/>
                  <a:pt x="528580" y="252031"/>
                </a:cubicBezTo>
                <a:lnTo>
                  <a:pt x="528715" y="252360"/>
                </a:lnTo>
                <a:lnTo>
                  <a:pt x="542212" y="253981"/>
                </a:lnTo>
                <a:cubicBezTo>
                  <a:pt x="565469" y="256093"/>
                  <a:pt x="588558" y="257555"/>
                  <a:pt x="610916" y="258466"/>
                </a:cubicBezTo>
                <a:cubicBezTo>
                  <a:pt x="616393" y="276540"/>
                  <a:pt x="706029" y="270830"/>
                  <a:pt x="675445" y="298242"/>
                </a:cubicBezTo>
                <a:cubicBezTo>
                  <a:pt x="704946" y="300323"/>
                  <a:pt x="730905" y="291099"/>
                  <a:pt x="706978" y="308449"/>
                </a:cubicBezTo>
                <a:cubicBezTo>
                  <a:pt x="716265" y="309674"/>
                  <a:pt x="720624" y="312191"/>
                  <a:pt x="722688" y="315356"/>
                </a:cubicBezTo>
                <a:lnTo>
                  <a:pt x="788907" y="320888"/>
                </a:lnTo>
                <a:lnTo>
                  <a:pt x="795966" y="323634"/>
                </a:lnTo>
                <a:lnTo>
                  <a:pt x="841143" y="323539"/>
                </a:lnTo>
                <a:lnTo>
                  <a:pt x="863323" y="324988"/>
                </a:lnTo>
                <a:lnTo>
                  <a:pt x="871982" y="322308"/>
                </a:lnTo>
                <a:cubicBezTo>
                  <a:pt x="880007" y="321130"/>
                  <a:pt x="889794" y="321651"/>
                  <a:pt x="903506" y="326013"/>
                </a:cubicBezTo>
                <a:lnTo>
                  <a:pt x="906222" y="327603"/>
                </a:lnTo>
                <a:lnTo>
                  <a:pt x="935582" y="326326"/>
                </a:lnTo>
                <a:cubicBezTo>
                  <a:pt x="945618" y="325161"/>
                  <a:pt x="955252" y="323170"/>
                  <a:pt x="964244" y="320017"/>
                </a:cubicBezTo>
                <a:cubicBezTo>
                  <a:pt x="1033014" y="355870"/>
                  <a:pt x="1129467" y="349002"/>
                  <a:pt x="1219609" y="367935"/>
                </a:cubicBezTo>
                <a:cubicBezTo>
                  <a:pt x="1229977" y="398399"/>
                  <a:pt x="1341237" y="397275"/>
                  <a:pt x="1416774" y="382458"/>
                </a:cubicBezTo>
                <a:lnTo>
                  <a:pt x="1419448" y="381604"/>
                </a:lnTo>
                <a:lnTo>
                  <a:pt x="5617585" y="697953"/>
                </a:lnTo>
                <a:lnTo>
                  <a:pt x="5661517" y="704207"/>
                </a:lnTo>
                <a:cubicBezTo>
                  <a:pt x="5682155" y="693380"/>
                  <a:pt x="5703444" y="696300"/>
                  <a:pt x="5726029" y="703535"/>
                </a:cubicBezTo>
                <a:cubicBezTo>
                  <a:pt x="5781629" y="696978"/>
                  <a:pt x="5838513" y="706277"/>
                  <a:pt x="5904210" y="706823"/>
                </a:cubicBezTo>
                <a:cubicBezTo>
                  <a:pt x="5968820" y="691506"/>
                  <a:pt x="5921933" y="719890"/>
                  <a:pt x="5992100" y="720371"/>
                </a:cubicBezTo>
                <a:cubicBezTo>
                  <a:pt x="6042842" y="695979"/>
                  <a:pt x="6036614" y="722333"/>
                  <a:pt x="6075556" y="729951"/>
                </a:cubicBezTo>
                <a:lnTo>
                  <a:pt x="6095398" y="743116"/>
                </a:lnTo>
                <a:lnTo>
                  <a:pt x="6145539" y="738953"/>
                </a:lnTo>
                <a:lnTo>
                  <a:pt x="6163802" y="749192"/>
                </a:lnTo>
                <a:cubicBezTo>
                  <a:pt x="6170033" y="747830"/>
                  <a:pt x="6234771" y="731479"/>
                  <a:pt x="6238120" y="731622"/>
                </a:cubicBezTo>
                <a:lnTo>
                  <a:pt x="6238644" y="731866"/>
                </a:lnTo>
                <a:lnTo>
                  <a:pt x="6251400" y="729720"/>
                </a:lnTo>
                <a:cubicBezTo>
                  <a:pt x="6272509" y="725446"/>
                  <a:pt x="6292655" y="720670"/>
                  <a:pt x="6311523" y="715617"/>
                </a:cubicBezTo>
                <a:cubicBezTo>
                  <a:pt x="6338879" y="729445"/>
                  <a:pt x="6402596" y="701291"/>
                  <a:pt x="6413295" y="732388"/>
                </a:cubicBezTo>
                <a:cubicBezTo>
                  <a:pt x="6439302" y="726464"/>
                  <a:pt x="6448113" y="711921"/>
                  <a:pt x="6451267" y="732794"/>
                </a:cubicBezTo>
                <a:cubicBezTo>
                  <a:pt x="6460180" y="731410"/>
                  <a:pt x="6466838" y="732398"/>
                  <a:pt x="6472504" y="734535"/>
                </a:cubicBezTo>
                <a:lnTo>
                  <a:pt x="6474445" y="735625"/>
                </a:lnTo>
                <a:lnTo>
                  <a:pt x="6531992" y="721963"/>
                </a:lnTo>
                <a:lnTo>
                  <a:pt x="6541082" y="722441"/>
                </a:lnTo>
                <a:lnTo>
                  <a:pt x="6576737" y="710600"/>
                </a:lnTo>
                <a:lnTo>
                  <a:pt x="6596145" y="706049"/>
                </a:lnTo>
                <a:lnTo>
                  <a:pt x="6599587" y="701532"/>
                </a:lnTo>
                <a:cubicBezTo>
                  <a:pt x="6604445" y="698450"/>
                  <a:pt x="6612858" y="696341"/>
                  <a:pt x="6629274" y="696453"/>
                </a:cubicBezTo>
                <a:lnTo>
                  <a:pt x="6633455" y="697088"/>
                </a:lnTo>
                <a:lnTo>
                  <a:pt x="6653804" y="688881"/>
                </a:lnTo>
                <a:lnTo>
                  <a:pt x="10731527" y="271884"/>
                </a:lnTo>
                <a:cubicBezTo>
                  <a:pt x="10783822" y="273380"/>
                  <a:pt x="10790844" y="266359"/>
                  <a:pt x="10793745" y="258481"/>
                </a:cubicBezTo>
                <a:lnTo>
                  <a:pt x="10796512" y="253516"/>
                </a:lnTo>
                <a:lnTo>
                  <a:pt x="10856263" y="251783"/>
                </a:lnTo>
                <a:lnTo>
                  <a:pt x="10872952" y="243066"/>
                </a:lnTo>
                <a:lnTo>
                  <a:pt x="10980163" y="237678"/>
                </a:lnTo>
                <a:cubicBezTo>
                  <a:pt x="10985505" y="209643"/>
                  <a:pt x="11016889" y="246425"/>
                  <a:pt x="11037325" y="236454"/>
                </a:cubicBezTo>
                <a:cubicBezTo>
                  <a:pt x="11052079" y="242843"/>
                  <a:pt x="11089891" y="230964"/>
                  <a:pt x="11100867" y="228539"/>
                </a:cubicBezTo>
                <a:lnTo>
                  <a:pt x="11127856" y="215115"/>
                </a:lnTo>
                <a:lnTo>
                  <a:pt x="11166497" y="214810"/>
                </a:lnTo>
                <a:cubicBezTo>
                  <a:pt x="11184044" y="212083"/>
                  <a:pt x="11217231" y="225251"/>
                  <a:pt x="11226397" y="214458"/>
                </a:cubicBezTo>
                <a:cubicBezTo>
                  <a:pt x="11239163" y="230646"/>
                  <a:pt x="11232243" y="221976"/>
                  <a:pt x="11284499" y="215829"/>
                </a:cubicBezTo>
                <a:cubicBezTo>
                  <a:pt x="11308762" y="223016"/>
                  <a:pt x="11292907" y="257795"/>
                  <a:pt x="11332107" y="242856"/>
                </a:cubicBezTo>
                <a:cubicBezTo>
                  <a:pt x="11318141" y="220143"/>
                  <a:pt x="11374400" y="218529"/>
                  <a:pt x="11357066" y="192601"/>
                </a:cubicBezTo>
                <a:lnTo>
                  <a:pt x="11394563" y="186222"/>
                </a:lnTo>
                <a:lnTo>
                  <a:pt x="11407061" y="192354"/>
                </a:lnTo>
                <a:lnTo>
                  <a:pt x="11429464" y="191610"/>
                </a:lnTo>
                <a:lnTo>
                  <a:pt x="11427271" y="181492"/>
                </a:lnTo>
                <a:lnTo>
                  <a:pt x="11487575" y="176136"/>
                </a:lnTo>
                <a:cubicBezTo>
                  <a:pt x="11532252" y="171278"/>
                  <a:pt x="11591672" y="178952"/>
                  <a:pt x="11579517" y="155481"/>
                </a:cubicBezTo>
                <a:cubicBezTo>
                  <a:pt x="11589631" y="126475"/>
                  <a:pt x="11708855" y="168211"/>
                  <a:pt x="11699246" y="138006"/>
                </a:cubicBezTo>
                <a:cubicBezTo>
                  <a:pt x="11743182" y="155461"/>
                  <a:pt x="11821229" y="135866"/>
                  <a:pt x="11882899" y="133514"/>
                </a:cubicBezTo>
                <a:cubicBezTo>
                  <a:pt x="11890092" y="119292"/>
                  <a:pt x="11967928" y="71587"/>
                  <a:pt x="11994747" y="77608"/>
                </a:cubicBezTo>
                <a:cubicBezTo>
                  <a:pt x="12094260" y="75861"/>
                  <a:pt x="12045032" y="62453"/>
                  <a:pt x="12132313" y="28707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6">
            <a:extLst>
              <a:ext uri="{FF2B5EF4-FFF2-40B4-BE49-F238E27FC236}">
                <a16:creationId xmlns:a16="http://schemas.microsoft.com/office/drawing/2014/main" id="{2ECF5810-3246-4AA4-A219-1D18C812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881" y="3828981"/>
            <a:ext cx="3261348" cy="257181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3A2BDB6-8117-776C-492D-8E7C478F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34" y="4140598"/>
            <a:ext cx="2963626" cy="1948584"/>
          </a:xfrm>
          <a:prstGeom prst="rect">
            <a:avLst/>
          </a:prstGeom>
        </p:spPr>
      </p:pic>
      <p:sp>
        <p:nvSpPr>
          <p:cNvPr id="64" name="Freeform: Shape 68">
            <a:extLst>
              <a:ext uri="{FF2B5EF4-FFF2-40B4-BE49-F238E27FC236}">
                <a16:creationId xmlns:a16="http://schemas.microsoft.com/office/drawing/2014/main" id="{33D43766-4C35-45A4-9138-E34E92C7C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773" y="3828982"/>
            <a:ext cx="3152167" cy="257181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21F06E3-7B39-DF62-2507-DF12D4CA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51" y="4180383"/>
            <a:ext cx="2842609" cy="1869015"/>
          </a:xfrm>
          <a:prstGeom prst="rect">
            <a:avLst/>
          </a:prstGeom>
        </p:spPr>
      </p:pic>
      <p:sp>
        <p:nvSpPr>
          <p:cNvPr id="66" name="Freeform: Shape 70">
            <a:extLst>
              <a:ext uri="{FF2B5EF4-FFF2-40B4-BE49-F238E27FC236}">
                <a16:creationId xmlns:a16="http://schemas.microsoft.com/office/drawing/2014/main" id="{B0166477-D41F-48C4-BB80-E1917DB7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9795" y="3828982"/>
            <a:ext cx="3152167" cy="257181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C631F89-8369-741E-B616-15F92C08B3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82"/>
          <a:stretch/>
        </p:blipFill>
        <p:spPr>
          <a:xfrm>
            <a:off x="8014573" y="4168246"/>
            <a:ext cx="2842609" cy="189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22718-660F-81DD-EDE1-7B65BBEA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63B8D46-2BB1-CDB0-09CA-7A8B4ABE2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23" y="2564460"/>
            <a:ext cx="5001775" cy="328038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C043798-1B5F-C446-5323-A562A59CE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62" y="2564460"/>
            <a:ext cx="4844426" cy="318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7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2134CC-BDE5-47A8-31E3-E48FAA0A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</p:spPr>
        <p:txBody>
          <a:bodyPr>
            <a:normAutofit/>
          </a:bodyPr>
          <a:lstStyle/>
          <a:p>
            <a:r>
              <a:rPr lang="de-AT" dirty="0" err="1"/>
              <a:t>Github-history</a:t>
            </a:r>
            <a:endParaRPr lang="de-A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B50D3F-90E4-E4B2-F381-344E282C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7567"/>
            <a:ext cx="5216426" cy="38968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Beispielhafte </a:t>
            </a:r>
            <a:r>
              <a:rPr lang="de-DE" b="1" dirty="0" err="1"/>
              <a:t>Commits</a:t>
            </a:r>
            <a:r>
              <a:rPr lang="de-DE" b="1" dirty="0"/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Neues </a:t>
            </a:r>
            <a:r>
              <a:rPr lang="de-DE" dirty="0" err="1"/>
              <a:t>Github</a:t>
            </a:r>
            <a:r>
              <a:rPr lang="de-DE" dirty="0"/>
              <a:t> erstellt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Frontend-Integration begonnen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Erste Tests erfolgreich durchgeführt</a:t>
            </a:r>
          </a:p>
          <a:p>
            <a:endParaRPr lang="en-US" dirty="0"/>
          </a:p>
        </p:txBody>
      </p:sp>
      <p:pic>
        <p:nvPicPr>
          <p:cNvPr id="5" name="Inhaltsplatzhalter 4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99A58386-DA6C-1BEA-9EDC-9159DB69B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84" y="945857"/>
            <a:ext cx="3951737" cy="49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1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BB44C9-DADD-C92D-5543-9FC66993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de-AT" dirty="0"/>
              <a:t>Weiteres Vorgehen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D11DE-E5B7-9C2D-2685-ABD13DF4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5391150"/>
          </a:xfrm>
        </p:spPr>
        <p:txBody>
          <a:bodyPr anchor="ctr">
            <a:normAutofit/>
          </a:bodyPr>
          <a:lstStyle/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tabLst/>
            </a:pPr>
            <a:r>
              <a:rPr lang="de-DE" altLang="de-DE" b="1" i="1" dirty="0"/>
              <a:t>Backend:</a:t>
            </a:r>
            <a:endParaRPr lang="de-DE" altLang="de-DE" b="1" i="1"/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 dirty="0"/>
              <a:t>Erweiterung der Rezeptdatenbank.</a:t>
            </a:r>
            <a:endParaRPr lang="de-DE" altLang="de-DE"/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 dirty="0"/>
              <a:t>Optimierung der API-Performance.</a:t>
            </a:r>
            <a:endParaRPr lang="de-DE" altLang="de-DE"/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tabLst/>
            </a:pPr>
            <a:r>
              <a:rPr lang="de-DE" altLang="de-DE" b="1" i="1" dirty="0"/>
              <a:t>Frontend:</a:t>
            </a:r>
            <a:endParaRPr lang="de-DE" altLang="de-DE" b="1" i="1"/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 dirty="0"/>
              <a:t>Verbesserung des Designs basierend auf Feedback.</a:t>
            </a:r>
            <a:endParaRPr lang="de-DE" altLang="de-DE"/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 dirty="0"/>
              <a:t>Integration von API und Frontend.</a:t>
            </a:r>
            <a:endParaRPr lang="de-DE" altLang="de-DE"/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tabLst/>
            </a:pPr>
            <a:r>
              <a:rPr lang="de-DE" altLang="de-DE" b="1" i="1" dirty="0" err="1"/>
              <a:t>Testing</a:t>
            </a:r>
            <a:r>
              <a:rPr lang="de-DE" altLang="de-DE" b="1" i="1" dirty="0"/>
              <a:t>:</a:t>
            </a:r>
            <a:endParaRPr lang="de-DE" altLang="de-DE" b="1" i="1"/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 dirty="0"/>
              <a:t>Durchführung von End-</a:t>
            </a:r>
            <a:r>
              <a:rPr lang="de-DE" altLang="de-DE" dirty="0" err="1"/>
              <a:t>to</a:t>
            </a:r>
            <a:r>
              <a:rPr lang="de-DE" altLang="de-DE" dirty="0"/>
              <a:t>-End-Tests.</a:t>
            </a:r>
            <a:endParaRPr lang="de-DE" altLang="de-DE"/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 dirty="0"/>
              <a:t>Feedback von Testnutzern einholen.</a:t>
            </a:r>
            <a:endParaRPr lang="de-DE" altLang="de-DE"/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tabLst/>
            </a:pPr>
            <a:r>
              <a:rPr lang="de-DE" altLang="de-DE" b="1" i="1" dirty="0"/>
              <a:t>Dokumentation:</a:t>
            </a:r>
            <a:endParaRPr lang="de-DE" altLang="de-DE" b="1" i="1"/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 dirty="0"/>
              <a:t>Projektabschlussdokumentation erstellen.</a:t>
            </a:r>
            <a:endParaRPr lang="de-DE" altLang="de-DE"/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 dirty="0"/>
              <a:t>Fertigstellung bis Semesterende (xx.xx.2024).</a:t>
            </a:r>
            <a:endParaRPr lang="de-DE" altLang="de-DE"/>
          </a:p>
          <a:p>
            <a:pPr>
              <a:lnSpc>
                <a:spcPct val="90000"/>
              </a:lnSpc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88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65495C-DB64-2C5B-387C-AB72A15C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de-AT" dirty="0"/>
              <a:t>Abschluss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1671A5-BF48-42B2-26E2-10043C0F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6"/>
            <a:ext cx="6967181" cy="4107021"/>
          </a:xfrm>
        </p:spPr>
        <p:txBody>
          <a:bodyPr>
            <a:normAutofit/>
          </a:bodyPr>
          <a:lstStyle/>
          <a:p>
            <a:pPr marR="0" lvl="0" fontAlgn="base">
              <a:spcAft>
                <a:spcPct val="0"/>
              </a:spcAft>
              <a:buClrTx/>
              <a:tabLst/>
            </a:pPr>
            <a:r>
              <a:rPr lang="de-DE" altLang="de-DE" dirty="0"/>
              <a:t>Offene Fragen?</a:t>
            </a:r>
          </a:p>
          <a:p>
            <a:pPr marR="0" lvl="0" fontAlgn="base">
              <a:spcAft>
                <a:spcPct val="0"/>
              </a:spcAft>
              <a:buClrTx/>
              <a:tabLst/>
            </a:pPr>
            <a:r>
              <a:rPr lang="de-DE" altLang="de-DE" dirty="0"/>
              <a:t>Feedback zu Mockups, Funktionalität oder Design.</a:t>
            </a:r>
          </a:p>
          <a:p>
            <a:pPr marR="0" lvl="0" fontAlgn="base">
              <a:spcAft>
                <a:spcPct val="0"/>
              </a:spcAft>
              <a:buClrTx/>
              <a:tabLst/>
            </a:pPr>
            <a:r>
              <a:rPr lang="de-DE" altLang="de-DE" dirty="0"/>
              <a:t>Vorschläge für Verbesserungen oder neue Features. </a:t>
            </a:r>
          </a:p>
          <a:p>
            <a:endParaRPr lang="de-AT" dirty="0"/>
          </a:p>
        </p:txBody>
      </p:sp>
      <p:pic>
        <p:nvPicPr>
          <p:cNvPr id="6" name="Picture 4" descr="Verschiedenfarbige Fragezeichen">
            <a:extLst>
              <a:ext uri="{FF2B5EF4-FFF2-40B4-BE49-F238E27FC236}">
                <a16:creationId xmlns:a16="http://schemas.microsoft.com/office/drawing/2014/main" id="{1E9AF271-822B-88F1-EFBB-8BCF4394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43" r="34653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242727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0"/>
      </a:lt2>
      <a:accent1>
        <a:srgbClr val="E729DE"/>
      </a:accent1>
      <a:accent2>
        <a:srgbClr val="8F17D5"/>
      </a:accent2>
      <a:accent3>
        <a:srgbClr val="5229E7"/>
      </a:accent3>
      <a:accent4>
        <a:srgbClr val="193FD5"/>
      </a:accent4>
      <a:accent5>
        <a:srgbClr val="299FE7"/>
      </a:accent5>
      <a:accent6>
        <a:srgbClr val="15C0BA"/>
      </a:accent6>
      <a:hlink>
        <a:srgbClr val="3F79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Bembo</vt:lpstr>
      <vt:lpstr>Symbol</vt:lpstr>
      <vt:lpstr>ArchiveVTI</vt:lpstr>
      <vt:lpstr>Kühlschrank-Koch</vt:lpstr>
      <vt:lpstr>Projektteam &amp; Zuständigkeit</vt:lpstr>
      <vt:lpstr>Aktueller Projekstand</vt:lpstr>
      <vt:lpstr>PowerPoint-Präsentation</vt:lpstr>
      <vt:lpstr>Github-history</vt:lpstr>
      <vt:lpstr>Weiteres Vorgehen</vt:lpstr>
      <vt:lpstr>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Gideon Rüscher</dc:creator>
  <cp:lastModifiedBy>Gideon Rüscher</cp:lastModifiedBy>
  <cp:revision>1</cp:revision>
  <dcterms:created xsi:type="dcterms:W3CDTF">2024-12-10T07:03:01Z</dcterms:created>
  <dcterms:modified xsi:type="dcterms:W3CDTF">2024-12-10T08:10:55Z</dcterms:modified>
</cp:coreProperties>
</file>