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eon Rüscher" userId="965a1de94ad46dde" providerId="LiveId" clId="{C6FFFDE2-64AD-43EE-A858-9F427B57EF1B}"/>
    <pc:docChg chg="addSld modSld">
      <pc:chgData name="Gideon Rüscher" userId="965a1de94ad46dde" providerId="LiveId" clId="{C6FFFDE2-64AD-43EE-A858-9F427B57EF1B}" dt="2024-12-10T07:33:12.130" v="14" actId="20577"/>
      <pc:docMkLst>
        <pc:docMk/>
      </pc:docMkLst>
      <pc:sldChg chg="modSp new mod">
        <pc:chgData name="Gideon Rüscher" userId="965a1de94ad46dde" providerId="LiveId" clId="{C6FFFDE2-64AD-43EE-A858-9F427B57EF1B}" dt="2024-12-10T07:33:12.130" v="14" actId="20577"/>
        <pc:sldMkLst>
          <pc:docMk/>
          <pc:sldMk cId="3120912799" sldId="259"/>
        </pc:sldMkLst>
        <pc:spChg chg="mod">
          <ac:chgData name="Gideon Rüscher" userId="965a1de94ad46dde" providerId="LiveId" clId="{C6FFFDE2-64AD-43EE-A858-9F427B57EF1B}" dt="2024-12-10T07:33:12.130" v="14" actId="20577"/>
          <ac:spMkLst>
            <pc:docMk/>
            <pc:sldMk cId="3120912799" sldId="259"/>
            <ac:spMk id="2" creationId="{642134CC-BDE5-47A8-31E3-E48FAA0AB63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8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10,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0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9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10,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ue 3D-Konzeptküche">
            <a:extLst>
              <a:ext uri="{FF2B5EF4-FFF2-40B4-BE49-F238E27FC236}">
                <a16:creationId xmlns:a16="http://schemas.microsoft.com/office/drawing/2014/main" id="{A17D0ECA-04DB-9857-06EB-88A69907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D8ED06-A1B1-E70A-1D29-D9CDC6B3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de-AT" sz="2400" dirty="0"/>
              <a:t>Kühlschrank-Koch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0516D0-0FB2-57F5-D3B6-774E33B8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9383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3E08E-0375-71D6-CEDB-A6630B4C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Projektteam &amp; Zuständigkeit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A1083-5E9E-7850-0608-F7C13276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Simon Rapp (Projektleiter):</a:t>
            </a:r>
          </a:p>
          <a:p>
            <a:pPr marR="0" lvl="0" fontAlgn="base"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b="1" i="1"/>
              <a:t>API-Entwicklung: </a:t>
            </a:r>
            <a:r>
              <a:rPr lang="de-DE" altLang="de-DE"/>
              <a:t>Entwicklung einer eigenen Rezeptdatenbank und Filterlogik.</a:t>
            </a:r>
          </a:p>
          <a:p>
            <a:pPr marR="0" lvl="0" fontAlgn="base"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b="1" i="1"/>
              <a:t>Frontend-Design: </a:t>
            </a:r>
            <a:r>
              <a:rPr lang="de-DE" altLang="de-DE"/>
              <a:t>Mockups und User Interface </a:t>
            </a:r>
          </a:p>
          <a:p>
            <a:pPr marL="0" indent="0">
              <a:buNone/>
            </a:pPr>
            <a:endParaRPr lang="de-AT"/>
          </a:p>
          <a:p>
            <a:endParaRPr lang="de-AT"/>
          </a:p>
          <a:p>
            <a:r>
              <a:rPr lang="de-AT"/>
              <a:t>Gideon Rüscher (Mitglied)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b="1"/>
              <a:t>Testing</a:t>
            </a:r>
            <a:r>
              <a:rPr lang="de-DE"/>
              <a:t>: Sicherstellung der Funktionalität und Fehlerbehebung.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b="1"/>
              <a:t>GitHub-Verwaltung</a:t>
            </a:r>
            <a:r>
              <a:rPr lang="de-DE"/>
              <a:t>: Code-Commit-History und Versionskontrolle.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2159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FDDA4BF-98A9-4AD2-B563-1050D404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632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E594DA-644F-A743-B930-10E124D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3623"/>
            <a:ext cx="4996350" cy="2355659"/>
          </a:xfrm>
        </p:spPr>
        <p:txBody>
          <a:bodyPr anchor="t">
            <a:normAutofit/>
          </a:bodyPr>
          <a:lstStyle/>
          <a:p>
            <a:r>
              <a:rPr lang="de-AT" dirty="0"/>
              <a:t>Aktueller </a:t>
            </a:r>
            <a:r>
              <a:rPr lang="de-AT" dirty="0" err="1"/>
              <a:t>Projekstand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42695D-D2A6-989C-8D35-FFF7651F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609601"/>
            <a:ext cx="5099610" cy="2646362"/>
          </a:xfrm>
        </p:spPr>
        <p:txBody>
          <a:bodyPr>
            <a:normAutofit/>
          </a:bodyPr>
          <a:lstStyle/>
          <a:p>
            <a:r>
              <a:rPr lang="de-AT" dirty="0"/>
              <a:t>Mockup:</a:t>
            </a:r>
            <a:endParaRPr lang="de-AT"/>
          </a:p>
          <a:p>
            <a:endParaRPr lang="de-AT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B47DD37-2326-421B-8396-2065D72A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3550"/>
            <a:ext cx="12192002" cy="2697170"/>
          </a:xfrm>
          <a:custGeom>
            <a:avLst/>
            <a:gdLst>
              <a:gd name="connsiteX0" fmla="*/ 12192002 w 12192002"/>
              <a:gd name="connsiteY0" fmla="*/ 0 h 2697170"/>
              <a:gd name="connsiteX1" fmla="*/ 12192002 w 12192002"/>
              <a:gd name="connsiteY1" fmla="*/ 1533100 h 2697170"/>
              <a:gd name="connsiteX2" fmla="*/ 12192000 w 12192002"/>
              <a:gd name="connsiteY2" fmla="*/ 1533100 h 2697170"/>
              <a:gd name="connsiteX3" fmla="*/ 12192000 w 12192002"/>
              <a:gd name="connsiteY3" fmla="*/ 2697170 h 2697170"/>
              <a:gd name="connsiteX4" fmla="*/ 0 w 12192002"/>
              <a:gd name="connsiteY4" fmla="*/ 2697170 h 2697170"/>
              <a:gd name="connsiteX5" fmla="*/ 0 w 12192002"/>
              <a:gd name="connsiteY5" fmla="*/ 1533100 h 2697170"/>
              <a:gd name="connsiteX6" fmla="*/ 0 w 12192002"/>
              <a:gd name="connsiteY6" fmla="*/ 1223212 h 2697170"/>
              <a:gd name="connsiteX7" fmla="*/ 0 w 12192002"/>
              <a:gd name="connsiteY7" fmla="*/ 147159 h 2697170"/>
              <a:gd name="connsiteX8" fmla="*/ 471 w 12192002"/>
              <a:gd name="connsiteY8" fmla="*/ 147293 h 2697170"/>
              <a:gd name="connsiteX9" fmla="*/ 86135 w 12192002"/>
              <a:gd name="connsiteY9" fmla="*/ 158799 h 2697170"/>
              <a:gd name="connsiteX10" fmla="*/ 254018 w 12192002"/>
              <a:gd name="connsiteY10" fmla="*/ 189558 h 2697170"/>
              <a:gd name="connsiteX11" fmla="*/ 316142 w 12192002"/>
              <a:gd name="connsiteY11" fmla="*/ 198965 h 2697170"/>
              <a:gd name="connsiteX12" fmla="*/ 420965 w 12192002"/>
              <a:gd name="connsiteY12" fmla="*/ 223363 h 2697170"/>
              <a:gd name="connsiteX13" fmla="*/ 465307 w 12192002"/>
              <a:gd name="connsiteY13" fmla="*/ 239269 h 2697170"/>
              <a:gd name="connsiteX14" fmla="*/ 467879 w 12192002"/>
              <a:gd name="connsiteY14" fmla="*/ 239154 h 2697170"/>
              <a:gd name="connsiteX15" fmla="*/ 469805 w 12192002"/>
              <a:gd name="connsiteY15" fmla="*/ 243207 h 2697170"/>
              <a:gd name="connsiteX16" fmla="*/ 477917 w 12192002"/>
              <a:gd name="connsiteY16" fmla="*/ 246260 h 2697170"/>
              <a:gd name="connsiteX17" fmla="*/ 504103 w 12192002"/>
              <a:gd name="connsiteY17" fmla="*/ 249406 h 2697170"/>
              <a:gd name="connsiteX18" fmla="*/ 514613 w 12192002"/>
              <a:gd name="connsiteY18" fmla="*/ 249731 h 2697170"/>
              <a:gd name="connsiteX19" fmla="*/ 528580 w 12192002"/>
              <a:gd name="connsiteY19" fmla="*/ 252031 h 2697170"/>
              <a:gd name="connsiteX20" fmla="*/ 528715 w 12192002"/>
              <a:gd name="connsiteY20" fmla="*/ 252360 h 2697170"/>
              <a:gd name="connsiteX21" fmla="*/ 542212 w 12192002"/>
              <a:gd name="connsiteY21" fmla="*/ 253981 h 2697170"/>
              <a:gd name="connsiteX22" fmla="*/ 610916 w 12192002"/>
              <a:gd name="connsiteY22" fmla="*/ 258466 h 2697170"/>
              <a:gd name="connsiteX23" fmla="*/ 675445 w 12192002"/>
              <a:gd name="connsiteY23" fmla="*/ 298242 h 2697170"/>
              <a:gd name="connsiteX24" fmla="*/ 706978 w 12192002"/>
              <a:gd name="connsiteY24" fmla="*/ 308449 h 2697170"/>
              <a:gd name="connsiteX25" fmla="*/ 722688 w 12192002"/>
              <a:gd name="connsiteY25" fmla="*/ 315356 h 2697170"/>
              <a:gd name="connsiteX26" fmla="*/ 788907 w 12192002"/>
              <a:gd name="connsiteY26" fmla="*/ 320888 h 2697170"/>
              <a:gd name="connsiteX27" fmla="*/ 795966 w 12192002"/>
              <a:gd name="connsiteY27" fmla="*/ 323634 h 2697170"/>
              <a:gd name="connsiteX28" fmla="*/ 841143 w 12192002"/>
              <a:gd name="connsiteY28" fmla="*/ 323539 h 2697170"/>
              <a:gd name="connsiteX29" fmla="*/ 863323 w 12192002"/>
              <a:gd name="connsiteY29" fmla="*/ 324988 h 2697170"/>
              <a:gd name="connsiteX30" fmla="*/ 871982 w 12192002"/>
              <a:gd name="connsiteY30" fmla="*/ 322308 h 2697170"/>
              <a:gd name="connsiteX31" fmla="*/ 903506 w 12192002"/>
              <a:gd name="connsiteY31" fmla="*/ 326013 h 2697170"/>
              <a:gd name="connsiteX32" fmla="*/ 906222 w 12192002"/>
              <a:gd name="connsiteY32" fmla="*/ 327603 h 2697170"/>
              <a:gd name="connsiteX33" fmla="*/ 935582 w 12192002"/>
              <a:gd name="connsiteY33" fmla="*/ 326326 h 2697170"/>
              <a:gd name="connsiteX34" fmla="*/ 964244 w 12192002"/>
              <a:gd name="connsiteY34" fmla="*/ 320017 h 2697170"/>
              <a:gd name="connsiteX35" fmla="*/ 1219609 w 12192002"/>
              <a:gd name="connsiteY35" fmla="*/ 367935 h 2697170"/>
              <a:gd name="connsiteX36" fmla="*/ 1416774 w 12192002"/>
              <a:gd name="connsiteY36" fmla="*/ 382458 h 2697170"/>
              <a:gd name="connsiteX37" fmla="*/ 1419448 w 12192002"/>
              <a:gd name="connsiteY37" fmla="*/ 381604 h 2697170"/>
              <a:gd name="connsiteX38" fmla="*/ 5617585 w 12192002"/>
              <a:gd name="connsiteY38" fmla="*/ 697953 h 2697170"/>
              <a:gd name="connsiteX39" fmla="*/ 5661517 w 12192002"/>
              <a:gd name="connsiteY39" fmla="*/ 704207 h 2697170"/>
              <a:gd name="connsiteX40" fmla="*/ 5726029 w 12192002"/>
              <a:gd name="connsiteY40" fmla="*/ 703535 h 2697170"/>
              <a:gd name="connsiteX41" fmla="*/ 5904210 w 12192002"/>
              <a:gd name="connsiteY41" fmla="*/ 706823 h 2697170"/>
              <a:gd name="connsiteX42" fmla="*/ 5992100 w 12192002"/>
              <a:gd name="connsiteY42" fmla="*/ 720371 h 2697170"/>
              <a:gd name="connsiteX43" fmla="*/ 6075556 w 12192002"/>
              <a:gd name="connsiteY43" fmla="*/ 729951 h 2697170"/>
              <a:gd name="connsiteX44" fmla="*/ 6095398 w 12192002"/>
              <a:gd name="connsiteY44" fmla="*/ 743116 h 2697170"/>
              <a:gd name="connsiteX45" fmla="*/ 6145539 w 12192002"/>
              <a:gd name="connsiteY45" fmla="*/ 738953 h 2697170"/>
              <a:gd name="connsiteX46" fmla="*/ 6163802 w 12192002"/>
              <a:gd name="connsiteY46" fmla="*/ 749192 h 2697170"/>
              <a:gd name="connsiteX47" fmla="*/ 6238120 w 12192002"/>
              <a:gd name="connsiteY47" fmla="*/ 731622 h 2697170"/>
              <a:gd name="connsiteX48" fmla="*/ 6238644 w 12192002"/>
              <a:gd name="connsiteY48" fmla="*/ 731866 h 2697170"/>
              <a:gd name="connsiteX49" fmla="*/ 6251400 w 12192002"/>
              <a:gd name="connsiteY49" fmla="*/ 729720 h 2697170"/>
              <a:gd name="connsiteX50" fmla="*/ 6311523 w 12192002"/>
              <a:gd name="connsiteY50" fmla="*/ 715617 h 2697170"/>
              <a:gd name="connsiteX51" fmla="*/ 6413295 w 12192002"/>
              <a:gd name="connsiteY51" fmla="*/ 732388 h 2697170"/>
              <a:gd name="connsiteX52" fmla="*/ 6451267 w 12192002"/>
              <a:gd name="connsiteY52" fmla="*/ 732794 h 2697170"/>
              <a:gd name="connsiteX53" fmla="*/ 6472504 w 12192002"/>
              <a:gd name="connsiteY53" fmla="*/ 734535 h 2697170"/>
              <a:gd name="connsiteX54" fmla="*/ 6474445 w 12192002"/>
              <a:gd name="connsiteY54" fmla="*/ 735625 h 2697170"/>
              <a:gd name="connsiteX55" fmla="*/ 6531992 w 12192002"/>
              <a:gd name="connsiteY55" fmla="*/ 721963 h 2697170"/>
              <a:gd name="connsiteX56" fmla="*/ 6541082 w 12192002"/>
              <a:gd name="connsiteY56" fmla="*/ 722441 h 2697170"/>
              <a:gd name="connsiteX57" fmla="*/ 6576737 w 12192002"/>
              <a:gd name="connsiteY57" fmla="*/ 710600 h 2697170"/>
              <a:gd name="connsiteX58" fmla="*/ 6596145 w 12192002"/>
              <a:gd name="connsiteY58" fmla="*/ 706049 h 2697170"/>
              <a:gd name="connsiteX59" fmla="*/ 6599587 w 12192002"/>
              <a:gd name="connsiteY59" fmla="*/ 701532 h 2697170"/>
              <a:gd name="connsiteX60" fmla="*/ 6629274 w 12192002"/>
              <a:gd name="connsiteY60" fmla="*/ 696453 h 2697170"/>
              <a:gd name="connsiteX61" fmla="*/ 6633455 w 12192002"/>
              <a:gd name="connsiteY61" fmla="*/ 697088 h 2697170"/>
              <a:gd name="connsiteX62" fmla="*/ 6653804 w 12192002"/>
              <a:gd name="connsiteY62" fmla="*/ 688881 h 2697170"/>
              <a:gd name="connsiteX63" fmla="*/ 10731527 w 12192002"/>
              <a:gd name="connsiteY63" fmla="*/ 271884 h 2697170"/>
              <a:gd name="connsiteX64" fmla="*/ 10793745 w 12192002"/>
              <a:gd name="connsiteY64" fmla="*/ 258481 h 2697170"/>
              <a:gd name="connsiteX65" fmla="*/ 10796512 w 12192002"/>
              <a:gd name="connsiteY65" fmla="*/ 253516 h 2697170"/>
              <a:gd name="connsiteX66" fmla="*/ 10856263 w 12192002"/>
              <a:gd name="connsiteY66" fmla="*/ 251783 h 2697170"/>
              <a:gd name="connsiteX67" fmla="*/ 10872952 w 12192002"/>
              <a:gd name="connsiteY67" fmla="*/ 243066 h 2697170"/>
              <a:gd name="connsiteX68" fmla="*/ 10980163 w 12192002"/>
              <a:gd name="connsiteY68" fmla="*/ 237678 h 2697170"/>
              <a:gd name="connsiteX69" fmla="*/ 11037325 w 12192002"/>
              <a:gd name="connsiteY69" fmla="*/ 236454 h 2697170"/>
              <a:gd name="connsiteX70" fmla="*/ 11100867 w 12192002"/>
              <a:gd name="connsiteY70" fmla="*/ 228539 h 2697170"/>
              <a:gd name="connsiteX71" fmla="*/ 11127856 w 12192002"/>
              <a:gd name="connsiteY71" fmla="*/ 215115 h 2697170"/>
              <a:gd name="connsiteX72" fmla="*/ 11166497 w 12192002"/>
              <a:gd name="connsiteY72" fmla="*/ 214810 h 2697170"/>
              <a:gd name="connsiteX73" fmla="*/ 11226397 w 12192002"/>
              <a:gd name="connsiteY73" fmla="*/ 214458 h 2697170"/>
              <a:gd name="connsiteX74" fmla="*/ 11284499 w 12192002"/>
              <a:gd name="connsiteY74" fmla="*/ 215829 h 2697170"/>
              <a:gd name="connsiteX75" fmla="*/ 11332107 w 12192002"/>
              <a:gd name="connsiteY75" fmla="*/ 242856 h 2697170"/>
              <a:gd name="connsiteX76" fmla="*/ 11357066 w 12192002"/>
              <a:gd name="connsiteY76" fmla="*/ 192601 h 2697170"/>
              <a:gd name="connsiteX77" fmla="*/ 11394563 w 12192002"/>
              <a:gd name="connsiteY77" fmla="*/ 186222 h 2697170"/>
              <a:gd name="connsiteX78" fmla="*/ 11407061 w 12192002"/>
              <a:gd name="connsiteY78" fmla="*/ 192354 h 2697170"/>
              <a:gd name="connsiteX79" fmla="*/ 11429464 w 12192002"/>
              <a:gd name="connsiteY79" fmla="*/ 191610 h 2697170"/>
              <a:gd name="connsiteX80" fmla="*/ 11427271 w 12192002"/>
              <a:gd name="connsiteY80" fmla="*/ 181492 h 2697170"/>
              <a:gd name="connsiteX81" fmla="*/ 11487575 w 12192002"/>
              <a:gd name="connsiteY81" fmla="*/ 176136 h 2697170"/>
              <a:gd name="connsiteX82" fmla="*/ 11579517 w 12192002"/>
              <a:gd name="connsiteY82" fmla="*/ 155481 h 2697170"/>
              <a:gd name="connsiteX83" fmla="*/ 11699246 w 12192002"/>
              <a:gd name="connsiteY83" fmla="*/ 138006 h 2697170"/>
              <a:gd name="connsiteX84" fmla="*/ 11882899 w 12192002"/>
              <a:gd name="connsiteY84" fmla="*/ 133514 h 2697170"/>
              <a:gd name="connsiteX85" fmla="*/ 11994747 w 12192002"/>
              <a:gd name="connsiteY85" fmla="*/ 77608 h 2697170"/>
              <a:gd name="connsiteX86" fmla="*/ 12132313 w 12192002"/>
              <a:gd name="connsiteY86" fmla="*/ 28707 h 26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192002" h="2697170">
                <a:moveTo>
                  <a:pt x="12192002" y="0"/>
                </a:moveTo>
                <a:lnTo>
                  <a:pt x="12192002" y="1533100"/>
                </a:lnTo>
                <a:lnTo>
                  <a:pt x="12192000" y="1533100"/>
                </a:lnTo>
                <a:lnTo>
                  <a:pt x="12192000" y="2697170"/>
                </a:lnTo>
                <a:lnTo>
                  <a:pt x="0" y="2697170"/>
                </a:lnTo>
                <a:lnTo>
                  <a:pt x="0" y="1533100"/>
                </a:lnTo>
                <a:lnTo>
                  <a:pt x="0" y="1223212"/>
                </a:lnTo>
                <a:lnTo>
                  <a:pt x="0" y="147159"/>
                </a:lnTo>
                <a:lnTo>
                  <a:pt x="471" y="147293"/>
                </a:lnTo>
                <a:cubicBezTo>
                  <a:pt x="24729" y="155064"/>
                  <a:pt x="49748" y="160893"/>
                  <a:pt x="86135" y="158799"/>
                </a:cubicBezTo>
                <a:cubicBezTo>
                  <a:pt x="148512" y="169521"/>
                  <a:pt x="196165" y="187006"/>
                  <a:pt x="254018" y="189558"/>
                </a:cubicBezTo>
                <a:cubicBezTo>
                  <a:pt x="270380" y="199794"/>
                  <a:pt x="288620" y="205817"/>
                  <a:pt x="316142" y="198965"/>
                </a:cubicBezTo>
                <a:cubicBezTo>
                  <a:pt x="372119" y="211854"/>
                  <a:pt x="375154" y="228531"/>
                  <a:pt x="420965" y="223363"/>
                </a:cubicBezTo>
                <a:cubicBezTo>
                  <a:pt x="435853" y="251962"/>
                  <a:pt x="444677" y="243409"/>
                  <a:pt x="465307" y="239269"/>
                </a:cubicBezTo>
                <a:lnTo>
                  <a:pt x="467879" y="239154"/>
                </a:lnTo>
                <a:lnTo>
                  <a:pt x="469805" y="243207"/>
                </a:lnTo>
                <a:lnTo>
                  <a:pt x="477917" y="246260"/>
                </a:lnTo>
                <a:lnTo>
                  <a:pt x="504103" y="249406"/>
                </a:lnTo>
                <a:lnTo>
                  <a:pt x="514613" y="249731"/>
                </a:lnTo>
                <a:cubicBezTo>
                  <a:pt x="521607" y="250275"/>
                  <a:pt x="525936" y="251045"/>
                  <a:pt x="528580" y="252031"/>
                </a:cubicBezTo>
                <a:lnTo>
                  <a:pt x="528715" y="252360"/>
                </a:lnTo>
                <a:lnTo>
                  <a:pt x="542212" y="253981"/>
                </a:lnTo>
                <a:cubicBezTo>
                  <a:pt x="565469" y="256093"/>
                  <a:pt x="588558" y="257555"/>
                  <a:pt x="610916" y="258466"/>
                </a:cubicBezTo>
                <a:cubicBezTo>
                  <a:pt x="616393" y="276540"/>
                  <a:pt x="706029" y="270830"/>
                  <a:pt x="675445" y="298242"/>
                </a:cubicBezTo>
                <a:cubicBezTo>
                  <a:pt x="704946" y="300323"/>
                  <a:pt x="730905" y="291099"/>
                  <a:pt x="706978" y="308449"/>
                </a:cubicBezTo>
                <a:cubicBezTo>
                  <a:pt x="716265" y="309674"/>
                  <a:pt x="720624" y="312191"/>
                  <a:pt x="722688" y="315356"/>
                </a:cubicBezTo>
                <a:lnTo>
                  <a:pt x="788907" y="320888"/>
                </a:lnTo>
                <a:lnTo>
                  <a:pt x="795966" y="323634"/>
                </a:lnTo>
                <a:lnTo>
                  <a:pt x="841143" y="323539"/>
                </a:lnTo>
                <a:lnTo>
                  <a:pt x="863323" y="324988"/>
                </a:lnTo>
                <a:lnTo>
                  <a:pt x="871982" y="322308"/>
                </a:lnTo>
                <a:cubicBezTo>
                  <a:pt x="880007" y="321130"/>
                  <a:pt x="889794" y="321651"/>
                  <a:pt x="903506" y="326013"/>
                </a:cubicBezTo>
                <a:lnTo>
                  <a:pt x="906222" y="327603"/>
                </a:lnTo>
                <a:lnTo>
                  <a:pt x="935582" y="326326"/>
                </a:lnTo>
                <a:cubicBezTo>
                  <a:pt x="945618" y="325161"/>
                  <a:pt x="955252" y="323170"/>
                  <a:pt x="964244" y="320017"/>
                </a:cubicBezTo>
                <a:cubicBezTo>
                  <a:pt x="1033014" y="355870"/>
                  <a:pt x="1129467" y="349002"/>
                  <a:pt x="1219609" y="367935"/>
                </a:cubicBezTo>
                <a:cubicBezTo>
                  <a:pt x="1229977" y="398399"/>
                  <a:pt x="1341237" y="397275"/>
                  <a:pt x="1416774" y="382458"/>
                </a:cubicBezTo>
                <a:lnTo>
                  <a:pt x="1419448" y="381604"/>
                </a:lnTo>
                <a:lnTo>
                  <a:pt x="5617585" y="697953"/>
                </a:lnTo>
                <a:lnTo>
                  <a:pt x="5661517" y="704207"/>
                </a:lnTo>
                <a:cubicBezTo>
                  <a:pt x="5682155" y="693380"/>
                  <a:pt x="5703444" y="696300"/>
                  <a:pt x="5726029" y="703535"/>
                </a:cubicBezTo>
                <a:cubicBezTo>
                  <a:pt x="5781629" y="696978"/>
                  <a:pt x="5838513" y="706277"/>
                  <a:pt x="5904210" y="706823"/>
                </a:cubicBezTo>
                <a:cubicBezTo>
                  <a:pt x="5968820" y="691506"/>
                  <a:pt x="5921933" y="719890"/>
                  <a:pt x="5992100" y="720371"/>
                </a:cubicBezTo>
                <a:cubicBezTo>
                  <a:pt x="6042842" y="695979"/>
                  <a:pt x="6036614" y="722333"/>
                  <a:pt x="6075556" y="729951"/>
                </a:cubicBezTo>
                <a:lnTo>
                  <a:pt x="6095398" y="743116"/>
                </a:lnTo>
                <a:lnTo>
                  <a:pt x="6145539" y="738953"/>
                </a:lnTo>
                <a:lnTo>
                  <a:pt x="6163802" y="749192"/>
                </a:lnTo>
                <a:cubicBezTo>
                  <a:pt x="6170033" y="747830"/>
                  <a:pt x="6234771" y="731479"/>
                  <a:pt x="6238120" y="731622"/>
                </a:cubicBezTo>
                <a:lnTo>
                  <a:pt x="6238644" y="731866"/>
                </a:lnTo>
                <a:lnTo>
                  <a:pt x="6251400" y="729720"/>
                </a:lnTo>
                <a:cubicBezTo>
                  <a:pt x="6272509" y="725446"/>
                  <a:pt x="6292655" y="720670"/>
                  <a:pt x="6311523" y="715617"/>
                </a:cubicBezTo>
                <a:cubicBezTo>
                  <a:pt x="6338879" y="729445"/>
                  <a:pt x="6402596" y="701291"/>
                  <a:pt x="6413295" y="732388"/>
                </a:cubicBezTo>
                <a:cubicBezTo>
                  <a:pt x="6439302" y="726464"/>
                  <a:pt x="6448113" y="711921"/>
                  <a:pt x="6451267" y="732794"/>
                </a:cubicBezTo>
                <a:cubicBezTo>
                  <a:pt x="6460180" y="731410"/>
                  <a:pt x="6466838" y="732398"/>
                  <a:pt x="6472504" y="734535"/>
                </a:cubicBezTo>
                <a:lnTo>
                  <a:pt x="6474445" y="735625"/>
                </a:lnTo>
                <a:lnTo>
                  <a:pt x="6531992" y="721963"/>
                </a:lnTo>
                <a:lnTo>
                  <a:pt x="6541082" y="722441"/>
                </a:lnTo>
                <a:lnTo>
                  <a:pt x="6576737" y="710600"/>
                </a:lnTo>
                <a:lnTo>
                  <a:pt x="6596145" y="706049"/>
                </a:lnTo>
                <a:lnTo>
                  <a:pt x="6599587" y="701532"/>
                </a:lnTo>
                <a:cubicBezTo>
                  <a:pt x="6604445" y="698450"/>
                  <a:pt x="6612858" y="696341"/>
                  <a:pt x="6629274" y="696453"/>
                </a:cubicBezTo>
                <a:lnTo>
                  <a:pt x="6633455" y="697088"/>
                </a:lnTo>
                <a:lnTo>
                  <a:pt x="6653804" y="688881"/>
                </a:lnTo>
                <a:lnTo>
                  <a:pt x="10731527" y="271884"/>
                </a:lnTo>
                <a:cubicBezTo>
                  <a:pt x="10783822" y="273380"/>
                  <a:pt x="10790844" y="266359"/>
                  <a:pt x="10793745" y="258481"/>
                </a:cubicBezTo>
                <a:lnTo>
                  <a:pt x="10796512" y="253516"/>
                </a:lnTo>
                <a:lnTo>
                  <a:pt x="10856263" y="251783"/>
                </a:lnTo>
                <a:lnTo>
                  <a:pt x="10872952" y="243066"/>
                </a:lnTo>
                <a:lnTo>
                  <a:pt x="10980163" y="237678"/>
                </a:lnTo>
                <a:cubicBezTo>
                  <a:pt x="10985505" y="209643"/>
                  <a:pt x="11016889" y="246425"/>
                  <a:pt x="11037325" y="236454"/>
                </a:cubicBezTo>
                <a:cubicBezTo>
                  <a:pt x="11052079" y="242843"/>
                  <a:pt x="11089891" y="230964"/>
                  <a:pt x="11100867" y="228539"/>
                </a:cubicBezTo>
                <a:lnTo>
                  <a:pt x="11127856" y="215115"/>
                </a:lnTo>
                <a:lnTo>
                  <a:pt x="11166497" y="214810"/>
                </a:lnTo>
                <a:cubicBezTo>
                  <a:pt x="11184044" y="212083"/>
                  <a:pt x="11217231" y="225251"/>
                  <a:pt x="11226397" y="214458"/>
                </a:cubicBezTo>
                <a:cubicBezTo>
                  <a:pt x="11239163" y="230646"/>
                  <a:pt x="11232243" y="221976"/>
                  <a:pt x="11284499" y="215829"/>
                </a:cubicBezTo>
                <a:cubicBezTo>
                  <a:pt x="11308762" y="223016"/>
                  <a:pt x="11292907" y="257795"/>
                  <a:pt x="11332107" y="242856"/>
                </a:cubicBezTo>
                <a:cubicBezTo>
                  <a:pt x="11318141" y="220143"/>
                  <a:pt x="11374400" y="218529"/>
                  <a:pt x="11357066" y="192601"/>
                </a:cubicBezTo>
                <a:lnTo>
                  <a:pt x="11394563" y="186222"/>
                </a:lnTo>
                <a:lnTo>
                  <a:pt x="11407061" y="192354"/>
                </a:lnTo>
                <a:lnTo>
                  <a:pt x="11429464" y="191610"/>
                </a:lnTo>
                <a:lnTo>
                  <a:pt x="11427271" y="181492"/>
                </a:lnTo>
                <a:lnTo>
                  <a:pt x="11487575" y="176136"/>
                </a:lnTo>
                <a:cubicBezTo>
                  <a:pt x="11532252" y="171278"/>
                  <a:pt x="11591672" y="178952"/>
                  <a:pt x="11579517" y="155481"/>
                </a:cubicBezTo>
                <a:cubicBezTo>
                  <a:pt x="11589631" y="126475"/>
                  <a:pt x="11708855" y="168211"/>
                  <a:pt x="11699246" y="138006"/>
                </a:cubicBezTo>
                <a:cubicBezTo>
                  <a:pt x="11743182" y="155461"/>
                  <a:pt x="11821229" y="135866"/>
                  <a:pt x="11882899" y="133514"/>
                </a:cubicBezTo>
                <a:cubicBezTo>
                  <a:pt x="11890092" y="119292"/>
                  <a:pt x="11967928" y="71587"/>
                  <a:pt x="11994747" y="77608"/>
                </a:cubicBezTo>
                <a:cubicBezTo>
                  <a:pt x="12094260" y="75861"/>
                  <a:pt x="12045032" y="62453"/>
                  <a:pt x="12132313" y="28707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306E64-E868-4378-9486-393C92BC8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0038" y="3652343"/>
            <a:ext cx="4738051" cy="276608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1A5FD61-AF28-4544-AF3E-7193BDDDC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7964" y="3634711"/>
            <a:ext cx="4738051" cy="27660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fik 6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4FDA1A0D-B867-2864-D4E6-86BADD55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1685709" y="3760846"/>
            <a:ext cx="3726709" cy="2526583"/>
          </a:xfrm>
          <a:prstGeom prst="rect">
            <a:avLst/>
          </a:prstGeom>
        </p:spPr>
      </p:pic>
      <p:pic>
        <p:nvPicPr>
          <p:cNvPr id="5" name="Grafik 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0F1C9339-73FA-F31B-B383-0BF74101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698483" y="3722746"/>
            <a:ext cx="3725338" cy="252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134CC-BDE5-47A8-31E3-E48FAA0A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Github-history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20AAD-94A9-BF66-26B7-3722F7099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09127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0"/>
      </a:lt2>
      <a:accent1>
        <a:srgbClr val="E729DE"/>
      </a:accent1>
      <a:accent2>
        <a:srgbClr val="8F17D5"/>
      </a:accent2>
      <a:accent3>
        <a:srgbClr val="5229E7"/>
      </a:accent3>
      <a:accent4>
        <a:srgbClr val="193FD5"/>
      </a:accent4>
      <a:accent5>
        <a:srgbClr val="299FE7"/>
      </a:accent5>
      <a:accent6>
        <a:srgbClr val="15C0BA"/>
      </a:accent6>
      <a:hlink>
        <a:srgbClr val="3F79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Bembo</vt:lpstr>
      <vt:lpstr>Symbol</vt:lpstr>
      <vt:lpstr>ArchiveVTI</vt:lpstr>
      <vt:lpstr>Kühlschrank-Koch</vt:lpstr>
      <vt:lpstr>Projektteam &amp; Zuständigkeit</vt:lpstr>
      <vt:lpstr>Aktueller Projekstand</vt:lpstr>
      <vt:lpstr>Github-history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Gideon Rüscher</dc:creator>
  <cp:lastModifiedBy>Gideon Rüscher</cp:lastModifiedBy>
  <cp:revision>1</cp:revision>
  <dcterms:created xsi:type="dcterms:W3CDTF">2024-12-10T07:03:01Z</dcterms:created>
  <dcterms:modified xsi:type="dcterms:W3CDTF">2024-12-10T07:33:18Z</dcterms:modified>
</cp:coreProperties>
</file>