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0d1174ca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0d1174ca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0d1174ca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0d1174ca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0d3a47896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0d3a4789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0d1174ca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0d1174ca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Northwind Group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Insights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8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29, 2024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Emily Bowers, Greg Smith, Sergio Villa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Country Order Insights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85025" y="1423600"/>
            <a:ext cx="3788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3 Ordering Countries: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Germany, USA (tied)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Brazil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France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Countries also have the most customers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USA (n=13)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Germany (n=11)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France (n=11)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Brazil )(n=9)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5034825" y="1953000"/>
            <a:ext cx="3788700" cy="1392000"/>
          </a:xfrm>
          <a:prstGeom prst="rect">
            <a:avLst/>
          </a:prstGeom>
          <a:solidFill>
            <a:srgbClr val="0145AC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Recommendation: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Focus more resources on these countries with a higher customer base, which may lead to increased sales.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Companies with Highest Spend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8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Quick-Stop $117,483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Save-a-lot Market $115,673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Ernst Handel $113,236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Hungry Owl All-Night Grocers $57,317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Rattlesnake Canyon Grocery $52,245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1365625" y="3470025"/>
            <a:ext cx="6599400" cy="615000"/>
          </a:xfrm>
          <a:prstGeom prst="rect">
            <a:avLst/>
          </a:prstGeom>
          <a:solidFill>
            <a:srgbClr val="0145A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Recommendation: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Nurture business relationships with these companies to help drive opportunities for growth.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783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avg unit price trend with avg discount?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see that the highest discounts tend to coincide with lower Unit Price.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That is except for  one product.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More time can let us visualize and potentially sift through the data to see </a:t>
            </a:r>
            <a:r>
              <a:rPr lang="en"/>
              <a:t>overarching</a:t>
            </a:r>
            <a:r>
              <a:rPr lang="en"/>
              <a:t> trends. But this shows promise to the idea there is correlation.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949" y="2871649"/>
            <a:ext cx="5529451" cy="16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Employees Help Drive Sales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5257450" y="1958250"/>
            <a:ext cx="3387300" cy="1626600"/>
          </a:xfrm>
          <a:prstGeom prst="rect">
            <a:avLst/>
          </a:prstGeom>
          <a:solidFill>
            <a:srgbClr val="0145AC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Recognizing employees who have sold the most orders can highlight top performers and potentially serve as a basis for incentives and/or performance evaluations.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25" y="1540950"/>
            <a:ext cx="4347775" cy="29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