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Implementacija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kalkulatora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osnovu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šake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detektovane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video </a:t>
            </a:r>
            <a:r>
              <a:rPr lang="en-US" sz="2400" b="1" dirty="0" err="1" smtClean="0"/>
              <a:t>snimku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Sakupljanje</a:t>
            </a:r>
            <a:r>
              <a:rPr lang="en-US" sz="1200" dirty="0" smtClean="0"/>
              <a:t> </a:t>
            </a:r>
            <a:r>
              <a:rPr lang="en-US" sz="1200" dirty="0" err="1" smtClean="0"/>
              <a:t>podataka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12954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Treniranje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5814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Testiranje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886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  <a:r>
              <a:rPr lang="en-US" sz="1200" dirty="0" err="1" smtClean="0"/>
              <a:t>mreža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2743200"/>
            <a:ext cx="441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Rezultati</a:t>
            </a:r>
            <a:endParaRPr lang="en-US" sz="1400" dirty="0" smtClean="0"/>
          </a:p>
          <a:p>
            <a:r>
              <a:rPr lang="en-US" sz="1200" dirty="0" err="1" smtClean="0"/>
              <a:t>Nakon</a:t>
            </a:r>
            <a:r>
              <a:rPr lang="en-US" sz="1200" dirty="0" smtClean="0"/>
              <a:t> </a:t>
            </a:r>
            <a:r>
              <a:rPr lang="en-US" sz="1200" dirty="0" err="1" smtClean="0"/>
              <a:t>treniranja</a:t>
            </a:r>
            <a:r>
              <a:rPr lang="en-US" sz="1200" dirty="0" smtClean="0"/>
              <a:t> </a:t>
            </a:r>
            <a:r>
              <a:rPr lang="en-US" sz="1200" dirty="0" err="1" smtClean="0"/>
              <a:t>modela</a:t>
            </a:r>
            <a:r>
              <a:rPr lang="en-US" sz="1200" dirty="0" smtClean="0"/>
              <a:t> </a:t>
            </a:r>
            <a:r>
              <a:rPr lang="en-US" sz="1200" dirty="0" err="1" smtClean="0"/>
              <a:t>dobijen</a:t>
            </a:r>
            <a:r>
              <a:rPr lang="en-US" sz="1200" dirty="0" smtClean="0"/>
              <a:t> je LOSS </a:t>
            </a:r>
            <a:r>
              <a:rPr lang="en-US" sz="1200" dirty="0" err="1" smtClean="0"/>
              <a:t>od</a:t>
            </a:r>
            <a:r>
              <a:rPr lang="en-US" sz="1200" dirty="0" smtClean="0"/>
              <a:t> 0.62, a accuracy je 93%.</a:t>
            </a:r>
          </a:p>
          <a:p>
            <a:endParaRPr lang="en-US" sz="1400" dirty="0" smtClean="0"/>
          </a:p>
          <a:p>
            <a:endParaRPr lang="en-US" dirty="0"/>
          </a:p>
        </p:txBody>
      </p:sp>
      <p:pic>
        <p:nvPicPr>
          <p:cNvPr id="1026" name="Picture 2" descr="E:\Desktop\viber_image_2023-02-05_20-46-51-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990600" cy="990600"/>
          </a:xfrm>
          <a:prstGeom prst="rect">
            <a:avLst/>
          </a:prstGeom>
          <a:noFill/>
        </p:spPr>
      </p:pic>
      <p:pic>
        <p:nvPicPr>
          <p:cNvPr id="1027" name="Picture 3" descr="E:\Desktop\viber_image_2023-02-05_20-46-49-5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667000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E:\Desktop\viber_image_2023-02-05_20-46-50-27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667000"/>
            <a:ext cx="990600" cy="990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0" y="1752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Z</a:t>
            </a:r>
            <a:r>
              <a:rPr lang="en-US" sz="1200" dirty="0" err="1" smtClean="0"/>
              <a:t>a</a:t>
            </a:r>
            <a:r>
              <a:rPr lang="en-US" sz="1200" dirty="0" smtClean="0"/>
              <a:t> </a:t>
            </a:r>
            <a:r>
              <a:rPr lang="en-US" sz="1200" dirty="0" err="1" smtClean="0"/>
              <a:t>obučavanje</a:t>
            </a:r>
            <a:r>
              <a:rPr lang="en-US" sz="1200" dirty="0" smtClean="0"/>
              <a:t> </a:t>
            </a:r>
            <a:r>
              <a:rPr lang="en-US" sz="1200" dirty="0" err="1" smtClean="0"/>
              <a:t>mreže</a:t>
            </a:r>
            <a:r>
              <a:rPr lang="en-US" sz="1200" dirty="0" smtClean="0"/>
              <a:t> I </a:t>
            </a:r>
            <a:r>
              <a:rPr lang="en-US" sz="1200" dirty="0" err="1" smtClean="0"/>
              <a:t>implementaciju</a:t>
            </a:r>
            <a:r>
              <a:rPr lang="en-US" sz="1200" dirty="0" smtClean="0"/>
              <a:t> </a:t>
            </a:r>
            <a:r>
              <a:rPr lang="en-US" sz="1200" dirty="0" err="1" smtClean="0"/>
              <a:t>kalkulatora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korišten</a:t>
            </a:r>
            <a:r>
              <a:rPr lang="en-US" sz="1200" dirty="0" smtClean="0"/>
              <a:t> je </a:t>
            </a:r>
            <a:r>
              <a:rPr lang="en-US" sz="1200" dirty="0" err="1" smtClean="0"/>
              <a:t>ručno</a:t>
            </a:r>
            <a:r>
              <a:rPr lang="en-US" sz="1200" dirty="0" smtClean="0"/>
              <a:t> </a:t>
            </a:r>
            <a:r>
              <a:rPr lang="en-US" sz="1200" dirty="0" err="1" smtClean="0"/>
              <a:t>sakupljani</a:t>
            </a:r>
            <a:r>
              <a:rPr lang="en-US" sz="1200" dirty="0" smtClean="0"/>
              <a:t>  </a:t>
            </a:r>
            <a:r>
              <a:rPr lang="en-US" sz="1200" dirty="0" err="1" smtClean="0"/>
              <a:t>skup</a:t>
            </a:r>
            <a:r>
              <a:rPr lang="en-US" sz="1200" dirty="0" smtClean="0"/>
              <a:t> </a:t>
            </a:r>
            <a:r>
              <a:rPr lang="en-US" sz="1200" dirty="0" err="1" smtClean="0"/>
              <a:t>podataka</a:t>
            </a:r>
            <a:r>
              <a:rPr lang="en-US" sz="1200" dirty="0" smtClean="0"/>
              <a:t>.  </a:t>
            </a:r>
            <a:r>
              <a:rPr lang="en-US" sz="1200" dirty="0" err="1" smtClean="0"/>
              <a:t>Sastoji</a:t>
            </a:r>
            <a:r>
              <a:rPr lang="en-US" sz="1200" dirty="0" smtClean="0"/>
              <a:t> se </a:t>
            </a:r>
          </a:p>
          <a:p>
            <a:r>
              <a:rPr lang="en-US" sz="1200" dirty="0" err="1" smtClean="0"/>
              <a:t>od</a:t>
            </a:r>
            <a:r>
              <a:rPr lang="en-US" sz="1200" dirty="0" smtClean="0"/>
              <a:t> 2800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koje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podeljene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trening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testni</a:t>
            </a:r>
            <a:r>
              <a:rPr lang="en-US" sz="1200" dirty="0" smtClean="0"/>
              <a:t> </a:t>
            </a:r>
            <a:r>
              <a:rPr lang="en-US" sz="1200" dirty="0" err="1" smtClean="0"/>
              <a:t>skup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u</a:t>
            </a:r>
            <a:r>
              <a:rPr lang="en-US" sz="1200" dirty="0" smtClean="0"/>
              <a:t> </a:t>
            </a:r>
            <a:r>
              <a:rPr lang="en-US" sz="1200" dirty="0" err="1" smtClean="0"/>
              <a:t>odnosu</a:t>
            </a:r>
            <a:r>
              <a:rPr lang="en-US" sz="1200" dirty="0" smtClean="0"/>
              <a:t>  80:20</a:t>
            </a:r>
            <a:endParaRPr lang="en-US" sz="1200" dirty="0"/>
          </a:p>
        </p:txBody>
      </p:sp>
      <p:pic>
        <p:nvPicPr>
          <p:cNvPr id="1030" name="Picture 6" descr="E:\Desktop\Mo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876800"/>
            <a:ext cx="2967358" cy="1600199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28600" y="41910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Korištena</a:t>
            </a:r>
            <a:r>
              <a:rPr lang="en-US" sz="1200" dirty="0" smtClean="0"/>
              <a:t> je </a:t>
            </a:r>
            <a:r>
              <a:rPr lang="en-US" sz="1200" dirty="0" err="1" smtClean="0"/>
              <a:t>konvoluciona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m</a:t>
            </a:r>
            <a:r>
              <a:rPr lang="en-US" sz="1200" dirty="0" err="1" smtClean="0"/>
              <a:t>reža</a:t>
            </a:r>
            <a:r>
              <a:rPr lang="en-US" sz="1200" dirty="0" smtClean="0"/>
              <a:t> </a:t>
            </a:r>
            <a:r>
              <a:rPr lang="en-US" sz="1200" dirty="0" err="1" smtClean="0"/>
              <a:t>čija</a:t>
            </a:r>
            <a:r>
              <a:rPr lang="en-US" sz="1200" dirty="0" smtClean="0"/>
              <a:t> je </a:t>
            </a:r>
            <a:r>
              <a:rPr lang="en-US" sz="1200" dirty="0" err="1" smtClean="0"/>
              <a:t>arhitektura</a:t>
            </a:r>
            <a:r>
              <a:rPr lang="en-US" sz="1200" dirty="0" smtClean="0"/>
              <a:t> data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slici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43400" y="1600200"/>
            <a:ext cx="457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Ulaz</a:t>
            </a:r>
            <a:r>
              <a:rPr lang="en-US" sz="1200" dirty="0" smtClean="0"/>
              <a:t> u </a:t>
            </a:r>
            <a:r>
              <a:rPr lang="en-US" sz="1200" dirty="0" err="1" smtClean="0"/>
              <a:t>našu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neuronsku</a:t>
            </a:r>
            <a:r>
              <a:rPr lang="en-US" sz="1200" dirty="0" smtClean="0"/>
              <a:t> </a:t>
            </a:r>
            <a:r>
              <a:rPr lang="en-US" sz="1200" dirty="0" err="1" smtClean="0"/>
              <a:t>mrežu</a:t>
            </a:r>
            <a:r>
              <a:rPr lang="en-US" sz="1200" dirty="0" smtClean="0"/>
              <a:t> je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dimenzija</a:t>
            </a:r>
            <a:r>
              <a:rPr lang="en-US" sz="1200" dirty="0" smtClean="0"/>
              <a:t> 128x128x1. </a:t>
            </a:r>
            <a:r>
              <a:rPr lang="en-US" sz="1200" dirty="0" err="1" smtClean="0"/>
              <a:t>Tj</a:t>
            </a:r>
            <a:r>
              <a:rPr lang="en-US" sz="1200" dirty="0" smtClean="0"/>
              <a:t>. u </a:t>
            </a:r>
            <a:r>
              <a:rPr lang="en-US" sz="1200" dirty="0" err="1" smtClean="0"/>
              <a:t>procesu</a:t>
            </a:r>
            <a:r>
              <a:rPr lang="en-US" sz="1200" dirty="0" smtClean="0"/>
              <a:t> </a:t>
            </a:r>
            <a:r>
              <a:rPr lang="en-US" sz="1200" dirty="0" err="1" smtClean="0"/>
              <a:t>pripreme</a:t>
            </a:r>
            <a:r>
              <a:rPr lang="en-US" sz="1200" dirty="0" smtClean="0"/>
              <a:t> </a:t>
            </a:r>
            <a:r>
              <a:rPr lang="en-US" sz="1200" dirty="0" err="1" smtClean="0"/>
              <a:t>slike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obučavanje</a:t>
            </a:r>
            <a:r>
              <a:rPr lang="en-US" sz="1200" dirty="0" smtClean="0"/>
              <a:t> </a:t>
            </a:r>
            <a:r>
              <a:rPr lang="en-US" sz="1200" dirty="0" err="1" smtClean="0"/>
              <a:t>vrši</a:t>
            </a:r>
            <a:r>
              <a:rPr lang="en-US" sz="1200" dirty="0" smtClean="0"/>
              <a:t> se </a:t>
            </a:r>
            <a:r>
              <a:rPr lang="en-US" sz="1200" dirty="0" err="1" smtClean="0"/>
              <a:t>njeno</a:t>
            </a:r>
            <a:r>
              <a:rPr lang="en-US" sz="1200" dirty="0" smtClean="0"/>
              <a:t> </a:t>
            </a:r>
            <a:r>
              <a:rPr lang="en-US" sz="1200" dirty="0" err="1" smtClean="0"/>
              <a:t>pretvaranje</a:t>
            </a:r>
            <a:r>
              <a:rPr lang="en-US" sz="1200" dirty="0" smtClean="0"/>
              <a:t> u grayscale </a:t>
            </a:r>
            <a:r>
              <a:rPr lang="en-US" sz="1200" dirty="0" err="1" smtClean="0"/>
              <a:t>i</a:t>
            </a:r>
            <a:r>
              <a:rPr lang="en-US" sz="1200" dirty="0" smtClean="0"/>
              <a:t>  </a:t>
            </a:r>
            <a:r>
              <a:rPr lang="en-US" sz="1200" dirty="0" err="1" smtClean="0"/>
              <a:t>prilagođavanje</a:t>
            </a:r>
            <a:r>
              <a:rPr lang="en-US" sz="1200" dirty="0" smtClean="0"/>
              <a:t> </a:t>
            </a:r>
            <a:r>
              <a:rPr lang="en-US" sz="1200" dirty="0" err="1" smtClean="0"/>
              <a:t>dimenzija</a:t>
            </a:r>
            <a:r>
              <a:rPr lang="en-US" sz="1200" dirty="0" smtClean="0"/>
              <a:t>. </a:t>
            </a:r>
            <a:r>
              <a:rPr lang="en-US" sz="1200" dirty="0" err="1" smtClean="0"/>
              <a:t>Empirijski</a:t>
            </a:r>
            <a:r>
              <a:rPr lang="en-US" sz="1200" dirty="0" smtClean="0"/>
              <a:t> je </a:t>
            </a:r>
            <a:r>
              <a:rPr lang="en-US" sz="1200" dirty="0" err="1" smtClean="0"/>
              <a:t>utvrđeno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najbolji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rezultati</a:t>
            </a:r>
            <a:r>
              <a:rPr lang="en-US" sz="1200" dirty="0" smtClean="0"/>
              <a:t> </a:t>
            </a:r>
            <a:r>
              <a:rPr lang="en-US" sz="1200" dirty="0" err="1" smtClean="0"/>
              <a:t>postignuti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kada</a:t>
            </a:r>
            <a:r>
              <a:rPr lang="en-US" sz="1200" dirty="0" smtClean="0"/>
              <a:t> je </a:t>
            </a:r>
            <a:r>
              <a:rPr lang="en-US" sz="1200" dirty="0" err="1" smtClean="0"/>
              <a:t>mreža</a:t>
            </a:r>
            <a:r>
              <a:rPr lang="en-US" sz="1200" dirty="0" smtClean="0"/>
              <a:t> </a:t>
            </a:r>
            <a:r>
              <a:rPr lang="en-US" sz="1200" dirty="0" err="1" smtClean="0"/>
              <a:t>trenitana</a:t>
            </a:r>
            <a:r>
              <a:rPr lang="en-US" sz="1200" dirty="0" smtClean="0"/>
              <a:t> u 15 </a:t>
            </a:r>
            <a:r>
              <a:rPr lang="en-US" sz="1200" dirty="0" err="1" smtClean="0"/>
              <a:t>epoha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46505" y="3962400"/>
            <a:ext cx="489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rada</a:t>
            </a:r>
            <a:r>
              <a:rPr lang="en-US" sz="1200" dirty="0" smtClean="0"/>
              <a:t> CNN </a:t>
            </a:r>
            <a:r>
              <a:rPr lang="en-US" sz="1200" dirty="0" err="1" smtClean="0"/>
              <a:t>postignuto</a:t>
            </a:r>
            <a:r>
              <a:rPr lang="en-US" sz="1200" dirty="0" smtClean="0"/>
              <a:t> je </a:t>
            </a:r>
            <a:r>
              <a:rPr lang="en-US" sz="1200" dirty="0" err="1" smtClean="0"/>
              <a:t>kroz</a:t>
            </a:r>
            <a:r>
              <a:rPr lang="en-US" sz="1200" dirty="0" smtClean="0"/>
              <a:t> </a:t>
            </a:r>
            <a:r>
              <a:rPr lang="en-US" sz="1200" dirty="0" err="1" smtClean="0"/>
              <a:t>procenu</a:t>
            </a:r>
            <a:r>
              <a:rPr lang="en-US" sz="1200" dirty="0" smtClean="0"/>
              <a:t> </a:t>
            </a:r>
            <a:r>
              <a:rPr lang="en-US" sz="1200" dirty="0" err="1" smtClean="0"/>
              <a:t>njene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tačnosti</a:t>
            </a:r>
            <a:r>
              <a:rPr lang="en-US" sz="1200" dirty="0" smtClean="0"/>
              <a:t>,</a:t>
            </a:r>
            <a:r>
              <a:rPr lang="en-US" sz="1200" dirty="0" smtClean="0"/>
              <a:t> </a:t>
            </a:r>
            <a:r>
              <a:rPr lang="en-US" sz="1200" dirty="0" err="1" smtClean="0"/>
              <a:t>d</a:t>
            </a:r>
            <a:r>
              <a:rPr lang="en-US" sz="1200" dirty="0" err="1" smtClean="0"/>
              <a:t>ok</a:t>
            </a:r>
            <a:r>
              <a:rPr lang="en-US" sz="1200" dirty="0" smtClean="0"/>
              <a:t> </a:t>
            </a:r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samog</a:t>
            </a:r>
            <a:r>
              <a:rPr lang="en-US" sz="1200" dirty="0" smtClean="0"/>
              <a:t> </a:t>
            </a:r>
            <a:r>
              <a:rPr lang="en-US" sz="1200" dirty="0" err="1" smtClean="0"/>
              <a:t>kalkulatora</a:t>
            </a:r>
            <a:r>
              <a:rPr lang="en-US" sz="1200" dirty="0" smtClean="0"/>
              <a:t> </a:t>
            </a:r>
            <a:r>
              <a:rPr lang="en-US" sz="1200" dirty="0" err="1" smtClean="0"/>
              <a:t>vrši</a:t>
            </a:r>
            <a:r>
              <a:rPr lang="en-US" sz="1200" dirty="0" smtClean="0"/>
              <a:t> </a:t>
            </a:r>
            <a:r>
              <a:rPr lang="en-US" sz="1200" dirty="0" err="1" smtClean="0"/>
              <a:t>korisnik</a:t>
            </a:r>
            <a:endParaRPr lang="en-US" sz="1200" dirty="0" smtClean="0"/>
          </a:p>
          <a:p>
            <a:r>
              <a:rPr lang="en-US" sz="1200" dirty="0" err="1" smtClean="0"/>
              <a:t>t</a:t>
            </a:r>
            <a:r>
              <a:rPr lang="en-US" sz="1200" dirty="0" err="1" smtClean="0"/>
              <a:t>ako</a:t>
            </a:r>
            <a:r>
              <a:rPr lang="en-US" sz="1200" dirty="0" smtClean="0"/>
              <a:t> </a:t>
            </a:r>
            <a:r>
              <a:rPr lang="en-US" sz="1200" dirty="0" err="1" smtClean="0"/>
              <a:t>š</a:t>
            </a:r>
            <a:r>
              <a:rPr lang="en-US" sz="1200" dirty="0" err="1" smtClean="0"/>
              <a:t>to</a:t>
            </a:r>
            <a:r>
              <a:rPr lang="en-US" sz="1200" dirty="0" smtClean="0"/>
              <a:t> u </a:t>
            </a:r>
            <a:r>
              <a:rPr lang="en-US" sz="1200" dirty="0" err="1" smtClean="0"/>
              <a:t>toku</a:t>
            </a:r>
            <a:r>
              <a:rPr lang="en-US" sz="1200" dirty="0" smtClean="0"/>
              <a:t> </a:t>
            </a:r>
            <a:r>
              <a:rPr lang="en-US" sz="1200" dirty="0" err="1" smtClean="0"/>
              <a:t>reprodukcije</a:t>
            </a:r>
            <a:r>
              <a:rPr lang="en-US" sz="1200" dirty="0" smtClean="0"/>
              <a:t> </a:t>
            </a:r>
            <a:r>
              <a:rPr lang="en-US" sz="1200" dirty="0" err="1" smtClean="0"/>
              <a:t>videa</a:t>
            </a:r>
            <a:r>
              <a:rPr lang="en-US" sz="1200" dirty="0" smtClean="0"/>
              <a:t> </a:t>
            </a:r>
            <a:r>
              <a:rPr lang="en-US" sz="1200" dirty="0" err="1" smtClean="0"/>
              <a:t>klikom</a:t>
            </a:r>
            <a:r>
              <a:rPr lang="en-US" sz="1200" dirty="0" smtClean="0"/>
              <a:t> </a:t>
            </a:r>
            <a:r>
              <a:rPr lang="en-US" sz="1200" dirty="0" err="1" smtClean="0"/>
              <a:t>bira</a:t>
            </a:r>
            <a:r>
              <a:rPr lang="en-US" sz="1200" dirty="0" smtClean="0"/>
              <a:t> </a:t>
            </a:r>
            <a:r>
              <a:rPr lang="en-US" sz="1200" dirty="0" err="1" smtClean="0"/>
              <a:t>frejmove</a:t>
            </a:r>
            <a:r>
              <a:rPr lang="en-US" sz="1200" dirty="0" smtClean="0"/>
              <a:t> </a:t>
            </a:r>
            <a:r>
              <a:rPr lang="en-US" sz="1200" dirty="0" err="1" smtClean="0"/>
              <a:t>koje</a:t>
            </a:r>
            <a:endParaRPr lang="en-US" sz="1200" dirty="0" smtClean="0"/>
          </a:p>
          <a:p>
            <a:r>
              <a:rPr lang="en-US" sz="1200" dirty="0" err="1" smtClean="0"/>
              <a:t>ž</a:t>
            </a:r>
            <a:r>
              <a:rPr lang="en-US" sz="1200" dirty="0" err="1" smtClean="0"/>
              <a:t>eli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evaluira</a:t>
            </a:r>
            <a:r>
              <a:rPr lang="en-US" sz="1200" dirty="0" smtClean="0"/>
              <a:t> </a:t>
            </a:r>
            <a:r>
              <a:rPr lang="en-US" sz="1200" dirty="0" err="1" smtClean="0"/>
              <a:t>prilikom</a:t>
            </a:r>
            <a:r>
              <a:rPr lang="en-US" sz="1200" dirty="0" smtClean="0"/>
              <a:t> </a:t>
            </a:r>
            <a:r>
              <a:rPr lang="en-US" sz="1200" dirty="0" err="1" smtClean="0"/>
              <a:t>sastavljanja</a:t>
            </a:r>
            <a:r>
              <a:rPr lang="en-US" sz="1200" dirty="0" smtClean="0"/>
              <a:t> </a:t>
            </a:r>
            <a:r>
              <a:rPr lang="en-US" sz="1200" dirty="0" err="1" smtClean="0"/>
              <a:t>svog</a:t>
            </a:r>
            <a:r>
              <a:rPr lang="en-US" sz="1200" dirty="0" smtClean="0"/>
              <a:t> </a:t>
            </a:r>
            <a:r>
              <a:rPr lang="en-US" sz="1200" dirty="0" err="1" smtClean="0"/>
              <a:t>izraza</a:t>
            </a:r>
            <a:r>
              <a:rPr lang="en-US" sz="1200" dirty="0" smtClean="0"/>
              <a:t>. Na </a:t>
            </a:r>
            <a:r>
              <a:rPr lang="en-US" sz="1200" dirty="0" err="1" smtClean="0"/>
              <a:t>kraju</a:t>
            </a:r>
            <a:r>
              <a:rPr lang="en-US" sz="1200" dirty="0" smtClean="0"/>
              <a:t> </a:t>
            </a:r>
            <a:r>
              <a:rPr lang="en-US" sz="1200" dirty="0" err="1" smtClean="0"/>
              <a:t>videa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Mu se </a:t>
            </a:r>
            <a:r>
              <a:rPr lang="en-US" sz="1200" dirty="0" err="1" smtClean="0"/>
              <a:t>prikazuje</a:t>
            </a:r>
            <a:r>
              <a:rPr lang="en-US" sz="1200" dirty="0" smtClean="0"/>
              <a:t> </a:t>
            </a:r>
            <a:r>
              <a:rPr lang="en-US" sz="1200" dirty="0" err="1" smtClean="0"/>
              <a:t>finalni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</a:t>
            </a:r>
            <a:r>
              <a:rPr lang="en-US" sz="1200" dirty="0" smtClean="0"/>
              <a:t>.</a:t>
            </a:r>
          </a:p>
        </p:txBody>
      </p:sp>
      <p:pic>
        <p:nvPicPr>
          <p:cNvPr id="1031" name="Picture 7" descr="E:\Desktop\slikaZaVide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5029200"/>
            <a:ext cx="1203325" cy="1493837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6477000" y="6019800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Aleksa</a:t>
            </a:r>
            <a:r>
              <a:rPr lang="en-US" sz="1200" dirty="0" smtClean="0"/>
              <a:t> </a:t>
            </a:r>
            <a:r>
              <a:rPr lang="en-US" sz="1200" dirty="0" err="1" smtClean="0"/>
              <a:t>Simić</a:t>
            </a:r>
            <a:r>
              <a:rPr lang="en-US" sz="1200" dirty="0" smtClean="0"/>
              <a:t>, SW13-2019</a:t>
            </a:r>
          </a:p>
          <a:p>
            <a:r>
              <a:rPr lang="en-US" sz="1200" dirty="0" err="1" smtClean="0"/>
              <a:t>Nevena</a:t>
            </a:r>
            <a:r>
              <a:rPr lang="en-US" sz="1200" dirty="0" smtClean="0"/>
              <a:t> </a:t>
            </a:r>
            <a:r>
              <a:rPr lang="en-US" sz="1200" dirty="0" err="1" smtClean="0"/>
              <a:t>Radešić</a:t>
            </a:r>
            <a:r>
              <a:rPr lang="en-US" sz="1200" dirty="0" smtClean="0"/>
              <a:t>, SW12-2019</a:t>
            </a:r>
          </a:p>
          <a:p>
            <a:r>
              <a:rPr lang="en-US" sz="1200" dirty="0" err="1" smtClean="0"/>
              <a:t>Milica</a:t>
            </a:r>
            <a:r>
              <a:rPr lang="en-US" sz="1200" dirty="0" smtClean="0"/>
              <a:t> </a:t>
            </a:r>
            <a:r>
              <a:rPr lang="en-US" sz="1200" dirty="0" err="1" smtClean="0"/>
              <a:t>Popović</a:t>
            </a:r>
            <a:r>
              <a:rPr lang="en-US" sz="1200" dirty="0" smtClean="0"/>
              <a:t>, SW11-2019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5638800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Asistent</a:t>
            </a:r>
            <a:r>
              <a:rPr lang="en-US" sz="1200" dirty="0" smtClean="0"/>
              <a:t>: </a:t>
            </a:r>
            <a:r>
              <a:rPr lang="en-US" sz="1200" dirty="0" err="1" smtClean="0"/>
              <a:t>Milica</a:t>
            </a:r>
            <a:r>
              <a:rPr lang="en-US" sz="1200" dirty="0" smtClean="0"/>
              <a:t> </a:t>
            </a:r>
            <a:r>
              <a:rPr lang="sr-Latn-RS" sz="1200" dirty="0" smtClean="0"/>
              <a:t>Škipina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</TotalTime>
  <Words>174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11</cp:revision>
  <dcterms:created xsi:type="dcterms:W3CDTF">2006-08-16T00:00:00Z</dcterms:created>
  <dcterms:modified xsi:type="dcterms:W3CDTF">2023-02-05T21:16:45Z</dcterms:modified>
</cp:coreProperties>
</file>