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esktop\solid-navy-blue-concrete-textured-wall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-2133600" y="152400"/>
            <a:ext cx="11536363" cy="7162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609600" y="304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Implementacija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kalkulatora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osnovu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šake</a:t>
            </a:r>
            <a:r>
              <a:rPr lang="en-US" sz="2400" b="1" dirty="0" smtClean="0"/>
              <a:t> </a:t>
            </a:r>
            <a:endParaRPr lang="en-US" sz="2400" b="1" dirty="0" smtClean="0"/>
          </a:p>
          <a:p>
            <a:pPr algn="ctr"/>
            <a:r>
              <a:rPr lang="en-US" sz="2400" b="1" dirty="0" err="1" smtClean="0"/>
              <a:t>detektovane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</a:t>
            </a:r>
            <a:r>
              <a:rPr lang="en-US" sz="2400" b="1" dirty="0" smtClean="0"/>
              <a:t> video </a:t>
            </a:r>
            <a:r>
              <a:rPr lang="en-US" sz="2400" b="1" dirty="0" err="1" smtClean="0"/>
              <a:t>snimku</a:t>
            </a:r>
            <a:endParaRPr 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1524000" y="35814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Sakupljanje</a:t>
            </a:r>
            <a:r>
              <a:rPr lang="en-US" sz="1200" dirty="0" smtClean="0"/>
              <a:t> </a:t>
            </a:r>
            <a:r>
              <a:rPr lang="en-US" sz="1200" dirty="0" err="1" smtClean="0"/>
              <a:t>podataka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-1447800" y="3962400"/>
            <a:ext cx="167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obučavanje</a:t>
            </a:r>
            <a:r>
              <a:rPr lang="en-US" sz="1200" dirty="0" smtClean="0"/>
              <a:t> </a:t>
            </a:r>
            <a:r>
              <a:rPr lang="en-US" sz="1200" dirty="0" err="1" smtClean="0"/>
              <a:t>mreže</a:t>
            </a:r>
            <a:r>
              <a:rPr lang="en-US" sz="1200" dirty="0" smtClean="0"/>
              <a:t> I </a:t>
            </a:r>
            <a:r>
              <a:rPr lang="en-US" sz="1200" dirty="0" err="1" smtClean="0"/>
              <a:t>implementaciju</a:t>
            </a:r>
            <a:r>
              <a:rPr lang="en-US" sz="1200" dirty="0" smtClean="0"/>
              <a:t> </a:t>
            </a:r>
            <a:r>
              <a:rPr lang="en-US" sz="1200" dirty="0" err="1" smtClean="0"/>
              <a:t>kalkulatora</a:t>
            </a:r>
            <a:r>
              <a:rPr lang="en-US" sz="1200" dirty="0" smtClean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korišten</a:t>
            </a:r>
            <a:r>
              <a:rPr lang="en-US" sz="1200" dirty="0" smtClean="0"/>
              <a:t> </a:t>
            </a:r>
            <a:r>
              <a:rPr lang="en-US" sz="1200" dirty="0" smtClean="0"/>
              <a:t>je </a:t>
            </a:r>
            <a:r>
              <a:rPr lang="en-US" sz="1200" dirty="0" err="1" smtClean="0"/>
              <a:t>ručno</a:t>
            </a:r>
            <a:r>
              <a:rPr lang="en-US" sz="1200" dirty="0" smtClean="0"/>
              <a:t> </a:t>
            </a:r>
            <a:r>
              <a:rPr lang="en-US" sz="1200" dirty="0" err="1" smtClean="0"/>
              <a:t>sakupljani</a:t>
            </a:r>
            <a:r>
              <a:rPr lang="en-US" sz="1200" dirty="0" smtClean="0"/>
              <a:t>  </a:t>
            </a:r>
            <a:r>
              <a:rPr lang="en-US" sz="1200" dirty="0" err="1" smtClean="0"/>
              <a:t>skup</a:t>
            </a:r>
            <a:r>
              <a:rPr lang="en-US" sz="1200" dirty="0" smtClean="0"/>
              <a:t> </a:t>
            </a:r>
            <a:r>
              <a:rPr lang="en-US" sz="1200" dirty="0" err="1" smtClean="0"/>
              <a:t>podataka</a:t>
            </a:r>
            <a:r>
              <a:rPr lang="en-US" sz="1200" dirty="0" smtClean="0"/>
              <a:t>.  </a:t>
            </a:r>
            <a:r>
              <a:rPr lang="en-US" sz="1200" dirty="0" err="1" smtClean="0"/>
              <a:t>Sastoji</a:t>
            </a:r>
            <a:r>
              <a:rPr lang="en-US" sz="1200" dirty="0" smtClean="0"/>
              <a:t> se </a:t>
            </a:r>
            <a:r>
              <a:rPr lang="en-US" sz="1200" dirty="0" smtClean="0"/>
              <a:t> </a:t>
            </a:r>
            <a:r>
              <a:rPr lang="en-US" sz="1200" dirty="0" err="1" smtClean="0"/>
              <a:t>od</a:t>
            </a:r>
            <a:r>
              <a:rPr lang="en-US" sz="1200" dirty="0" smtClean="0"/>
              <a:t> </a:t>
            </a:r>
            <a:r>
              <a:rPr lang="en-US" sz="1200" dirty="0" smtClean="0"/>
              <a:t>2800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koje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podeljene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trening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testni</a:t>
            </a:r>
            <a:r>
              <a:rPr lang="en-US" sz="1200" dirty="0" smtClean="0"/>
              <a:t> </a:t>
            </a:r>
            <a:r>
              <a:rPr lang="en-US" sz="1200" dirty="0" err="1" smtClean="0"/>
              <a:t>skup</a:t>
            </a:r>
            <a:r>
              <a:rPr lang="en-US" sz="1200" dirty="0" smtClean="0"/>
              <a:t> </a:t>
            </a:r>
            <a:r>
              <a:rPr lang="en-US" sz="1200" dirty="0" smtClean="0"/>
              <a:t>u </a:t>
            </a:r>
            <a:r>
              <a:rPr lang="en-US" sz="1200" dirty="0" err="1" smtClean="0"/>
              <a:t>odnosu</a:t>
            </a:r>
            <a:r>
              <a:rPr lang="en-US" sz="1200" dirty="0" smtClean="0"/>
              <a:t>  </a:t>
            </a:r>
            <a:r>
              <a:rPr lang="en-US" sz="1200" dirty="0" smtClean="0"/>
              <a:t>80:20.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testiranje</a:t>
            </a:r>
            <a:r>
              <a:rPr lang="en-US" sz="1200" dirty="0" smtClean="0"/>
              <a:t> </a:t>
            </a:r>
            <a:r>
              <a:rPr lang="en-US" sz="1200" dirty="0" err="1" smtClean="0"/>
              <a:t>rada</a:t>
            </a:r>
            <a:r>
              <a:rPr lang="en-US" sz="1200" dirty="0" smtClean="0"/>
              <a:t> </a:t>
            </a:r>
            <a:r>
              <a:rPr lang="en-US" sz="1200" dirty="0" err="1" smtClean="0"/>
              <a:t>kalkulatora</a:t>
            </a:r>
            <a:r>
              <a:rPr lang="en-US" sz="1200" dirty="0" smtClean="0"/>
              <a:t> je </a:t>
            </a:r>
            <a:r>
              <a:rPr lang="en-US" sz="1200" dirty="0" err="1" smtClean="0"/>
              <a:t>naknadno</a:t>
            </a:r>
            <a:r>
              <a:rPr lang="en-US" sz="1200" dirty="0" smtClean="0"/>
              <a:t> </a:t>
            </a:r>
            <a:r>
              <a:rPr lang="en-US" sz="1200" dirty="0" err="1" smtClean="0"/>
              <a:t>dodato</a:t>
            </a:r>
            <a:r>
              <a:rPr lang="en-US" sz="1200" dirty="0" smtClean="0"/>
              <a:t> </a:t>
            </a:r>
            <a:r>
              <a:rPr lang="en-US" sz="1200" dirty="0" err="1" smtClean="0"/>
              <a:t>nekoliko</a:t>
            </a:r>
            <a:r>
              <a:rPr lang="en-US" sz="1200" dirty="0" smtClean="0"/>
              <a:t> video </a:t>
            </a:r>
            <a:r>
              <a:rPr lang="en-US" sz="1200" dirty="0" err="1" smtClean="0"/>
              <a:t>snimaka</a:t>
            </a:r>
            <a:endParaRPr lang="en-US" sz="1200" dirty="0"/>
          </a:p>
        </p:txBody>
      </p:sp>
      <p:pic>
        <p:nvPicPr>
          <p:cNvPr id="8" name="Picture 4" descr="E:\Desktop\viber_image_2023-02-05_20-46-50-27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198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3" descr="E:\Desktop\viber_image_2023-02-05_20-46-49-5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8768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2" descr="E:\Desktop\viber_image_2023-02-05_20-46-51-0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657600"/>
            <a:ext cx="990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981200" y="3505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Neuronska</a:t>
            </a:r>
            <a:r>
              <a:rPr lang="en-US" sz="1200" dirty="0" smtClean="0"/>
              <a:t> </a:t>
            </a:r>
            <a:r>
              <a:rPr lang="en-US" sz="1200" dirty="0" err="1" smtClean="0"/>
              <a:t>mreža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388620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Metoda</a:t>
            </a:r>
            <a:r>
              <a:rPr lang="en-US" sz="1200" dirty="0" smtClean="0"/>
              <a:t> </a:t>
            </a:r>
            <a:r>
              <a:rPr lang="en-US" sz="1200" dirty="0" err="1" smtClean="0"/>
              <a:t>dubokog</a:t>
            </a:r>
            <a:r>
              <a:rPr lang="en-US" sz="1200" dirty="0" smtClean="0"/>
              <a:t> </a:t>
            </a:r>
            <a:r>
              <a:rPr lang="en-US" sz="1200" dirty="0" err="1" smtClean="0"/>
              <a:t>učenja</a:t>
            </a:r>
            <a:r>
              <a:rPr lang="en-US" sz="1200" dirty="0" smtClean="0"/>
              <a:t> </a:t>
            </a:r>
            <a:r>
              <a:rPr lang="en-US" sz="1200" dirty="0" err="1" smtClean="0"/>
              <a:t>korištena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klasifikaciju</a:t>
            </a:r>
            <a:r>
              <a:rPr lang="en-US" sz="1200" dirty="0" smtClean="0"/>
              <a:t> je </a:t>
            </a:r>
            <a:r>
              <a:rPr lang="en-US" sz="1200" dirty="0" err="1" smtClean="0"/>
              <a:t>konvoluciona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neuronska</a:t>
            </a:r>
            <a:r>
              <a:rPr lang="en-US" sz="1200" dirty="0" smtClean="0"/>
              <a:t> </a:t>
            </a:r>
            <a:r>
              <a:rPr lang="en-US" sz="1200" dirty="0" err="1" smtClean="0"/>
              <a:t>mreža</a:t>
            </a:r>
            <a:r>
              <a:rPr lang="en-US" sz="1200" dirty="0" smtClean="0"/>
              <a:t> </a:t>
            </a:r>
            <a:r>
              <a:rPr lang="en-US" sz="1200" dirty="0" err="1" smtClean="0"/>
              <a:t>čija</a:t>
            </a:r>
            <a:r>
              <a:rPr lang="en-US" sz="1200" dirty="0" smtClean="0"/>
              <a:t> je </a:t>
            </a:r>
            <a:r>
              <a:rPr lang="en-US" sz="1200" dirty="0" err="1" smtClean="0"/>
              <a:t>arhitektura</a:t>
            </a:r>
            <a:r>
              <a:rPr lang="en-US" sz="1200" dirty="0" smtClean="0"/>
              <a:t> data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slici</a:t>
            </a:r>
            <a:endParaRPr lang="en-US" sz="1200" dirty="0"/>
          </a:p>
        </p:txBody>
      </p:sp>
      <p:pic>
        <p:nvPicPr>
          <p:cNvPr id="13" name="Picture 6" descr="E:\Desktop\Mod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4876800"/>
            <a:ext cx="2814958" cy="160019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867400" y="14478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Treniranje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1828800"/>
            <a:ext cx="457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Ulaz</a:t>
            </a:r>
            <a:r>
              <a:rPr lang="en-US" sz="1200" dirty="0" smtClean="0"/>
              <a:t> u </a:t>
            </a:r>
            <a:r>
              <a:rPr lang="en-US" sz="1200" dirty="0" err="1" smtClean="0"/>
              <a:t>našu</a:t>
            </a:r>
            <a:r>
              <a:rPr lang="en-US" sz="1200" dirty="0" smtClean="0"/>
              <a:t> </a:t>
            </a:r>
            <a:r>
              <a:rPr lang="en-US" sz="1200" dirty="0" err="1" smtClean="0"/>
              <a:t>neuronsku</a:t>
            </a:r>
            <a:r>
              <a:rPr lang="en-US" sz="1200" dirty="0" smtClean="0"/>
              <a:t> </a:t>
            </a:r>
            <a:r>
              <a:rPr lang="en-US" sz="1200" dirty="0" err="1" smtClean="0"/>
              <a:t>mrežu</a:t>
            </a:r>
            <a:r>
              <a:rPr lang="en-US" sz="1200" dirty="0" smtClean="0"/>
              <a:t> je </a:t>
            </a:r>
            <a:r>
              <a:rPr lang="en-US" sz="1200" dirty="0" err="1" smtClean="0"/>
              <a:t>slika</a:t>
            </a:r>
            <a:r>
              <a:rPr lang="en-US" sz="1200" dirty="0" smtClean="0"/>
              <a:t> </a:t>
            </a:r>
            <a:r>
              <a:rPr lang="en-US" sz="1200" dirty="0" err="1" smtClean="0"/>
              <a:t>dimenzija</a:t>
            </a:r>
            <a:r>
              <a:rPr lang="en-US" sz="1200" dirty="0" smtClean="0"/>
              <a:t> 128x128x1. </a:t>
            </a:r>
            <a:r>
              <a:rPr lang="en-US" sz="1200" dirty="0" err="1" smtClean="0"/>
              <a:t>Tj</a:t>
            </a:r>
            <a:r>
              <a:rPr lang="en-US" sz="1200" dirty="0" smtClean="0"/>
              <a:t>. u </a:t>
            </a:r>
            <a:r>
              <a:rPr lang="en-US" sz="1200" dirty="0" err="1" smtClean="0"/>
              <a:t>procesu</a:t>
            </a:r>
            <a:r>
              <a:rPr lang="en-US" sz="1200" dirty="0" smtClean="0"/>
              <a:t> </a:t>
            </a:r>
            <a:r>
              <a:rPr lang="en-US" sz="1200" dirty="0" err="1" smtClean="0"/>
              <a:t>pripreme</a:t>
            </a:r>
            <a:r>
              <a:rPr lang="en-US" sz="1200" dirty="0" smtClean="0"/>
              <a:t> </a:t>
            </a:r>
            <a:r>
              <a:rPr lang="en-US" sz="1200" dirty="0" err="1" smtClean="0"/>
              <a:t>slike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obučavanje</a:t>
            </a:r>
            <a:r>
              <a:rPr lang="en-US" sz="1200" dirty="0" smtClean="0"/>
              <a:t> </a:t>
            </a:r>
            <a:r>
              <a:rPr lang="en-US" sz="1200" dirty="0" err="1" smtClean="0"/>
              <a:t>vrši</a:t>
            </a:r>
            <a:r>
              <a:rPr lang="en-US" sz="1200" dirty="0" smtClean="0"/>
              <a:t> se </a:t>
            </a:r>
            <a:r>
              <a:rPr lang="en-US" sz="1200" dirty="0" err="1" smtClean="0"/>
              <a:t>njeno</a:t>
            </a:r>
            <a:r>
              <a:rPr lang="en-US" sz="1200" dirty="0" smtClean="0"/>
              <a:t> </a:t>
            </a:r>
            <a:r>
              <a:rPr lang="en-US" sz="1200" dirty="0" err="1" smtClean="0"/>
              <a:t>pretvaranje</a:t>
            </a:r>
            <a:r>
              <a:rPr lang="en-US" sz="1200" dirty="0" smtClean="0"/>
              <a:t> u grayscale </a:t>
            </a:r>
            <a:r>
              <a:rPr lang="en-US" sz="1200" dirty="0" err="1" smtClean="0"/>
              <a:t>i</a:t>
            </a:r>
            <a:r>
              <a:rPr lang="en-US" sz="1200" dirty="0" smtClean="0"/>
              <a:t>  </a:t>
            </a:r>
            <a:r>
              <a:rPr lang="en-US" sz="1200" dirty="0" err="1" smtClean="0"/>
              <a:t>prilagođavanje</a:t>
            </a:r>
            <a:r>
              <a:rPr lang="en-US" sz="1200" dirty="0" smtClean="0"/>
              <a:t> </a:t>
            </a:r>
            <a:r>
              <a:rPr lang="en-US" sz="1200" dirty="0" err="1" smtClean="0"/>
              <a:t>dimenzija</a:t>
            </a:r>
            <a:r>
              <a:rPr lang="en-US" sz="1200" dirty="0" smtClean="0"/>
              <a:t>. </a:t>
            </a:r>
            <a:r>
              <a:rPr lang="en-US" sz="1200" dirty="0" err="1" smtClean="0"/>
              <a:t>Empirijski</a:t>
            </a:r>
            <a:r>
              <a:rPr lang="en-US" sz="1200" dirty="0" smtClean="0"/>
              <a:t> je </a:t>
            </a:r>
            <a:r>
              <a:rPr lang="en-US" sz="1200" dirty="0" err="1" smtClean="0"/>
              <a:t>utvrđeno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najbolji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rezultati</a:t>
            </a:r>
            <a:r>
              <a:rPr lang="en-US" sz="1200" dirty="0" smtClean="0"/>
              <a:t> </a:t>
            </a:r>
            <a:r>
              <a:rPr lang="en-US" sz="1200" dirty="0" err="1" smtClean="0"/>
              <a:t>postignuti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kada</a:t>
            </a:r>
            <a:r>
              <a:rPr lang="en-US" sz="1200" dirty="0" smtClean="0"/>
              <a:t> je </a:t>
            </a:r>
            <a:r>
              <a:rPr lang="en-US" sz="1200" dirty="0" err="1" smtClean="0"/>
              <a:t>mreža</a:t>
            </a:r>
            <a:r>
              <a:rPr lang="en-US" sz="1200" dirty="0" smtClean="0"/>
              <a:t> </a:t>
            </a:r>
            <a:r>
              <a:rPr lang="en-US" sz="1200" dirty="0" err="1" smtClean="0"/>
              <a:t>trenitana</a:t>
            </a:r>
            <a:r>
              <a:rPr lang="en-US" sz="1200" dirty="0" smtClean="0"/>
              <a:t> u 15 </a:t>
            </a:r>
            <a:r>
              <a:rPr lang="en-US" sz="1200" dirty="0" err="1" smtClean="0"/>
              <a:t>epoha</a:t>
            </a:r>
            <a:r>
              <a:rPr lang="en-US" sz="1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2895600"/>
            <a:ext cx="2209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Rezultati</a:t>
            </a:r>
            <a:endParaRPr lang="en-US" sz="1200" dirty="0" smtClean="0"/>
          </a:p>
          <a:p>
            <a:pPr algn="ctr"/>
            <a:endParaRPr lang="en-US" sz="1400" dirty="0" smtClean="0"/>
          </a:p>
          <a:p>
            <a:r>
              <a:rPr lang="en-US" sz="1200" dirty="0" err="1" smtClean="0"/>
              <a:t>Nakon</a:t>
            </a:r>
            <a:r>
              <a:rPr lang="en-US" sz="1200" dirty="0" smtClean="0"/>
              <a:t> </a:t>
            </a:r>
            <a:r>
              <a:rPr lang="en-US" sz="1200" dirty="0" err="1" smtClean="0"/>
              <a:t>treniranja</a:t>
            </a:r>
            <a:r>
              <a:rPr lang="en-US" sz="1200" dirty="0" smtClean="0"/>
              <a:t> </a:t>
            </a:r>
            <a:r>
              <a:rPr lang="en-US" sz="1200" dirty="0" err="1" smtClean="0"/>
              <a:t>modela</a:t>
            </a:r>
            <a:r>
              <a:rPr lang="en-US" sz="1200" dirty="0" smtClean="0"/>
              <a:t> </a:t>
            </a:r>
            <a:r>
              <a:rPr lang="en-US" sz="1200" dirty="0" err="1" smtClean="0"/>
              <a:t>dobijen</a:t>
            </a:r>
            <a:r>
              <a:rPr lang="en-US" sz="1200" dirty="0" smtClean="0"/>
              <a:t> je LOSS </a:t>
            </a:r>
            <a:r>
              <a:rPr lang="en-US" sz="1200" dirty="0" err="1" smtClean="0"/>
              <a:t>od</a:t>
            </a:r>
            <a:r>
              <a:rPr lang="en-US" sz="1200" dirty="0" smtClean="0"/>
              <a:t> 0.62, a accuracy je 93%.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3352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Testiranje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3810000"/>
            <a:ext cx="23066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Testiranje</a:t>
            </a:r>
            <a:r>
              <a:rPr lang="en-US" sz="1200" dirty="0" smtClean="0"/>
              <a:t> </a:t>
            </a:r>
            <a:r>
              <a:rPr lang="en-US" sz="1200" dirty="0" err="1" smtClean="0"/>
              <a:t>rada</a:t>
            </a:r>
            <a:r>
              <a:rPr lang="en-US" sz="1200" dirty="0" smtClean="0"/>
              <a:t> CNN </a:t>
            </a:r>
            <a:r>
              <a:rPr lang="en-US" sz="1200" dirty="0" err="1" smtClean="0"/>
              <a:t>postignuto</a:t>
            </a:r>
            <a:r>
              <a:rPr lang="en-US" sz="1200" dirty="0" smtClean="0"/>
              <a:t> je </a:t>
            </a:r>
            <a:r>
              <a:rPr lang="en-US" sz="1200" dirty="0" err="1" smtClean="0"/>
              <a:t>kroz</a:t>
            </a:r>
            <a:r>
              <a:rPr lang="en-US" sz="1200" dirty="0" smtClean="0"/>
              <a:t> </a:t>
            </a:r>
            <a:r>
              <a:rPr lang="en-US" sz="1200" dirty="0" err="1" smtClean="0"/>
              <a:t>procenu</a:t>
            </a:r>
            <a:r>
              <a:rPr lang="en-US" sz="1200" dirty="0" smtClean="0"/>
              <a:t> </a:t>
            </a:r>
            <a:r>
              <a:rPr lang="en-US" sz="1200" dirty="0" err="1" smtClean="0"/>
              <a:t>njene</a:t>
            </a:r>
            <a:r>
              <a:rPr lang="en-US" sz="1200" dirty="0" smtClean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tačnosti</a:t>
            </a:r>
            <a:r>
              <a:rPr lang="en-US" sz="1200" dirty="0" smtClean="0"/>
              <a:t>, </a:t>
            </a:r>
            <a:r>
              <a:rPr lang="en-US" sz="1200" dirty="0" err="1" smtClean="0"/>
              <a:t>dok</a:t>
            </a:r>
            <a:r>
              <a:rPr lang="en-US" sz="1200" dirty="0" smtClean="0"/>
              <a:t> </a:t>
            </a:r>
            <a:r>
              <a:rPr lang="en-US" sz="1200" dirty="0" err="1" smtClean="0"/>
              <a:t>testiranje</a:t>
            </a:r>
            <a:r>
              <a:rPr lang="en-US" sz="1200" dirty="0" smtClean="0"/>
              <a:t> </a:t>
            </a:r>
            <a:r>
              <a:rPr lang="en-US" sz="1200" dirty="0" err="1" smtClean="0"/>
              <a:t>samog</a:t>
            </a:r>
            <a:r>
              <a:rPr lang="en-US" sz="1200" dirty="0" smtClean="0"/>
              <a:t> </a:t>
            </a:r>
            <a:r>
              <a:rPr lang="en-US" sz="1200" dirty="0" err="1" smtClean="0"/>
              <a:t>kalkulatora</a:t>
            </a:r>
            <a:r>
              <a:rPr lang="en-US" sz="1200" dirty="0" smtClean="0"/>
              <a:t> </a:t>
            </a:r>
            <a:r>
              <a:rPr lang="en-US" sz="1200" dirty="0" err="1" smtClean="0"/>
              <a:t>vrši</a:t>
            </a:r>
            <a:r>
              <a:rPr lang="en-US" sz="1200" dirty="0" smtClean="0"/>
              <a:t> </a:t>
            </a:r>
            <a:r>
              <a:rPr lang="en-US" sz="1200" dirty="0" err="1" smtClean="0"/>
              <a:t>korisnik</a:t>
            </a:r>
            <a:r>
              <a:rPr lang="en-US" sz="1200" dirty="0" smtClean="0"/>
              <a:t> </a:t>
            </a:r>
            <a:r>
              <a:rPr lang="en-US" sz="1200" dirty="0" err="1" smtClean="0"/>
              <a:t>tako</a:t>
            </a:r>
            <a:r>
              <a:rPr lang="en-US" sz="1200" dirty="0" smtClean="0"/>
              <a:t> </a:t>
            </a:r>
            <a:r>
              <a:rPr lang="en-US" sz="1200" dirty="0" err="1" smtClean="0"/>
              <a:t>što</a:t>
            </a:r>
            <a:r>
              <a:rPr lang="en-US" sz="1200" dirty="0" smtClean="0"/>
              <a:t> u </a:t>
            </a:r>
            <a:r>
              <a:rPr lang="en-US" sz="1200" dirty="0" err="1" smtClean="0"/>
              <a:t>toku</a:t>
            </a:r>
            <a:r>
              <a:rPr lang="en-US" sz="1200" dirty="0" smtClean="0"/>
              <a:t> </a:t>
            </a:r>
            <a:r>
              <a:rPr lang="en-US" sz="1200" dirty="0" err="1" smtClean="0"/>
              <a:t>reprodukcije</a:t>
            </a:r>
            <a:r>
              <a:rPr lang="en-US" sz="1200" dirty="0" smtClean="0"/>
              <a:t> </a:t>
            </a:r>
            <a:r>
              <a:rPr lang="en-US" sz="1200" dirty="0" err="1" smtClean="0"/>
              <a:t>videa</a:t>
            </a:r>
            <a:r>
              <a:rPr lang="en-US" sz="1200" dirty="0" smtClean="0"/>
              <a:t> </a:t>
            </a:r>
            <a:r>
              <a:rPr lang="en-US" sz="1200" dirty="0" err="1" smtClean="0"/>
              <a:t>klikom</a:t>
            </a:r>
            <a:r>
              <a:rPr lang="en-US" sz="1200" dirty="0" smtClean="0"/>
              <a:t> </a:t>
            </a:r>
            <a:r>
              <a:rPr lang="en-US" sz="1200" dirty="0" err="1" smtClean="0"/>
              <a:t>bira</a:t>
            </a:r>
            <a:r>
              <a:rPr lang="en-US" sz="1200" dirty="0" smtClean="0"/>
              <a:t> </a:t>
            </a:r>
            <a:r>
              <a:rPr lang="en-US" sz="1200" dirty="0" err="1" smtClean="0"/>
              <a:t>frejmove</a:t>
            </a:r>
            <a:r>
              <a:rPr lang="en-US" sz="1200" dirty="0" smtClean="0"/>
              <a:t> </a:t>
            </a:r>
            <a:r>
              <a:rPr lang="en-US" sz="1200" dirty="0" err="1" smtClean="0"/>
              <a:t>koje</a:t>
            </a:r>
            <a:r>
              <a:rPr lang="en-US" sz="1200" dirty="0" smtClean="0"/>
              <a:t> </a:t>
            </a:r>
            <a:r>
              <a:rPr lang="en-US" sz="1200" dirty="0" err="1" smtClean="0"/>
              <a:t>želi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evaluira</a:t>
            </a:r>
            <a:r>
              <a:rPr lang="en-US" sz="1200" dirty="0" smtClean="0"/>
              <a:t> </a:t>
            </a:r>
            <a:r>
              <a:rPr lang="en-US" sz="1200" dirty="0" err="1" smtClean="0"/>
              <a:t>prilikom</a:t>
            </a:r>
            <a:r>
              <a:rPr lang="en-US" sz="1200" dirty="0" smtClean="0"/>
              <a:t> </a:t>
            </a:r>
            <a:r>
              <a:rPr lang="en-US" sz="1200" dirty="0" err="1" smtClean="0"/>
              <a:t>sastavljanja</a:t>
            </a:r>
            <a:r>
              <a:rPr lang="en-US" sz="1200" dirty="0" smtClean="0"/>
              <a:t> </a:t>
            </a:r>
            <a:r>
              <a:rPr lang="en-US" sz="1200" dirty="0" err="1" smtClean="0"/>
              <a:t>svog</a:t>
            </a:r>
            <a:r>
              <a:rPr lang="en-US" sz="1200" dirty="0" smtClean="0"/>
              <a:t> </a:t>
            </a:r>
            <a:r>
              <a:rPr lang="en-US" sz="1200" dirty="0" err="1" smtClean="0"/>
              <a:t>izraza</a:t>
            </a:r>
            <a:r>
              <a:rPr lang="en-US" sz="1200" dirty="0" smtClean="0"/>
              <a:t>. Na </a:t>
            </a:r>
            <a:r>
              <a:rPr lang="en-US" sz="1200" dirty="0" err="1" smtClean="0"/>
              <a:t>kraju</a:t>
            </a:r>
            <a:r>
              <a:rPr lang="en-US" sz="1200" dirty="0" smtClean="0"/>
              <a:t> </a:t>
            </a:r>
            <a:r>
              <a:rPr lang="en-US" sz="1200" dirty="0" err="1" smtClean="0"/>
              <a:t>videa</a:t>
            </a:r>
            <a:r>
              <a:rPr lang="en-US" sz="1200" dirty="0" smtClean="0"/>
              <a:t> </a:t>
            </a:r>
            <a:r>
              <a:rPr lang="en-US" sz="1200" dirty="0" smtClean="0"/>
              <a:t>mu </a:t>
            </a:r>
            <a:r>
              <a:rPr lang="en-US" sz="1200" dirty="0" smtClean="0"/>
              <a:t>se </a:t>
            </a:r>
            <a:r>
              <a:rPr lang="en-US" sz="1200" dirty="0" err="1" smtClean="0"/>
              <a:t>prikazuje</a:t>
            </a:r>
            <a:r>
              <a:rPr lang="en-US" sz="1200" dirty="0" smtClean="0"/>
              <a:t> </a:t>
            </a:r>
            <a:r>
              <a:rPr lang="en-US" sz="1200" dirty="0" err="1" smtClean="0"/>
              <a:t>finalni</a:t>
            </a:r>
            <a:r>
              <a:rPr lang="en-US" sz="1200" dirty="0" smtClean="0"/>
              <a:t> </a:t>
            </a:r>
            <a:r>
              <a:rPr lang="en-US" sz="1200" dirty="0" err="1" smtClean="0"/>
              <a:t>rezultat</a:t>
            </a:r>
            <a:r>
              <a:rPr lang="en-US" sz="1200" dirty="0" smtClean="0"/>
              <a:t>.</a:t>
            </a:r>
          </a:p>
        </p:txBody>
      </p:sp>
      <p:pic>
        <p:nvPicPr>
          <p:cNvPr id="19" name="Picture 7" descr="E:\Desktop\slikaZaVide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7600" y="4038600"/>
            <a:ext cx="1289002" cy="1600199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4876800" y="6248400"/>
            <a:ext cx="183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Asistent</a:t>
            </a:r>
            <a:r>
              <a:rPr lang="en-US" sz="1200" dirty="0" smtClean="0"/>
              <a:t>: </a:t>
            </a:r>
            <a:r>
              <a:rPr lang="en-US" sz="1200" dirty="0" err="1" smtClean="0"/>
              <a:t>Milica</a:t>
            </a:r>
            <a:r>
              <a:rPr lang="en-US" sz="1200" dirty="0" smtClean="0"/>
              <a:t> </a:t>
            </a:r>
            <a:r>
              <a:rPr lang="sr-Latn-RS" sz="1200" dirty="0" smtClean="0"/>
              <a:t>Škipina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2988" y="6211669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Aleksa</a:t>
            </a:r>
            <a:r>
              <a:rPr lang="en-US" sz="1200" dirty="0" smtClean="0"/>
              <a:t> </a:t>
            </a:r>
            <a:r>
              <a:rPr lang="en-US" sz="1200" dirty="0" err="1" smtClean="0"/>
              <a:t>Simić</a:t>
            </a:r>
            <a:r>
              <a:rPr lang="en-US" sz="1200" dirty="0" smtClean="0"/>
              <a:t>, SW13-2019</a:t>
            </a:r>
          </a:p>
          <a:p>
            <a:r>
              <a:rPr lang="en-US" sz="1200" dirty="0" err="1" smtClean="0"/>
              <a:t>Nevena</a:t>
            </a:r>
            <a:r>
              <a:rPr lang="en-US" sz="1200" dirty="0" smtClean="0"/>
              <a:t> </a:t>
            </a:r>
            <a:r>
              <a:rPr lang="en-US" sz="1200" dirty="0" err="1" smtClean="0"/>
              <a:t>Radešić</a:t>
            </a:r>
            <a:r>
              <a:rPr lang="en-US" sz="1200" dirty="0" smtClean="0"/>
              <a:t>, SW12-2019</a:t>
            </a:r>
          </a:p>
          <a:p>
            <a:r>
              <a:rPr lang="en-US" sz="1200" dirty="0" err="1" smtClean="0"/>
              <a:t>Milica</a:t>
            </a:r>
            <a:r>
              <a:rPr lang="en-US" sz="1200" dirty="0" smtClean="0"/>
              <a:t> </a:t>
            </a:r>
            <a:r>
              <a:rPr lang="en-US" sz="1200" dirty="0" err="1" smtClean="0"/>
              <a:t>Popović</a:t>
            </a:r>
            <a:r>
              <a:rPr lang="en-US" sz="1200" dirty="0" smtClean="0"/>
              <a:t>, SW11-2019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371600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Opis</a:t>
            </a:r>
            <a:r>
              <a:rPr lang="en-US" sz="1200" dirty="0" smtClean="0"/>
              <a:t> </a:t>
            </a:r>
            <a:r>
              <a:rPr lang="en-US" sz="1200" dirty="0" err="1" smtClean="0"/>
              <a:t>problema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1219200" y="1828800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 </a:t>
            </a:r>
            <a:r>
              <a:rPr lang="en-US" sz="1200" dirty="0" err="1" smtClean="0"/>
              <a:t>projektu</a:t>
            </a:r>
            <a:r>
              <a:rPr lang="en-US" sz="1200" dirty="0" smtClean="0"/>
              <a:t> je </a:t>
            </a:r>
            <a:r>
              <a:rPr lang="en-US" sz="1200" dirty="0" err="1" smtClean="0"/>
              <a:t>implementirano</a:t>
            </a:r>
            <a:r>
              <a:rPr lang="en-US" sz="1200" dirty="0" smtClean="0"/>
              <a:t>  </a:t>
            </a:r>
            <a:r>
              <a:rPr lang="en-US" sz="1200" dirty="0" err="1" smtClean="0"/>
              <a:t>rešavanje</a:t>
            </a:r>
            <a:r>
              <a:rPr lang="en-US" sz="1200" dirty="0" smtClean="0"/>
              <a:t> </a:t>
            </a:r>
            <a:r>
              <a:rPr lang="en-US" sz="1200" dirty="0" err="1" smtClean="0"/>
              <a:t>problema</a:t>
            </a:r>
            <a:r>
              <a:rPr lang="en-US" sz="1200" dirty="0" smtClean="0"/>
              <a:t> </a:t>
            </a:r>
            <a:r>
              <a:rPr lang="en-US" sz="1200" dirty="0" err="1" smtClean="0"/>
              <a:t>detekcije</a:t>
            </a:r>
            <a:r>
              <a:rPr lang="en-US" sz="1200" dirty="0" smtClean="0"/>
              <a:t> </a:t>
            </a:r>
            <a:r>
              <a:rPr lang="en-US" sz="1200" dirty="0" err="1" smtClean="0"/>
              <a:t>šake</a:t>
            </a:r>
            <a:r>
              <a:rPr lang="en-US" sz="1200" dirty="0" smtClean="0"/>
              <a:t>, </a:t>
            </a:r>
            <a:r>
              <a:rPr lang="en-US" sz="1200" dirty="0" err="1" smtClean="0"/>
              <a:t>prebrojavanja</a:t>
            </a:r>
            <a:r>
              <a:rPr lang="en-US" sz="1200" dirty="0" smtClean="0"/>
              <a:t> </a:t>
            </a:r>
            <a:r>
              <a:rPr lang="en-US" sz="1200" dirty="0" err="1" smtClean="0"/>
              <a:t>prstiju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prepoznavanja</a:t>
            </a:r>
            <a:r>
              <a:rPr lang="en-US" sz="1200" dirty="0" smtClean="0"/>
              <a:t> </a:t>
            </a:r>
            <a:r>
              <a:rPr lang="en-US" sz="1200" dirty="0" err="1" smtClean="0"/>
              <a:t>drugih</a:t>
            </a:r>
            <a:r>
              <a:rPr lang="en-US" sz="1200" dirty="0" smtClean="0"/>
              <a:t> </a:t>
            </a:r>
            <a:r>
              <a:rPr lang="en-US" sz="1200" dirty="0" err="1" smtClean="0"/>
              <a:t>specijalnih</a:t>
            </a:r>
            <a:r>
              <a:rPr lang="en-US" sz="1200" dirty="0" smtClean="0"/>
              <a:t> </a:t>
            </a:r>
            <a:r>
              <a:rPr lang="en-US" sz="1200" dirty="0" err="1" smtClean="0"/>
              <a:t>položaja</a:t>
            </a:r>
            <a:r>
              <a:rPr lang="en-US" sz="1200" dirty="0" smtClean="0"/>
              <a:t> </a:t>
            </a:r>
            <a:r>
              <a:rPr lang="en-US" sz="1200" dirty="0" err="1" smtClean="0"/>
              <a:t>šake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osnovu</a:t>
            </a:r>
            <a:r>
              <a:rPr lang="en-US" sz="1200" dirty="0" smtClean="0"/>
              <a:t> </a:t>
            </a:r>
            <a:r>
              <a:rPr lang="en-US" sz="1200" dirty="0" err="1" smtClean="0"/>
              <a:t>videa</a:t>
            </a:r>
            <a:r>
              <a:rPr lang="en-US" sz="1200" dirty="0" smtClean="0"/>
              <a:t>. </a:t>
            </a:r>
            <a:r>
              <a:rPr lang="en-US" sz="1200" dirty="0" err="1" smtClean="0"/>
              <a:t>Soecijalni</a:t>
            </a:r>
            <a:r>
              <a:rPr lang="en-US" sz="1200" dirty="0" smtClean="0"/>
              <a:t> </a:t>
            </a:r>
            <a:r>
              <a:rPr lang="en-US" sz="1200" dirty="0" err="1" smtClean="0"/>
              <a:t>znakovi</a:t>
            </a:r>
            <a:r>
              <a:rPr lang="en-US" sz="1200" dirty="0" smtClean="0"/>
              <a:t> </a:t>
            </a:r>
            <a:r>
              <a:rPr lang="en-US" sz="1200" dirty="0" err="1" smtClean="0"/>
              <a:t>predsatavljjaju</a:t>
            </a:r>
            <a:r>
              <a:rPr lang="en-US" sz="1200" dirty="0" smtClean="0"/>
              <a:t> </a:t>
            </a:r>
            <a:r>
              <a:rPr lang="en-US" sz="1200" dirty="0" err="1" smtClean="0"/>
              <a:t>aritmetičke</a:t>
            </a:r>
            <a:r>
              <a:rPr lang="en-US" sz="1200" dirty="0" smtClean="0"/>
              <a:t> </a:t>
            </a:r>
            <a:r>
              <a:rPr lang="en-US" sz="1200" dirty="0" err="1" smtClean="0"/>
              <a:t>operatore</a:t>
            </a:r>
            <a:r>
              <a:rPr lang="en-US" sz="1200" dirty="0" smtClean="0"/>
              <a:t>, </a:t>
            </a:r>
            <a:r>
              <a:rPr lang="en-US" sz="1200" dirty="0" err="1" smtClean="0"/>
              <a:t>dok</a:t>
            </a:r>
            <a:r>
              <a:rPr lang="en-US" sz="1200" dirty="0" smtClean="0"/>
              <a:t> </a:t>
            </a:r>
            <a:r>
              <a:rPr lang="en-US" sz="1200" dirty="0" err="1" smtClean="0"/>
              <a:t>brojevi</a:t>
            </a:r>
            <a:r>
              <a:rPr lang="en-US" sz="1200" dirty="0" smtClean="0"/>
              <a:t> </a:t>
            </a:r>
            <a:r>
              <a:rPr lang="en-US" sz="1200" dirty="0" err="1" smtClean="0"/>
              <a:t>prstiju</a:t>
            </a:r>
            <a:r>
              <a:rPr lang="en-US" sz="1200" dirty="0" smtClean="0"/>
              <a:t> </a:t>
            </a:r>
            <a:r>
              <a:rPr lang="en-US" sz="1200" dirty="0" err="1" smtClean="0"/>
              <a:t>predstavljaju</a:t>
            </a:r>
            <a:r>
              <a:rPr lang="en-US" sz="1200" dirty="0" smtClean="0"/>
              <a:t> </a:t>
            </a:r>
            <a:r>
              <a:rPr lang="en-US" sz="1200" dirty="0" err="1" smtClean="0"/>
              <a:t>cifre</a:t>
            </a:r>
            <a:r>
              <a:rPr lang="en-US" sz="1200" dirty="0" smtClean="0"/>
              <a:t>. </a:t>
            </a:r>
            <a:r>
              <a:rPr lang="en-US" sz="1200" dirty="0" err="1" smtClean="0"/>
              <a:t>Levom</a:t>
            </a:r>
            <a:r>
              <a:rPr lang="en-US" sz="1200" dirty="0" smtClean="0"/>
              <a:t> </a:t>
            </a:r>
            <a:r>
              <a:rPr lang="en-US" sz="1200" dirty="0" err="1" smtClean="0"/>
              <a:t>rukom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predstavljene</a:t>
            </a:r>
            <a:r>
              <a:rPr lang="en-US" sz="1200" dirty="0" smtClean="0"/>
              <a:t> </a:t>
            </a:r>
            <a:r>
              <a:rPr lang="en-US" sz="1200" dirty="0" err="1" smtClean="0"/>
              <a:t>cifre</a:t>
            </a:r>
            <a:r>
              <a:rPr lang="en-US" sz="1200" dirty="0" smtClean="0"/>
              <a:t> </a:t>
            </a:r>
            <a:r>
              <a:rPr lang="en-US" sz="1200" dirty="0" err="1" smtClean="0"/>
              <a:t>od</a:t>
            </a:r>
            <a:r>
              <a:rPr lang="en-US" sz="1200" dirty="0" smtClean="0"/>
              <a:t> 1 do 5, </a:t>
            </a:r>
            <a:r>
              <a:rPr lang="en-US" sz="1200" dirty="0" err="1" smtClean="0"/>
              <a:t>dok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desnom</a:t>
            </a:r>
            <a:r>
              <a:rPr lang="en-US" sz="1200" dirty="0" smtClean="0"/>
              <a:t> </a:t>
            </a:r>
            <a:r>
              <a:rPr lang="en-US" sz="1200" dirty="0" err="1" smtClean="0"/>
              <a:t>rukom</a:t>
            </a:r>
            <a:r>
              <a:rPr lang="en-US" sz="1200" dirty="0" smtClean="0"/>
              <a:t> </a:t>
            </a:r>
            <a:r>
              <a:rPr lang="en-US" sz="1200" dirty="0" err="1" smtClean="0"/>
              <a:t>predstavljene</a:t>
            </a:r>
            <a:r>
              <a:rPr lang="en-US" sz="1200" dirty="0" smtClean="0"/>
              <a:t> </a:t>
            </a:r>
            <a:r>
              <a:rPr lang="en-US" sz="1200" dirty="0" err="1" smtClean="0"/>
              <a:t>ostale</a:t>
            </a:r>
            <a:r>
              <a:rPr lang="en-US" sz="1200" dirty="0" smtClean="0"/>
              <a:t>. </a:t>
            </a:r>
            <a:r>
              <a:rPr lang="en-US" sz="1200" dirty="0" err="1" smtClean="0"/>
              <a:t>Impementacija</a:t>
            </a:r>
            <a:r>
              <a:rPr lang="en-US" sz="1200" dirty="0" smtClean="0"/>
              <a:t> </a:t>
            </a:r>
            <a:r>
              <a:rPr lang="en-US" sz="1200" dirty="0" err="1" smtClean="0"/>
              <a:t>višecifrenih</a:t>
            </a:r>
            <a:r>
              <a:rPr lang="en-US" sz="1200" dirty="0" smtClean="0"/>
              <a:t> </a:t>
            </a:r>
            <a:r>
              <a:rPr lang="en-US" sz="1200" dirty="0" err="1" smtClean="0"/>
              <a:t>brojeva</a:t>
            </a:r>
            <a:r>
              <a:rPr lang="en-US" sz="1200" dirty="0" smtClean="0"/>
              <a:t> </a:t>
            </a:r>
            <a:r>
              <a:rPr lang="en-US" sz="1200" dirty="0" err="1" smtClean="0"/>
              <a:t>omogućena</a:t>
            </a:r>
            <a:r>
              <a:rPr lang="en-US" sz="1200" dirty="0" smtClean="0"/>
              <a:t> je </a:t>
            </a:r>
            <a:r>
              <a:rPr lang="en-US" sz="1200" dirty="0" err="1" smtClean="0"/>
              <a:t>prikazivanjem</a:t>
            </a:r>
            <a:r>
              <a:rPr lang="en-US" sz="1200" dirty="0" smtClean="0"/>
              <a:t> </a:t>
            </a:r>
            <a:r>
              <a:rPr lang="en-US" sz="1200" dirty="0" err="1" smtClean="0"/>
              <a:t>više</a:t>
            </a:r>
            <a:r>
              <a:rPr lang="en-US" sz="1200" dirty="0" smtClean="0"/>
              <a:t> </a:t>
            </a:r>
            <a:r>
              <a:rPr lang="en-US" sz="1200" dirty="0" err="1" smtClean="0"/>
              <a:t>uzastopnih</a:t>
            </a:r>
            <a:r>
              <a:rPr lang="en-US" sz="1200" dirty="0" smtClean="0"/>
              <a:t> </a:t>
            </a:r>
            <a:r>
              <a:rPr lang="en-US" sz="1200" dirty="0" err="1" smtClean="0"/>
              <a:t>cifara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</TotalTime>
  <Words>252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</dc:creator>
  <cp:lastModifiedBy>Aleksa</cp:lastModifiedBy>
  <cp:revision>17</cp:revision>
  <dcterms:created xsi:type="dcterms:W3CDTF">2006-08-16T00:00:00Z</dcterms:created>
  <dcterms:modified xsi:type="dcterms:W3CDTF">2023-02-05T22:48:54Z</dcterms:modified>
</cp:coreProperties>
</file>