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BAC7-F519-4CA9-B23F-C030E5110623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67C31-3434-49ED-8550-410A2D66CC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67C31-3434-49ED-8550-410A2D66CCD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TN-Logo.png"/>
          <p:cNvPicPr>
            <a:picLocks noChangeAspect="1"/>
          </p:cNvPicPr>
          <p:nvPr/>
        </p:nvPicPr>
        <p:blipFill>
          <a:blip r:embed="rId3" cstate="print"/>
          <a:srcRect l="29167" t="6795" r="30064" b="4872"/>
          <a:stretch>
            <a:fillRect/>
          </a:stretch>
        </p:blipFill>
        <p:spPr>
          <a:xfrm>
            <a:off x="0" y="0"/>
            <a:ext cx="1143000" cy="123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FTN-Logo.png"/>
          <p:cNvPicPr>
            <a:picLocks noChangeAspect="1"/>
          </p:cNvPicPr>
          <p:nvPr/>
        </p:nvPicPr>
        <p:blipFill>
          <a:blip r:embed="rId3" cstate="print"/>
          <a:srcRect l="29167" t="6795" r="30064" b="4872"/>
          <a:stretch>
            <a:fillRect/>
          </a:stretch>
        </p:blipFill>
        <p:spPr>
          <a:xfrm>
            <a:off x="8001000" y="0"/>
            <a:ext cx="1143000" cy="12382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Prepoznavanje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lica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pomoću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Siamese Neural Network-a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7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Aleksa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1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Simić</a:t>
            </a:r>
            <a:r>
              <a:rPr lang="en-US" sz="1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SW 13 / 2019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91440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Osnovi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računarske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inteligencije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2021/2022,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Asistent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Branislav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Anđelić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Profesor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Aleksandar</a:t>
            </a:r>
            <a:r>
              <a:rPr lang="en-US" sz="1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1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Kovačević</a:t>
            </a:r>
            <a:endParaRPr lang="en-US" sz="11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19200"/>
            <a:ext cx="28194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Koja</a:t>
            </a:r>
            <a:r>
              <a:rPr lang="en-US" sz="1100" dirty="0" smtClean="0"/>
              <a:t> je </a:t>
            </a:r>
            <a:r>
              <a:rPr lang="en-US" sz="1100" dirty="0" err="1" smtClean="0"/>
              <a:t>tema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?</a:t>
            </a:r>
          </a:p>
          <a:p>
            <a:pPr algn="just"/>
            <a:r>
              <a:rPr lang="en-US" sz="1100" dirty="0" err="1" smtClean="0"/>
              <a:t>Tema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 je </a:t>
            </a:r>
            <a:r>
              <a:rPr lang="en-US" sz="1100" dirty="0" err="1" smtClean="0"/>
              <a:t>prepoznavanje</a:t>
            </a:r>
            <a:r>
              <a:rPr lang="en-US" sz="1100" dirty="0" smtClean="0"/>
              <a:t> </a:t>
            </a:r>
            <a:r>
              <a:rPr lang="en-US" sz="1100" dirty="0" err="1" smtClean="0"/>
              <a:t>lica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osnovu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pomoću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sijamske</a:t>
            </a:r>
            <a:r>
              <a:rPr lang="en-US" sz="1100" dirty="0" smtClean="0"/>
              <a:t> </a:t>
            </a:r>
            <a:r>
              <a:rPr lang="en-US" sz="1100" dirty="0" err="1" smtClean="0"/>
              <a:t>neuronske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. Problem </a:t>
            </a:r>
            <a:r>
              <a:rPr lang="en-US" sz="1100" dirty="0" err="1" smtClean="0"/>
              <a:t>rešavamo</a:t>
            </a:r>
            <a:r>
              <a:rPr lang="en-US" sz="1100" dirty="0" smtClean="0"/>
              <a:t> u </a:t>
            </a:r>
            <a:r>
              <a:rPr lang="en-US" sz="1100" dirty="0" err="1" smtClean="0"/>
              <a:t>sledećim</a:t>
            </a:r>
            <a:r>
              <a:rPr lang="en-US" sz="1100" dirty="0" smtClean="0"/>
              <a:t> </a:t>
            </a:r>
            <a:r>
              <a:rPr lang="en-US" sz="1100" dirty="0" err="1" smtClean="0"/>
              <a:t>koracima</a:t>
            </a:r>
            <a:r>
              <a:rPr lang="en-US" sz="1100" dirty="0" smtClean="0"/>
              <a:t>:</a:t>
            </a:r>
          </a:p>
          <a:p>
            <a:pPr algn="just"/>
            <a:r>
              <a:rPr lang="en-US" sz="1100" dirty="0" smtClean="0"/>
              <a:t> 1. </a:t>
            </a:r>
            <a:r>
              <a:rPr lang="en-US" sz="1100" dirty="0" err="1" smtClean="0"/>
              <a:t>prikupljanje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,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slika</a:t>
            </a:r>
            <a:r>
              <a:rPr lang="en-US" sz="1100" dirty="0" smtClean="0"/>
              <a:t>. </a:t>
            </a:r>
          </a:p>
          <a:p>
            <a:pPr algn="just"/>
            <a:r>
              <a:rPr lang="en-US" sz="1100" dirty="0" smtClean="0"/>
              <a:t>2. </a:t>
            </a:r>
            <a:r>
              <a:rPr lang="en-US" sz="1100" dirty="0" err="1" smtClean="0"/>
              <a:t>pretprocesiranje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prikupljenih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3. </a:t>
            </a:r>
            <a:r>
              <a:rPr lang="en-US" sz="1100" dirty="0" err="1" smtClean="0"/>
              <a:t>formiranje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particija</a:t>
            </a:r>
            <a:r>
              <a:rPr lang="en-US" sz="1100" dirty="0" smtClean="0"/>
              <a:t> (</a:t>
            </a:r>
            <a:r>
              <a:rPr lang="en-US" sz="1100" dirty="0" err="1" smtClean="0"/>
              <a:t>podela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/ </a:t>
            </a:r>
            <a:r>
              <a:rPr lang="en-US" sz="1100" dirty="0" err="1" smtClean="0"/>
              <a:t>slika</a:t>
            </a:r>
            <a:r>
              <a:rPr lang="en-US" sz="1100" dirty="0" smtClean="0"/>
              <a:t>)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testiranje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4. </a:t>
            </a:r>
            <a:r>
              <a:rPr lang="en-US" sz="1100" dirty="0" err="1" smtClean="0"/>
              <a:t>izgradnja</a:t>
            </a:r>
            <a:r>
              <a:rPr lang="en-US" sz="1100" dirty="0" smtClean="0"/>
              <a:t> </a:t>
            </a:r>
            <a:r>
              <a:rPr lang="en-US" sz="1100" dirty="0" err="1" smtClean="0"/>
              <a:t>našeg</a:t>
            </a:r>
            <a:r>
              <a:rPr lang="en-US" sz="1100" dirty="0" smtClean="0"/>
              <a:t> </a:t>
            </a:r>
            <a:r>
              <a:rPr lang="en-US" sz="1100" dirty="0" err="1" smtClean="0"/>
              <a:t>modela</a:t>
            </a:r>
            <a:r>
              <a:rPr lang="en-US" sz="1100" dirty="0" smtClean="0"/>
              <a:t>.</a:t>
            </a:r>
          </a:p>
          <a:p>
            <a:pPr algn="just"/>
            <a:r>
              <a:rPr lang="en-US" sz="1100" dirty="0" smtClean="0"/>
              <a:t> 5. </a:t>
            </a:r>
            <a:r>
              <a:rPr lang="en-US" sz="1100" dirty="0" err="1" smtClean="0"/>
              <a:t>treniranje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testiranje</a:t>
            </a:r>
            <a:r>
              <a:rPr lang="en-US" sz="1100" dirty="0" smtClean="0"/>
              <a:t> </a:t>
            </a:r>
            <a:r>
              <a:rPr lang="en-US" sz="1100" dirty="0" err="1" smtClean="0"/>
              <a:t>modela</a:t>
            </a:r>
            <a:endParaRPr lang="en-US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3352800"/>
            <a:ext cx="28194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Prikupljanje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baza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LFW (</a:t>
            </a:r>
            <a:r>
              <a:rPr lang="en-US" sz="1100" i="1" dirty="0" smtClean="0"/>
              <a:t>Labeled Faces in the Wild</a:t>
            </a:r>
            <a:r>
              <a:rPr lang="en-US" sz="1100" dirty="0" smtClean="0"/>
              <a:t>).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pozitivne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smtClean="0"/>
              <a:t>anchor </a:t>
            </a:r>
            <a:r>
              <a:rPr lang="en-US" sz="1100" dirty="0" err="1" smtClean="0"/>
              <a:t>slike</a:t>
            </a:r>
            <a:r>
              <a:rPr lang="en-US" sz="1100" dirty="0" smtClean="0"/>
              <a:t> je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deo</a:t>
            </a:r>
            <a:r>
              <a:rPr lang="en-US" sz="1100" dirty="0" smtClean="0"/>
              <a:t> </a:t>
            </a:r>
            <a:r>
              <a:rPr lang="en-US" sz="1100" dirty="0" err="1" smtClean="0"/>
              <a:t>projekta</a:t>
            </a:r>
            <a:r>
              <a:rPr lang="en-US" sz="1100" dirty="0" smtClean="0"/>
              <a:t> </a:t>
            </a:r>
            <a:r>
              <a:rPr lang="en-US" sz="1100" dirty="0" err="1" smtClean="0"/>
              <a:t>napravljena</a:t>
            </a:r>
            <a:r>
              <a:rPr lang="en-US" sz="1100" dirty="0" smtClean="0"/>
              <a:t> mini </a:t>
            </a:r>
            <a:r>
              <a:rPr lang="en-US" sz="1100" dirty="0" err="1" smtClean="0"/>
              <a:t>aplikacija</a:t>
            </a:r>
            <a:r>
              <a:rPr lang="en-US" sz="1100" dirty="0" smtClean="0"/>
              <a:t> </a:t>
            </a:r>
            <a:r>
              <a:rPr lang="en-US" sz="1100" dirty="0" err="1" smtClean="0"/>
              <a:t>pomoću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je </a:t>
            </a:r>
            <a:r>
              <a:rPr lang="en-US" sz="1100" dirty="0" err="1" smtClean="0"/>
              <a:t>obavljeno</a:t>
            </a:r>
            <a:r>
              <a:rPr lang="en-US" sz="1100" dirty="0" smtClean="0"/>
              <a:t> </a:t>
            </a:r>
            <a:r>
              <a:rPr lang="en-US" sz="1100" dirty="0" err="1" smtClean="0"/>
              <a:t>njihovo</a:t>
            </a:r>
            <a:r>
              <a:rPr lang="en-US" sz="1100" dirty="0" smtClean="0"/>
              <a:t> </a:t>
            </a:r>
            <a:r>
              <a:rPr lang="en-US" sz="1100" dirty="0" err="1" smtClean="0"/>
              <a:t>prikupljanje</a:t>
            </a:r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Klikom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slovo</a:t>
            </a:r>
            <a:r>
              <a:rPr lang="en-US" sz="1100" dirty="0" smtClean="0"/>
              <a:t> ‘p’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tastaturi</a:t>
            </a:r>
            <a:r>
              <a:rPr lang="en-US" sz="1100" dirty="0" smtClean="0"/>
              <a:t> </a:t>
            </a:r>
            <a:r>
              <a:rPr lang="en-US" sz="1100" dirty="0" err="1" smtClean="0"/>
              <a:t>pravimo</a:t>
            </a:r>
            <a:r>
              <a:rPr lang="en-US" sz="1100" dirty="0" smtClean="0"/>
              <a:t> </a:t>
            </a:r>
            <a:r>
              <a:rPr lang="en-US" sz="1100" dirty="0" err="1" smtClean="0"/>
              <a:t>jednu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pozitivnu</a:t>
            </a:r>
            <a:r>
              <a:rPr lang="en-US" sz="1100" dirty="0" smtClean="0"/>
              <a:t> </a:t>
            </a:r>
            <a:r>
              <a:rPr lang="en-US" sz="1100" dirty="0" err="1" smtClean="0"/>
              <a:t>sliku</a:t>
            </a:r>
            <a:r>
              <a:rPr lang="en-US" sz="1100" dirty="0" smtClean="0"/>
              <a:t>, a </a:t>
            </a:r>
            <a:r>
              <a:rPr lang="en-US" sz="1100" dirty="0" err="1" smtClean="0"/>
              <a:t>klikom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slovo</a:t>
            </a:r>
            <a:r>
              <a:rPr lang="en-US" sz="1100" dirty="0" smtClean="0"/>
              <a:t> ‘a’ </a:t>
            </a:r>
            <a:r>
              <a:rPr lang="en-US" sz="1100" dirty="0" err="1" smtClean="0"/>
              <a:t>pravimo</a:t>
            </a:r>
            <a:r>
              <a:rPr lang="en-US" sz="1100" dirty="0" smtClean="0"/>
              <a:t> </a:t>
            </a:r>
            <a:r>
              <a:rPr lang="en-US" sz="1100" dirty="0" err="1" smtClean="0"/>
              <a:t>jednu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sliku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</p:txBody>
      </p:sp>
      <p:pic>
        <p:nvPicPr>
          <p:cNvPr id="14" name="Picture 13" descr="slika1.PNG"/>
          <p:cNvPicPr>
            <a:picLocks noChangeAspect="1"/>
          </p:cNvPicPr>
          <p:nvPr/>
        </p:nvPicPr>
        <p:blipFill>
          <a:blip r:embed="rId4" cstate="print"/>
          <a:srcRect l="3093" t="2093" r="4321" b="3321"/>
          <a:stretch>
            <a:fillRect/>
          </a:stretch>
        </p:blipFill>
        <p:spPr>
          <a:xfrm>
            <a:off x="685800" y="4495800"/>
            <a:ext cx="1228165" cy="1391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0" y="586740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1 Mini </a:t>
            </a:r>
            <a:r>
              <a:rPr lang="en-US" sz="700" i="1" dirty="0" err="1" smtClean="0"/>
              <a:t>aplikacija</a:t>
            </a:r>
            <a:endParaRPr lang="en-US" sz="7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1219200"/>
            <a:ext cx="28956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Formiranje</a:t>
            </a:r>
            <a:r>
              <a:rPr lang="en-US" sz="1100" dirty="0" smtClean="0"/>
              <a:t> </a:t>
            </a:r>
            <a:r>
              <a:rPr lang="en-US" sz="1100" dirty="0" err="1" smtClean="0"/>
              <a:t>particija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Prikupljene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dekodujemo</a:t>
            </a:r>
            <a:r>
              <a:rPr lang="en-US" sz="1100" dirty="0" smtClean="0"/>
              <a:t>, </a:t>
            </a:r>
            <a:r>
              <a:rPr lang="en-US" sz="1100" dirty="0" err="1" smtClean="0"/>
              <a:t>zatim</a:t>
            </a:r>
            <a:r>
              <a:rPr lang="en-US" sz="1100" dirty="0" smtClean="0"/>
              <a:t> </a:t>
            </a:r>
            <a:r>
              <a:rPr lang="en-US" sz="1100" dirty="0" err="1" smtClean="0"/>
              <a:t>im</a:t>
            </a:r>
            <a:r>
              <a:rPr lang="en-US" sz="1100" dirty="0" smtClean="0"/>
              <a:t> </a:t>
            </a:r>
            <a:r>
              <a:rPr lang="en-US" sz="1100" dirty="0" err="1" smtClean="0"/>
              <a:t>menjamo</a:t>
            </a:r>
            <a:r>
              <a:rPr lang="en-US" sz="1100" dirty="0" smtClean="0"/>
              <a:t> </a:t>
            </a:r>
            <a:r>
              <a:rPr lang="en-US" sz="1100" dirty="0" err="1" smtClean="0"/>
              <a:t>veličinu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100x100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na</a:t>
            </a:r>
            <a:r>
              <a:rPr lang="en-US" sz="1100" dirty="0" smtClean="0"/>
              <a:t> </a:t>
            </a:r>
            <a:r>
              <a:rPr lang="en-US" sz="1100" dirty="0" err="1" smtClean="0"/>
              <a:t>kraju</a:t>
            </a:r>
            <a:r>
              <a:rPr lang="en-US" sz="1100" dirty="0" smtClean="0"/>
              <a:t> </a:t>
            </a:r>
            <a:r>
              <a:rPr lang="en-US" sz="1100" dirty="0" err="1" smtClean="0"/>
              <a:t>ih</a:t>
            </a:r>
            <a:r>
              <a:rPr lang="en-US" sz="1100" dirty="0" smtClean="0"/>
              <a:t> </a:t>
            </a:r>
            <a:r>
              <a:rPr lang="en-US" sz="1100" dirty="0" err="1" smtClean="0"/>
              <a:t>delimo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255 </a:t>
            </a:r>
            <a:r>
              <a:rPr lang="en-US" sz="1100" dirty="0" err="1" smtClean="0"/>
              <a:t>da</a:t>
            </a:r>
            <a:r>
              <a:rPr lang="en-US" sz="1100" dirty="0" smtClean="0"/>
              <a:t> bi </a:t>
            </a:r>
            <a:r>
              <a:rPr lang="en-US" sz="1100" dirty="0" err="1" smtClean="0"/>
              <a:t>sveli</a:t>
            </a:r>
            <a:r>
              <a:rPr lang="en-US" sz="1100" dirty="0" smtClean="0"/>
              <a:t> </a:t>
            </a:r>
            <a:r>
              <a:rPr lang="en-US" sz="1100" dirty="0" err="1" smtClean="0"/>
              <a:t>vrednost</a:t>
            </a:r>
            <a:r>
              <a:rPr lang="en-US" sz="1100" dirty="0" smtClean="0"/>
              <a:t> </a:t>
            </a:r>
            <a:r>
              <a:rPr lang="en-US" sz="1100" dirty="0" err="1" smtClean="0"/>
              <a:t>između</a:t>
            </a:r>
            <a:r>
              <a:rPr lang="en-US" sz="1100" dirty="0" smtClean="0"/>
              <a:t> 0 </a:t>
            </a:r>
            <a:r>
              <a:rPr lang="en-US" sz="1100" dirty="0" err="1" smtClean="0"/>
              <a:t>i</a:t>
            </a:r>
            <a:r>
              <a:rPr lang="en-US" sz="1100" dirty="0" smtClean="0"/>
              <a:t> 1.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kreiranja</a:t>
            </a:r>
            <a:r>
              <a:rPr lang="en-US" sz="1100" dirty="0" smtClean="0"/>
              <a:t> </a:t>
            </a:r>
            <a:r>
              <a:rPr lang="en-US" sz="1100" dirty="0" err="1" smtClean="0"/>
              <a:t>našeg</a:t>
            </a:r>
            <a:r>
              <a:rPr lang="en-US" sz="1100" dirty="0" smtClean="0"/>
              <a:t> </a:t>
            </a:r>
            <a:r>
              <a:rPr lang="en-US" sz="1100" dirty="0" err="1" smtClean="0"/>
              <a:t>skupa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</a:t>
            </a:r>
            <a:r>
              <a:rPr lang="en-US" sz="1100" dirty="0" err="1" smtClean="0"/>
              <a:t>spajamo</a:t>
            </a:r>
            <a:r>
              <a:rPr lang="en-US" sz="1100" dirty="0" smtClean="0"/>
              <a:t>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sa</a:t>
            </a:r>
            <a:r>
              <a:rPr lang="en-US" sz="1100" dirty="0" smtClean="0"/>
              <a:t> </a:t>
            </a:r>
            <a:r>
              <a:rPr lang="en-US" sz="1100" dirty="0" err="1" smtClean="0"/>
              <a:t>skupom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.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pozitivnih</a:t>
            </a:r>
            <a:r>
              <a:rPr lang="en-US" sz="1100" dirty="0" smtClean="0"/>
              <a:t> / </a:t>
            </a:r>
            <a:r>
              <a:rPr lang="en-US" sz="1100" dirty="0" err="1" smtClean="0"/>
              <a:t>negativnih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se </a:t>
            </a:r>
            <a:r>
              <a:rPr lang="en-US" sz="1100" dirty="0" err="1" smtClean="0"/>
              <a:t>sastoji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</a:t>
            </a:r>
            <a:r>
              <a:rPr lang="en-US" sz="1100" dirty="0" err="1" smtClean="0"/>
              <a:t>tuplova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</a:t>
            </a:r>
            <a:r>
              <a:rPr lang="en-US" sz="1100" dirty="0" err="1" smtClean="0"/>
              <a:t>sačinjava</a:t>
            </a:r>
            <a:r>
              <a:rPr lang="en-US" sz="1100" dirty="0" smtClean="0"/>
              <a:t> anchor </a:t>
            </a:r>
            <a:r>
              <a:rPr lang="en-US" sz="1100" dirty="0" err="1" smtClean="0"/>
              <a:t>slika</a:t>
            </a:r>
            <a:r>
              <a:rPr lang="en-US" sz="1100" dirty="0" smtClean="0"/>
              <a:t>,  </a:t>
            </a:r>
            <a:r>
              <a:rPr lang="en-US" sz="1100" dirty="0" err="1" smtClean="0"/>
              <a:t>pozitivna</a:t>
            </a:r>
            <a:r>
              <a:rPr lang="en-US" sz="1100" dirty="0" smtClean="0"/>
              <a:t> / </a:t>
            </a:r>
            <a:r>
              <a:rPr lang="en-US" sz="1100" dirty="0" err="1" smtClean="0"/>
              <a:t>negativna</a:t>
            </a:r>
            <a:r>
              <a:rPr lang="en-US" sz="1100" dirty="0" smtClean="0"/>
              <a:t> </a:t>
            </a:r>
            <a:r>
              <a:rPr lang="en-US" sz="1100" dirty="0" err="1" smtClean="0"/>
              <a:t>slika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vrednost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1 / 0 </a:t>
            </a:r>
            <a:r>
              <a:rPr lang="en-US" sz="1100" dirty="0" err="1" smtClean="0"/>
              <a:t>koja</a:t>
            </a:r>
            <a:r>
              <a:rPr lang="en-US" sz="1100" dirty="0" smtClean="0"/>
              <a:t> </a:t>
            </a:r>
            <a:r>
              <a:rPr lang="en-US" sz="1100" dirty="0" err="1" smtClean="0"/>
              <a:t>oznacava</a:t>
            </a:r>
            <a:r>
              <a:rPr lang="en-US" sz="1100" dirty="0" smtClean="0"/>
              <a:t> </a:t>
            </a:r>
            <a:r>
              <a:rPr lang="en-US" sz="1100" dirty="0" err="1" smtClean="0"/>
              <a:t>da</a:t>
            </a:r>
            <a:r>
              <a:rPr lang="en-US" sz="1100" dirty="0" smtClean="0"/>
              <a:t> </a:t>
            </a:r>
            <a:r>
              <a:rPr lang="en-US" sz="1100" dirty="0" err="1" smtClean="0"/>
              <a:t>li</a:t>
            </a:r>
            <a:r>
              <a:rPr lang="en-US" sz="1100" dirty="0" smtClean="0"/>
              <a:t> se </a:t>
            </a:r>
            <a:r>
              <a:rPr lang="en-US" sz="1100" dirty="0" err="1" smtClean="0"/>
              <a:t>radi</a:t>
            </a:r>
            <a:r>
              <a:rPr lang="en-US" sz="1100" dirty="0" smtClean="0"/>
              <a:t> o </a:t>
            </a:r>
            <a:r>
              <a:rPr lang="en-US" sz="1100" dirty="0" err="1" smtClean="0"/>
              <a:t>pozitivnoj</a:t>
            </a:r>
            <a:r>
              <a:rPr lang="en-US" sz="1100" dirty="0" smtClean="0"/>
              <a:t> </a:t>
            </a:r>
            <a:r>
              <a:rPr lang="en-US" sz="1100" dirty="0" err="1" smtClean="0"/>
              <a:t>ili</a:t>
            </a:r>
            <a:r>
              <a:rPr lang="en-US" sz="1100" dirty="0" smtClean="0"/>
              <a:t> </a:t>
            </a:r>
            <a:r>
              <a:rPr lang="en-US" sz="1100" dirty="0" err="1" smtClean="0"/>
              <a:t>negativnoj</a:t>
            </a:r>
            <a:r>
              <a:rPr lang="en-US" sz="1100" dirty="0" smtClean="0"/>
              <a:t> </a:t>
            </a:r>
            <a:r>
              <a:rPr lang="en-US" sz="1100" dirty="0" err="1" smtClean="0"/>
              <a:t>slici</a:t>
            </a:r>
            <a:r>
              <a:rPr lang="en-US" sz="1100" dirty="0" smtClean="0"/>
              <a:t>. </a:t>
            </a:r>
            <a:r>
              <a:rPr lang="en-US" sz="1100" dirty="0" err="1" smtClean="0"/>
              <a:t>Funkcija</a:t>
            </a:r>
            <a:r>
              <a:rPr lang="en-US" sz="1100" dirty="0" smtClean="0"/>
              <a:t> </a:t>
            </a:r>
            <a:r>
              <a:rPr lang="en-US" sz="1100" i="1" dirty="0" smtClean="0"/>
              <a:t>preprocess </a:t>
            </a:r>
            <a:r>
              <a:rPr lang="en-US" sz="1100" dirty="0" smtClean="0"/>
              <a:t>se </a:t>
            </a:r>
            <a:r>
              <a:rPr lang="en-US" sz="1100" dirty="0" err="1" smtClean="0"/>
              <a:t>poziva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svim</a:t>
            </a:r>
            <a:r>
              <a:rPr lang="en-US" sz="1100" dirty="0" smtClean="0"/>
              <a:t> </a:t>
            </a:r>
            <a:r>
              <a:rPr lang="en-US" sz="1100" dirty="0" err="1" smtClean="0"/>
              <a:t>tuplovima</a:t>
            </a:r>
            <a:r>
              <a:rPr lang="en-US" sz="1100" dirty="0" smtClean="0"/>
              <a:t> </a:t>
            </a:r>
            <a:r>
              <a:rPr lang="en-US" sz="1100" dirty="0" err="1" smtClean="0"/>
              <a:t>pređašnje</a:t>
            </a:r>
            <a:r>
              <a:rPr lang="en-US" sz="1100" dirty="0" smtClean="0"/>
              <a:t> </a:t>
            </a:r>
            <a:r>
              <a:rPr lang="en-US" sz="1100" dirty="0" err="1" smtClean="0"/>
              <a:t>formiranog</a:t>
            </a:r>
            <a:r>
              <a:rPr lang="en-US" sz="1100" dirty="0" smtClean="0"/>
              <a:t> </a:t>
            </a:r>
            <a:r>
              <a:rPr lang="en-US" sz="1100" dirty="0" err="1" smtClean="0"/>
              <a:t>skupa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. </a:t>
            </a:r>
            <a:r>
              <a:rPr lang="en-US" sz="1100" dirty="0" err="1" smtClean="0"/>
              <a:t>Specifičnije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ulaznom</a:t>
            </a:r>
            <a:r>
              <a:rPr lang="en-US" sz="1100" dirty="0" smtClean="0"/>
              <a:t> </a:t>
            </a:r>
            <a:r>
              <a:rPr lang="en-US" sz="1100" dirty="0" err="1" smtClean="0"/>
              <a:t>slikom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nad</a:t>
            </a:r>
            <a:r>
              <a:rPr lang="en-US" sz="1100" dirty="0" smtClean="0"/>
              <a:t> </a:t>
            </a:r>
            <a:r>
              <a:rPr lang="en-US" sz="1100" dirty="0" err="1" smtClean="0"/>
              <a:t>validacionom</a:t>
            </a:r>
            <a:r>
              <a:rPr lang="en-US" sz="1100" dirty="0" smtClean="0"/>
              <a:t> </a:t>
            </a:r>
            <a:r>
              <a:rPr lang="en-US" sz="1100" dirty="0" err="1" smtClean="0"/>
              <a:t>slikom</a:t>
            </a:r>
            <a:r>
              <a:rPr lang="en-US" sz="1100" dirty="0" smtClean="0"/>
              <a:t> </a:t>
            </a:r>
            <a:r>
              <a:rPr lang="en-US" sz="1100" dirty="0" err="1" smtClean="0"/>
              <a:t>svakog</a:t>
            </a:r>
            <a:r>
              <a:rPr lang="en-US" sz="1100" dirty="0" smtClean="0"/>
              <a:t> </a:t>
            </a:r>
            <a:r>
              <a:rPr lang="en-US" sz="1100" dirty="0" err="1" smtClean="0"/>
              <a:t>tupla</a:t>
            </a:r>
            <a:r>
              <a:rPr lang="en-US" sz="1100" dirty="0" smtClean="0"/>
              <a:t>. </a:t>
            </a:r>
            <a:r>
              <a:rPr lang="en-US" sz="1100" dirty="0" err="1" smtClean="0"/>
              <a:t>Tako</a:t>
            </a:r>
            <a:r>
              <a:rPr lang="en-US" sz="1100" dirty="0" smtClean="0"/>
              <a:t> </a:t>
            </a:r>
            <a:r>
              <a:rPr lang="en-US" sz="1100" dirty="0" err="1" smtClean="0"/>
              <a:t>dobijeni</a:t>
            </a:r>
            <a:r>
              <a:rPr lang="en-US" sz="1100" dirty="0" smtClean="0"/>
              <a:t> </a:t>
            </a:r>
            <a:r>
              <a:rPr lang="en-US" sz="1100" dirty="0" err="1" smtClean="0"/>
              <a:t>skup</a:t>
            </a:r>
            <a:r>
              <a:rPr lang="en-US" sz="1100" dirty="0" smtClean="0"/>
              <a:t>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“</a:t>
            </a:r>
            <a:r>
              <a:rPr lang="en-US" sz="1100" dirty="0" err="1" smtClean="0"/>
              <a:t>mešamo</a:t>
            </a:r>
            <a:r>
              <a:rPr lang="en-US" sz="1100" dirty="0" smtClean="0"/>
              <a:t>”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prvih</a:t>
            </a:r>
            <a:r>
              <a:rPr lang="en-US" sz="1100" dirty="0" smtClean="0"/>
              <a:t> 70% </a:t>
            </a:r>
            <a:r>
              <a:rPr lang="en-US" sz="1100" dirty="0" err="1" smtClean="0"/>
              <a:t>odvajamo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, a </a:t>
            </a:r>
            <a:r>
              <a:rPr lang="en-US" sz="1100" dirty="0" err="1" smtClean="0"/>
              <a:t>preostalih</a:t>
            </a:r>
            <a:r>
              <a:rPr lang="en-US" sz="1100" dirty="0" smtClean="0"/>
              <a:t> 30% </a:t>
            </a:r>
            <a:r>
              <a:rPr lang="en-US" sz="1100" dirty="0" err="1" smtClean="0"/>
              <a:t>ostavljamo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testiranja</a:t>
            </a:r>
            <a:r>
              <a:rPr lang="en-US" sz="11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9400" y="1219201"/>
            <a:ext cx="3429000" cy="563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Model/</a:t>
            </a:r>
            <a:r>
              <a:rPr lang="en-US" sz="1100" dirty="0" err="1" smtClean="0"/>
              <a:t>Treniranje</a:t>
            </a:r>
            <a:endParaRPr lang="en-US" sz="1100" dirty="0" smtClean="0"/>
          </a:p>
          <a:p>
            <a:pPr algn="just"/>
            <a:r>
              <a:rPr lang="en-US" sz="1100" dirty="0" smtClean="0"/>
              <a:t>Problem je </a:t>
            </a:r>
            <a:r>
              <a:rPr lang="en-US" sz="1100" dirty="0" err="1" smtClean="0"/>
              <a:t>rešavan</a:t>
            </a:r>
            <a:r>
              <a:rPr lang="en-US" sz="1100" dirty="0" smtClean="0"/>
              <a:t> </a:t>
            </a:r>
            <a:r>
              <a:rPr lang="en-US" sz="1100" dirty="0" err="1" smtClean="0"/>
              <a:t>preko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sijamske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. </a:t>
            </a:r>
            <a:r>
              <a:rPr lang="en-US" sz="1100" dirty="0" err="1" smtClean="0"/>
              <a:t>Specifičnije</a:t>
            </a:r>
            <a:r>
              <a:rPr lang="en-US" sz="1100" dirty="0" smtClean="0"/>
              <a:t> </a:t>
            </a:r>
            <a:r>
              <a:rPr lang="en-US" sz="1100" dirty="0" err="1" smtClean="0"/>
              <a:t>ona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i="1" dirty="0" smtClean="0"/>
              <a:t>One-shot image recognition. </a:t>
            </a:r>
            <a:r>
              <a:rPr lang="en-US" sz="1100" dirty="0" smtClean="0"/>
              <a:t>U model </a:t>
            </a:r>
            <a:r>
              <a:rPr lang="en-US" sz="1100" dirty="0" err="1" smtClean="0"/>
              <a:t>prilažemo</a:t>
            </a:r>
            <a:r>
              <a:rPr lang="en-US" sz="1100" dirty="0" smtClean="0"/>
              <a:t> </a:t>
            </a:r>
            <a:r>
              <a:rPr lang="en-US" sz="1100" dirty="0" err="1" smtClean="0"/>
              <a:t>dve</a:t>
            </a:r>
            <a:r>
              <a:rPr lang="en-US" sz="1100" dirty="0" smtClean="0"/>
              <a:t> </a:t>
            </a:r>
            <a:r>
              <a:rPr lang="en-US" sz="1100" dirty="0" err="1" smtClean="0"/>
              <a:t>slike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koje</a:t>
            </a:r>
            <a:r>
              <a:rPr lang="en-US" sz="1100" dirty="0" smtClean="0"/>
              <a:t> </a:t>
            </a:r>
            <a:r>
              <a:rPr lang="en-US" sz="1100" dirty="0" err="1" smtClean="0"/>
              <a:t>određujemo</a:t>
            </a:r>
            <a:r>
              <a:rPr lang="en-US" sz="1100" dirty="0" smtClean="0"/>
              <a:t> </a:t>
            </a:r>
            <a:r>
              <a:rPr lang="en-US" sz="1100" dirty="0" err="1" smtClean="0"/>
              <a:t>koliko</a:t>
            </a:r>
            <a:r>
              <a:rPr lang="en-US" sz="1100" dirty="0" smtClean="0"/>
              <a:t> </a:t>
            </a:r>
            <a:r>
              <a:rPr lang="en-US" sz="1100" dirty="0" err="1" smtClean="0"/>
              <a:t>su</a:t>
            </a:r>
            <a:r>
              <a:rPr lang="en-US" sz="1100" dirty="0" smtClean="0"/>
              <a:t> </a:t>
            </a:r>
            <a:r>
              <a:rPr lang="en-US" sz="1100" dirty="0" err="1" smtClean="0"/>
              <a:t>slične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Neuronska</a:t>
            </a:r>
            <a:r>
              <a:rPr lang="en-US" sz="1100" dirty="0" smtClean="0"/>
              <a:t> </a:t>
            </a:r>
            <a:r>
              <a:rPr lang="en-US" sz="1100" dirty="0" err="1" smtClean="0"/>
              <a:t>mreža</a:t>
            </a:r>
            <a:r>
              <a:rPr lang="en-US" sz="1100" dirty="0" smtClean="0"/>
              <a:t> </a:t>
            </a:r>
            <a:r>
              <a:rPr lang="en-US" sz="1100" dirty="0" err="1" smtClean="0"/>
              <a:t>korišćena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 se </a:t>
            </a:r>
            <a:r>
              <a:rPr lang="en-US" sz="1100" dirty="0" err="1" smtClean="0"/>
              <a:t>sastoji</a:t>
            </a:r>
            <a:r>
              <a:rPr lang="en-US" sz="1100" dirty="0" smtClean="0"/>
              <a:t> </a:t>
            </a:r>
            <a:r>
              <a:rPr lang="en-US" sz="1100" dirty="0" err="1" smtClean="0"/>
              <a:t>iz</a:t>
            </a:r>
            <a:r>
              <a:rPr lang="en-US" sz="1100" dirty="0" smtClean="0"/>
              <a:t> </a:t>
            </a:r>
            <a:r>
              <a:rPr lang="en-US" sz="1100" dirty="0" err="1" smtClean="0"/>
              <a:t>ulaznog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, </a:t>
            </a:r>
            <a:r>
              <a:rPr lang="en-US" sz="1100" dirty="0" err="1" smtClean="0"/>
              <a:t>skrivenih</a:t>
            </a:r>
            <a:r>
              <a:rPr lang="en-US" sz="1100" dirty="0" smtClean="0"/>
              <a:t> </a:t>
            </a:r>
            <a:r>
              <a:rPr lang="en-US" sz="1100" dirty="0" err="1" smtClean="0"/>
              <a:t>slojeva</a:t>
            </a:r>
            <a:r>
              <a:rPr lang="en-US" sz="1100" dirty="0" smtClean="0"/>
              <a:t>, </a:t>
            </a:r>
            <a:r>
              <a:rPr lang="en-US" sz="1100" i="1" dirty="0" smtClean="0"/>
              <a:t>distance </a:t>
            </a:r>
            <a:r>
              <a:rPr lang="en-US" sz="1100" dirty="0" err="1" smtClean="0"/>
              <a:t>sloja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izlaznog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Na </a:t>
            </a:r>
            <a:r>
              <a:rPr lang="en-US" sz="1100" i="1" dirty="0" err="1" smtClean="0"/>
              <a:t>Ilustraciji</a:t>
            </a:r>
            <a:r>
              <a:rPr lang="en-US" sz="1100" i="1" dirty="0" smtClean="0"/>
              <a:t> 3 </a:t>
            </a:r>
            <a:r>
              <a:rPr lang="en-US" sz="1100" dirty="0" err="1" smtClean="0"/>
              <a:t>nije</a:t>
            </a:r>
            <a:r>
              <a:rPr lang="en-US" sz="1100" dirty="0" smtClean="0"/>
              <a:t> </a:t>
            </a:r>
            <a:r>
              <a:rPr lang="en-US" sz="1100" dirty="0" err="1" smtClean="0"/>
              <a:t>prikazan</a:t>
            </a:r>
            <a:r>
              <a:rPr lang="en-US" sz="1100" dirty="0" smtClean="0"/>
              <a:t> </a:t>
            </a:r>
            <a:r>
              <a:rPr lang="en-US" sz="1100" dirty="0" err="1" smtClean="0"/>
              <a:t>sijamski</a:t>
            </a:r>
            <a:r>
              <a:rPr lang="en-US" sz="1100" dirty="0" smtClean="0"/>
              <a:t> </a:t>
            </a:r>
            <a:r>
              <a:rPr lang="en-US" sz="1100" dirty="0" err="1" smtClean="0"/>
              <a:t>blizanac</a:t>
            </a:r>
            <a:r>
              <a:rPr lang="en-US" sz="1100" dirty="0" smtClean="0"/>
              <a:t>, </a:t>
            </a:r>
            <a:r>
              <a:rPr lang="en-US" sz="1100" dirty="0" err="1" smtClean="0"/>
              <a:t>ali</a:t>
            </a:r>
            <a:r>
              <a:rPr lang="en-US" sz="1100" dirty="0" smtClean="0"/>
              <a:t> se on  </a:t>
            </a:r>
            <a:r>
              <a:rPr lang="en-US" sz="1100" dirty="0" err="1" smtClean="0"/>
              <a:t>pridružuje</a:t>
            </a:r>
            <a:r>
              <a:rPr lang="en-US" sz="1100" dirty="0" smtClean="0"/>
              <a:t> </a:t>
            </a:r>
            <a:r>
              <a:rPr lang="en-US" sz="1100" dirty="0" err="1" smtClean="0"/>
              <a:t>odmah</a:t>
            </a:r>
            <a:r>
              <a:rPr lang="en-US" sz="1100" dirty="0" smtClean="0"/>
              <a:t> </a:t>
            </a:r>
            <a:r>
              <a:rPr lang="en-US" sz="1100" dirty="0" err="1" smtClean="0"/>
              <a:t>nakon</a:t>
            </a:r>
            <a:r>
              <a:rPr lang="en-US" sz="1100" dirty="0" smtClean="0"/>
              <a:t> </a:t>
            </a:r>
            <a:r>
              <a:rPr lang="en-US" sz="1100" i="1" dirty="0" smtClean="0"/>
              <a:t>feature vector</a:t>
            </a:r>
            <a:r>
              <a:rPr lang="en-US" sz="1100" dirty="0" smtClean="0"/>
              <a:t> </a:t>
            </a:r>
            <a:r>
              <a:rPr lang="en-US" sz="1100" dirty="0" err="1" smtClean="0"/>
              <a:t>sloja</a:t>
            </a:r>
            <a:r>
              <a:rPr lang="en-US" sz="1100" dirty="0" smtClean="0"/>
              <a:t> </a:t>
            </a: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računanje</a:t>
            </a:r>
            <a:r>
              <a:rPr lang="en-US" sz="1100" dirty="0" smtClean="0"/>
              <a:t> L1 </a:t>
            </a:r>
            <a:r>
              <a:rPr lang="en-US" sz="1100" i="1" dirty="0" err="1" smtClean="0"/>
              <a:t>siamese</a:t>
            </a:r>
            <a:r>
              <a:rPr lang="en-US" sz="1100" i="1" dirty="0" smtClean="0"/>
              <a:t> </a:t>
            </a:r>
            <a:r>
              <a:rPr lang="en-US" sz="1100" dirty="0" smtClean="0"/>
              <a:t>distance.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potrebe</a:t>
            </a:r>
            <a:r>
              <a:rPr lang="en-US" sz="1100" dirty="0" smtClean="0"/>
              <a:t> </a:t>
            </a:r>
            <a:r>
              <a:rPr lang="en-US" sz="1100" dirty="0" err="1" smtClean="0"/>
              <a:t>treniranja</a:t>
            </a:r>
            <a:r>
              <a:rPr lang="en-US" sz="1100" dirty="0" smtClean="0"/>
              <a:t> je </a:t>
            </a:r>
            <a:r>
              <a:rPr lang="en-US" sz="1100" dirty="0" err="1" smtClean="0"/>
              <a:t>korišćena</a:t>
            </a:r>
            <a:r>
              <a:rPr lang="en-US" sz="1100" i="1" dirty="0" smtClean="0"/>
              <a:t> Cross-Entropy loss </a:t>
            </a:r>
            <a:r>
              <a:rPr lang="en-US" sz="1100" dirty="0" err="1" smtClean="0"/>
              <a:t>funkcija</a:t>
            </a:r>
            <a:r>
              <a:rPr lang="en-US" sz="1100" dirty="0" smtClean="0"/>
              <a:t>. </a:t>
            </a:r>
            <a:r>
              <a:rPr lang="en-US" sz="1100" dirty="0" err="1" smtClean="0"/>
              <a:t>Obezbeđen</a:t>
            </a:r>
            <a:r>
              <a:rPr lang="en-US" sz="1100" dirty="0" smtClean="0"/>
              <a:t> je </a:t>
            </a:r>
            <a:r>
              <a:rPr lang="en-US" sz="1100" dirty="0" err="1" smtClean="0"/>
              <a:t>prolazak</a:t>
            </a:r>
            <a:r>
              <a:rPr lang="en-US" sz="1100" dirty="0" smtClean="0"/>
              <a:t> </a:t>
            </a:r>
            <a:r>
              <a:rPr lang="en-US" sz="1100" dirty="0" err="1" smtClean="0"/>
              <a:t>kroz</a:t>
            </a:r>
            <a:r>
              <a:rPr lang="en-US" sz="1100" dirty="0" smtClean="0"/>
              <a:t> 51 </a:t>
            </a:r>
            <a:r>
              <a:rPr lang="en-US" sz="1100" dirty="0" err="1" smtClean="0"/>
              <a:t>epohu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set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 </a:t>
            </a:r>
            <a:r>
              <a:rPr lang="en-US" sz="1100" dirty="0" err="1" smtClean="0"/>
              <a:t>od</a:t>
            </a:r>
            <a:r>
              <a:rPr lang="en-US" sz="1100" dirty="0" smtClean="0"/>
              <a:t> 269 </a:t>
            </a:r>
            <a:r>
              <a:rPr lang="en-US" sz="1100" i="1" dirty="0" smtClean="0"/>
              <a:t>anchor</a:t>
            </a:r>
            <a:r>
              <a:rPr lang="en-US" sz="1100" dirty="0" smtClean="0"/>
              <a:t>, </a:t>
            </a:r>
            <a:r>
              <a:rPr lang="en-US" sz="1100" i="1" dirty="0" smtClean="0"/>
              <a:t>positive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i="1" dirty="0" smtClean="0"/>
              <a:t>negative </a:t>
            </a:r>
            <a:r>
              <a:rPr lang="en-US" sz="1100" dirty="0" err="1" smtClean="0"/>
              <a:t>slika</a:t>
            </a:r>
            <a:r>
              <a:rPr lang="en-US" sz="1100" dirty="0" smtClean="0"/>
              <a:t>.</a:t>
            </a:r>
            <a:endParaRPr lang="en-US" sz="1100" i="1" dirty="0" smtClean="0"/>
          </a:p>
        </p:txBody>
      </p:sp>
      <p:pic>
        <p:nvPicPr>
          <p:cNvPr id="22" name="Picture 21" descr="oneshot.jpeg"/>
          <p:cNvPicPr>
            <a:picLocks noChangeAspect="1"/>
          </p:cNvPicPr>
          <p:nvPr/>
        </p:nvPicPr>
        <p:blipFill>
          <a:blip r:embed="rId5" cstate="print"/>
          <a:srcRect l="8333" t="2490" r="10000" b="27011"/>
          <a:stretch>
            <a:fillRect/>
          </a:stretch>
        </p:blipFill>
        <p:spPr>
          <a:xfrm>
            <a:off x="2971800" y="1981200"/>
            <a:ext cx="3124200" cy="1466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2819400" y="3505200"/>
            <a:ext cx="3429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2 One-shot image recognition</a:t>
            </a:r>
            <a:endParaRPr lang="en-US" sz="700" i="1" dirty="0"/>
          </a:p>
        </p:txBody>
      </p:sp>
      <p:pic>
        <p:nvPicPr>
          <p:cNvPr id="24" name="Picture 23" descr="si9ameseMOdel.png"/>
          <p:cNvPicPr>
            <a:picLocks noChangeAspect="1"/>
          </p:cNvPicPr>
          <p:nvPr/>
        </p:nvPicPr>
        <p:blipFill>
          <a:blip r:embed="rId6" cstate="print"/>
          <a:srcRect r="2222"/>
          <a:stretch>
            <a:fillRect/>
          </a:stretch>
        </p:blipFill>
        <p:spPr>
          <a:xfrm>
            <a:off x="2895600" y="4343400"/>
            <a:ext cx="3276600" cy="109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2819400" y="5486400"/>
            <a:ext cx="3429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3 </a:t>
            </a:r>
            <a:r>
              <a:rPr lang="en-US" sz="700" i="1" dirty="0" err="1" smtClean="0"/>
              <a:t>Neuronska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mreža</a:t>
            </a:r>
            <a:endParaRPr lang="en-US" sz="7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4343400"/>
            <a:ext cx="2895600" cy="2514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Rezultati</a:t>
            </a:r>
            <a:r>
              <a:rPr lang="en-US" sz="1100" dirty="0" smtClean="0"/>
              <a:t> </a:t>
            </a:r>
            <a:r>
              <a:rPr lang="en-US" sz="1100" dirty="0" err="1" smtClean="0"/>
              <a:t>testiranja</a:t>
            </a:r>
            <a:endParaRPr lang="en-US" sz="1100" dirty="0" smtClean="0"/>
          </a:p>
          <a:p>
            <a:pPr algn="just"/>
            <a:r>
              <a:rPr lang="en-US" sz="1100" dirty="0" err="1" smtClean="0"/>
              <a:t>Treniranjem</a:t>
            </a:r>
            <a:r>
              <a:rPr lang="en-US" sz="1100" dirty="0" smtClean="0"/>
              <a:t> </a:t>
            </a:r>
            <a:r>
              <a:rPr lang="en-US" sz="1100" dirty="0" err="1" smtClean="0"/>
              <a:t>mreže</a:t>
            </a:r>
            <a:r>
              <a:rPr lang="en-US" sz="1100" dirty="0" smtClean="0"/>
              <a:t> model je </a:t>
            </a:r>
            <a:r>
              <a:rPr lang="en-US" sz="1100" dirty="0" err="1" smtClean="0"/>
              <a:t>doveden</a:t>
            </a:r>
            <a:r>
              <a:rPr lang="en-US" sz="1100" dirty="0" smtClean="0"/>
              <a:t> do 98.33% </a:t>
            </a:r>
            <a:r>
              <a:rPr lang="en-US" sz="1100" dirty="0" err="1" smtClean="0"/>
              <a:t>preciznosti</a:t>
            </a:r>
            <a:r>
              <a:rPr lang="en-US" sz="1100" dirty="0" smtClean="0"/>
              <a:t>.</a:t>
            </a:r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/>
            <a:endParaRPr lang="en-US" sz="1100" dirty="0" smtClean="0"/>
          </a:p>
          <a:p>
            <a:pPr algn="just">
              <a:spcBef>
                <a:spcPts val="600"/>
              </a:spcBef>
            </a:pPr>
            <a:r>
              <a:rPr lang="en-US" sz="1100" dirty="0" err="1" smtClean="0"/>
              <a:t>Za</a:t>
            </a:r>
            <a:r>
              <a:rPr lang="en-US" sz="1100" dirty="0" smtClean="0"/>
              <a:t> </a:t>
            </a:r>
            <a:r>
              <a:rPr lang="en-US" sz="1100" dirty="0" err="1" smtClean="0"/>
              <a:t>bolje</a:t>
            </a:r>
            <a:r>
              <a:rPr lang="en-US" sz="1100" dirty="0" smtClean="0"/>
              <a:t> </a:t>
            </a:r>
            <a:r>
              <a:rPr lang="en-US" sz="1100" dirty="0" err="1" smtClean="0"/>
              <a:t>rezultate</a:t>
            </a:r>
            <a:r>
              <a:rPr lang="en-US" sz="1100" dirty="0" smtClean="0"/>
              <a:t> se </a:t>
            </a:r>
            <a:r>
              <a:rPr lang="en-US" sz="1100" dirty="0" err="1" smtClean="0"/>
              <a:t>može</a:t>
            </a:r>
            <a:r>
              <a:rPr lang="en-US" sz="1100" dirty="0" smtClean="0"/>
              <a:t> </a:t>
            </a:r>
            <a:r>
              <a:rPr lang="en-US" sz="1100" dirty="0" err="1" smtClean="0"/>
              <a:t>povećati</a:t>
            </a:r>
            <a:r>
              <a:rPr lang="en-US" sz="1100" dirty="0" smtClean="0"/>
              <a:t> </a:t>
            </a:r>
            <a:r>
              <a:rPr lang="en-US" sz="1100" dirty="0" err="1" smtClean="0"/>
              <a:t>broj</a:t>
            </a:r>
            <a:r>
              <a:rPr lang="en-US" sz="1100" dirty="0" smtClean="0"/>
              <a:t> </a:t>
            </a:r>
            <a:r>
              <a:rPr lang="en-US" sz="1100" dirty="0" err="1" smtClean="0"/>
              <a:t>epoha</a:t>
            </a:r>
            <a:r>
              <a:rPr lang="en-US" sz="1100" dirty="0" smtClean="0"/>
              <a:t> </a:t>
            </a:r>
            <a:r>
              <a:rPr lang="en-US" sz="1100" dirty="0" err="1" smtClean="0"/>
              <a:t>kao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</a:t>
            </a:r>
            <a:r>
              <a:rPr lang="en-US" sz="1100" dirty="0" err="1" smtClean="0"/>
              <a:t>veličina</a:t>
            </a:r>
            <a:r>
              <a:rPr lang="en-US" sz="1100" dirty="0" smtClean="0"/>
              <a:t> </a:t>
            </a:r>
            <a:r>
              <a:rPr lang="en-US" sz="1100" dirty="0" err="1" smtClean="0"/>
              <a:t>korišćenog</a:t>
            </a:r>
            <a:r>
              <a:rPr lang="en-US" sz="1100" dirty="0" smtClean="0"/>
              <a:t> seta </a:t>
            </a:r>
            <a:r>
              <a:rPr lang="en-US" sz="1100" dirty="0" err="1" smtClean="0"/>
              <a:t>podataka</a:t>
            </a:r>
            <a:r>
              <a:rPr lang="en-US" sz="1100" dirty="0" smtClean="0"/>
              <a:t>.</a:t>
            </a:r>
          </a:p>
        </p:txBody>
      </p:sp>
      <p:pic>
        <p:nvPicPr>
          <p:cNvPr id="29" name="Picture 28" descr="slicnost.PNG"/>
          <p:cNvPicPr>
            <a:picLocks noChangeAspect="1"/>
          </p:cNvPicPr>
          <p:nvPr/>
        </p:nvPicPr>
        <p:blipFill>
          <a:blip r:embed="rId7" cstate="print"/>
          <a:srcRect l="1230" t="2267" r="1229" b="2267"/>
          <a:stretch>
            <a:fillRect/>
          </a:stretch>
        </p:blipFill>
        <p:spPr>
          <a:xfrm>
            <a:off x="6553200" y="4953000"/>
            <a:ext cx="2286000" cy="1297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6248400" y="6248400"/>
            <a:ext cx="2895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 err="1" smtClean="0"/>
              <a:t>Ilustracija</a:t>
            </a:r>
            <a:r>
              <a:rPr lang="en-US" sz="700" i="1" dirty="0" smtClean="0"/>
              <a:t> 4 Primer </a:t>
            </a:r>
            <a:r>
              <a:rPr lang="en-US" sz="700" i="1" dirty="0" err="1" smtClean="0"/>
              <a:t>jednog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uspešnog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testnog</a:t>
            </a:r>
            <a:r>
              <a:rPr lang="en-US" sz="700" i="1" dirty="0" smtClean="0"/>
              <a:t> </a:t>
            </a:r>
            <a:r>
              <a:rPr lang="en-US" sz="700" i="1" dirty="0" err="1" smtClean="0"/>
              <a:t>slučaja</a:t>
            </a:r>
            <a:r>
              <a:rPr lang="en-US" sz="700" i="1" dirty="0" smtClean="0"/>
              <a:t> </a:t>
            </a:r>
            <a:endParaRPr lang="en-US" sz="7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434</Words>
  <Application>Microsoft Office PowerPoint</Application>
  <PresentationFormat>On-screen Show (4:3)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Aleksa</dc:creator>
  <cp:lastModifiedBy>Aleksa</cp:lastModifiedBy>
  <cp:revision>22</cp:revision>
  <dcterms:created xsi:type="dcterms:W3CDTF">2006-08-16T00:00:00Z</dcterms:created>
  <dcterms:modified xsi:type="dcterms:W3CDTF">2022-07-02T13:31:34Z</dcterms:modified>
</cp:coreProperties>
</file>