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80" r:id="rId5"/>
    <p:sldId id="261" r:id="rId6"/>
    <p:sldId id="278" r:id="rId7"/>
    <p:sldId id="281" r:id="rId8"/>
    <p:sldId id="264" r:id="rId9"/>
    <p:sldId id="260" r:id="rId10"/>
    <p:sldId id="282" r:id="rId11"/>
    <p:sldId id="283" r:id="rId12"/>
    <p:sldId id="273" r:id="rId13"/>
    <p:sldId id="284" r:id="rId14"/>
    <p:sldId id="265" r:id="rId15"/>
    <p:sldId id="286" r:id="rId16"/>
    <p:sldId id="287" r:id="rId17"/>
    <p:sldId id="259" r:id="rId18"/>
    <p:sldId id="285" r:id="rId19"/>
    <p:sldId id="266" r:id="rId20"/>
    <p:sldId id="268" r:id="rId21"/>
    <p:sldId id="275" r:id="rId22"/>
    <p:sldId id="269" r:id="rId23"/>
    <p:sldId id="270" r:id="rId24"/>
    <p:sldId id="271" r:id="rId25"/>
    <p:sldId id="272" r:id="rId26"/>
    <p:sldId id="276" r:id="rId27"/>
    <p:sldId id="277" r:id="rId28"/>
    <p:sldId id="27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78" autoAdjust="0"/>
  </p:normalViewPr>
  <p:slideViewPr>
    <p:cSldViewPr>
      <p:cViewPr>
        <p:scale>
          <a:sx n="100" d="100"/>
          <a:sy n="100" d="100"/>
        </p:scale>
        <p:origin x="-85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1D568-65D2-4E22-945A-3EF360582E1B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E1E79-E569-4469-AB94-4705DFB26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Pozdrav</a:t>
            </a:r>
            <a:r>
              <a:rPr lang="en-US" dirty="0" smtClean="0"/>
              <a:t> </a:t>
            </a:r>
            <a:r>
              <a:rPr lang="en-US" dirty="0" err="1" smtClean="0"/>
              <a:t>svima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diplomskog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rada</a:t>
            </a:r>
            <a:r>
              <a:rPr lang="en-US" baseline="0" dirty="0" smtClean="0"/>
              <a:t> je “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Jeзик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алат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креирање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ИФ (</a:t>
            </a:r>
            <a:r>
              <a:rPr lang="en-US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Interactive Fiction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игара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графичким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корисничким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интерфејсом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уз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додатак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генерисања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слика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основу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текста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E1E79-E569-4469-AB94-4705DFB2684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Stable Diffusion </a:t>
            </a:r>
            <a:r>
              <a:rPr lang="en-US" i="0" dirty="0" smtClean="0"/>
              <a:t>je </a:t>
            </a:r>
            <a:r>
              <a:rPr lang="en-US" i="0" dirty="0" err="1" smtClean="0"/>
              <a:t>koriscen</a:t>
            </a:r>
            <a:r>
              <a:rPr lang="en-US" i="0" dirty="0" smtClean="0"/>
              <a:t> ZA </a:t>
            </a:r>
            <a:r>
              <a:rPr lang="en-US" i="0" dirty="0" err="1" smtClean="0"/>
              <a:t>generisanje</a:t>
            </a:r>
            <a:r>
              <a:rPr lang="en-US" i="0" dirty="0" smtClean="0"/>
              <a:t> </a:t>
            </a:r>
            <a:r>
              <a:rPr lang="en-US" i="0" dirty="0" err="1" smtClean="0"/>
              <a:t>slika</a:t>
            </a:r>
            <a:r>
              <a:rPr lang="en-US" i="0" dirty="0" smtClean="0"/>
              <a:t> </a:t>
            </a:r>
            <a:r>
              <a:rPr lang="en-US" i="0" dirty="0" err="1" smtClean="0"/>
              <a:t>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osnovu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teksta</a:t>
            </a:r>
            <a:r>
              <a:rPr lang="en-US" i="0" baseline="0" dirty="0" smtClean="0"/>
              <a:t> u </a:t>
            </a:r>
            <a:r>
              <a:rPr lang="en-US" i="0" baseline="0" dirty="0" err="1" smtClean="0"/>
              <a:t>ovom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radu</a:t>
            </a:r>
            <a:r>
              <a:rPr lang="en-US" i="0" baseline="0" dirty="0" smtClean="0"/>
              <a:t>. </a:t>
            </a:r>
            <a:r>
              <a:rPr lang="en-US" i="1" dirty="0" smtClean="0"/>
              <a:t>Stable Diffusion </a:t>
            </a:r>
            <a:r>
              <a:rPr lang="en-US" i="0" dirty="0" smtClean="0"/>
              <a:t> </a:t>
            </a:r>
            <a:r>
              <a:rPr lang="en-US" i="0" dirty="0" err="1" smtClean="0"/>
              <a:t>predstavlja</a:t>
            </a:r>
            <a:r>
              <a:rPr lang="en-US" i="0" baseline="0" dirty="0" smtClean="0"/>
              <a:t> model </a:t>
            </a:r>
            <a:r>
              <a:rPr lang="en-US" i="0" baseline="0" dirty="0" err="1" smtClean="0"/>
              <a:t>koji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tekst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pretvara</a:t>
            </a:r>
            <a:r>
              <a:rPr lang="en-US" i="0" baseline="0" dirty="0" smtClean="0"/>
              <a:t> u </a:t>
            </a:r>
            <a:r>
              <a:rPr lang="en-US" i="0" baseline="0" dirty="0" err="1" smtClean="0"/>
              <a:t>slike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koji</a:t>
            </a:r>
            <a:r>
              <a:rPr lang="en-US" i="0" baseline="0" dirty="0" smtClean="0"/>
              <a:t> je </a:t>
            </a:r>
            <a:r>
              <a:rPr lang="en-US" i="0" baseline="0" dirty="0" err="1" smtClean="0"/>
              <a:t>zasnovan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dubokom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ucenju</a:t>
            </a:r>
            <a:r>
              <a:rPr lang="en-US" i="0" baseline="0" dirty="0" smtClean="0"/>
              <a:t>. </a:t>
            </a:r>
            <a:r>
              <a:rPr lang="en-US" i="0" baseline="0" dirty="0" err="1" smtClean="0"/>
              <a:t>Korisvena</a:t>
            </a:r>
            <a:r>
              <a:rPr lang="en-US" i="0" baseline="0" dirty="0" smtClean="0"/>
              <a:t> je </a:t>
            </a:r>
            <a:r>
              <a:rPr lang="en-US" i="0" baseline="0" dirty="0" err="1" smtClean="0"/>
              <a:t>verzija</a:t>
            </a:r>
            <a:r>
              <a:rPr lang="en-US" i="0" baseline="0" dirty="0" smtClean="0"/>
              <a:t> v1-5 </a:t>
            </a:r>
            <a:r>
              <a:rPr lang="en-US" i="0" baseline="0" dirty="0" err="1" smtClean="0"/>
              <a:t>sa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sajta</a:t>
            </a:r>
            <a:r>
              <a:rPr lang="en-US" i="0" baseline="0" dirty="0" smtClean="0"/>
              <a:t> </a:t>
            </a:r>
            <a:r>
              <a:rPr lang="en-US" i="1" u="none" baseline="0" dirty="0" err="1" smtClean="0"/>
              <a:t>huggingface</a:t>
            </a:r>
            <a:endParaRPr lang="en-US" i="1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E1E79-E569-4469-AB94-4705DFB2684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Stable Diffusion </a:t>
            </a:r>
            <a:r>
              <a:rPr lang="en-US" i="0" dirty="0" smtClean="0"/>
              <a:t>je </a:t>
            </a:r>
            <a:r>
              <a:rPr lang="en-US" i="0" dirty="0" err="1" smtClean="0"/>
              <a:t>koriscen</a:t>
            </a:r>
            <a:r>
              <a:rPr lang="en-US" i="0" dirty="0" smtClean="0"/>
              <a:t> ZA </a:t>
            </a:r>
            <a:r>
              <a:rPr lang="en-US" i="0" dirty="0" err="1" smtClean="0"/>
              <a:t>generisanje</a:t>
            </a:r>
            <a:r>
              <a:rPr lang="en-US" i="0" dirty="0" smtClean="0"/>
              <a:t> </a:t>
            </a:r>
            <a:r>
              <a:rPr lang="en-US" i="0" dirty="0" err="1" smtClean="0"/>
              <a:t>slika</a:t>
            </a:r>
            <a:r>
              <a:rPr lang="en-US" i="0" dirty="0" smtClean="0"/>
              <a:t> </a:t>
            </a:r>
            <a:r>
              <a:rPr lang="en-US" i="0" dirty="0" err="1" smtClean="0"/>
              <a:t>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osnovu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teksta</a:t>
            </a:r>
            <a:r>
              <a:rPr lang="en-US" i="0" baseline="0" dirty="0" smtClean="0"/>
              <a:t> u </a:t>
            </a:r>
            <a:r>
              <a:rPr lang="en-US" i="0" baseline="0" dirty="0" err="1" smtClean="0"/>
              <a:t>ovom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radu</a:t>
            </a:r>
            <a:r>
              <a:rPr lang="en-US" i="0" baseline="0" dirty="0" smtClean="0"/>
              <a:t>. </a:t>
            </a:r>
            <a:r>
              <a:rPr lang="en-US" i="1" dirty="0" smtClean="0"/>
              <a:t>Stable Diffusion </a:t>
            </a:r>
            <a:r>
              <a:rPr lang="en-US" i="0" dirty="0" smtClean="0"/>
              <a:t> </a:t>
            </a:r>
            <a:r>
              <a:rPr lang="en-US" i="0" dirty="0" err="1" smtClean="0"/>
              <a:t>predstavlja</a:t>
            </a:r>
            <a:r>
              <a:rPr lang="en-US" i="0" baseline="0" dirty="0" smtClean="0"/>
              <a:t> model </a:t>
            </a:r>
            <a:r>
              <a:rPr lang="en-US" i="0" baseline="0" dirty="0" err="1" smtClean="0"/>
              <a:t>koji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tekst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pretvara</a:t>
            </a:r>
            <a:r>
              <a:rPr lang="en-US" i="0" baseline="0" dirty="0" smtClean="0"/>
              <a:t> u </a:t>
            </a:r>
            <a:r>
              <a:rPr lang="en-US" i="0" baseline="0" dirty="0" err="1" smtClean="0"/>
              <a:t>slike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koji</a:t>
            </a:r>
            <a:r>
              <a:rPr lang="en-US" i="0" baseline="0" dirty="0" smtClean="0"/>
              <a:t> je </a:t>
            </a:r>
            <a:r>
              <a:rPr lang="en-US" i="0" baseline="0" dirty="0" err="1" smtClean="0"/>
              <a:t>zasnovan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dubokom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ucenju</a:t>
            </a:r>
            <a:r>
              <a:rPr lang="en-US" i="0" baseline="0" dirty="0" smtClean="0"/>
              <a:t>. </a:t>
            </a:r>
            <a:r>
              <a:rPr lang="en-US" i="0" baseline="0" dirty="0" err="1" smtClean="0"/>
              <a:t>Korisvena</a:t>
            </a:r>
            <a:r>
              <a:rPr lang="en-US" i="0" baseline="0" dirty="0" smtClean="0"/>
              <a:t> je </a:t>
            </a:r>
            <a:r>
              <a:rPr lang="en-US" i="0" baseline="0" dirty="0" err="1" smtClean="0"/>
              <a:t>verzija</a:t>
            </a:r>
            <a:r>
              <a:rPr lang="en-US" i="0" baseline="0" dirty="0" smtClean="0"/>
              <a:t> v1-5 </a:t>
            </a:r>
            <a:r>
              <a:rPr lang="en-US" i="0" baseline="0" dirty="0" err="1" smtClean="0"/>
              <a:t>sa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sajta</a:t>
            </a:r>
            <a:r>
              <a:rPr lang="en-US" i="0" baseline="0" dirty="0" smtClean="0"/>
              <a:t> </a:t>
            </a:r>
            <a:r>
              <a:rPr lang="en-US" i="1" u="none" baseline="0" dirty="0" err="1" smtClean="0"/>
              <a:t>huggingface</a:t>
            </a:r>
            <a:endParaRPr lang="en-US" i="1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E1E79-E569-4469-AB94-4705DFB2684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Stable Diffusion </a:t>
            </a:r>
            <a:r>
              <a:rPr lang="en-US" i="0" dirty="0" smtClean="0"/>
              <a:t>je </a:t>
            </a:r>
            <a:r>
              <a:rPr lang="en-US" i="0" dirty="0" err="1" smtClean="0"/>
              <a:t>koriscen</a:t>
            </a:r>
            <a:r>
              <a:rPr lang="en-US" i="0" dirty="0" smtClean="0"/>
              <a:t> ZA </a:t>
            </a:r>
            <a:r>
              <a:rPr lang="en-US" i="0" dirty="0" err="1" smtClean="0"/>
              <a:t>generisanje</a:t>
            </a:r>
            <a:r>
              <a:rPr lang="en-US" i="0" dirty="0" smtClean="0"/>
              <a:t> </a:t>
            </a:r>
            <a:r>
              <a:rPr lang="en-US" i="0" dirty="0" err="1" smtClean="0"/>
              <a:t>slika</a:t>
            </a:r>
            <a:r>
              <a:rPr lang="en-US" i="0" dirty="0" smtClean="0"/>
              <a:t> </a:t>
            </a:r>
            <a:r>
              <a:rPr lang="en-US" i="0" dirty="0" err="1" smtClean="0"/>
              <a:t>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osnovu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teksta</a:t>
            </a:r>
            <a:r>
              <a:rPr lang="en-US" i="0" baseline="0" dirty="0" smtClean="0"/>
              <a:t> u </a:t>
            </a:r>
            <a:r>
              <a:rPr lang="en-US" i="0" baseline="0" dirty="0" err="1" smtClean="0"/>
              <a:t>ovom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radu</a:t>
            </a:r>
            <a:r>
              <a:rPr lang="en-US" i="0" baseline="0" dirty="0" smtClean="0"/>
              <a:t>. </a:t>
            </a:r>
            <a:r>
              <a:rPr lang="en-US" i="1" dirty="0" smtClean="0"/>
              <a:t>Stable Diffusion </a:t>
            </a:r>
            <a:r>
              <a:rPr lang="en-US" i="0" dirty="0" smtClean="0"/>
              <a:t> </a:t>
            </a:r>
            <a:r>
              <a:rPr lang="en-US" i="0" dirty="0" err="1" smtClean="0"/>
              <a:t>predstavlja</a:t>
            </a:r>
            <a:r>
              <a:rPr lang="en-US" i="0" baseline="0" dirty="0" smtClean="0"/>
              <a:t> model </a:t>
            </a:r>
            <a:r>
              <a:rPr lang="en-US" i="0" baseline="0" dirty="0" err="1" smtClean="0"/>
              <a:t>koji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tekst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pretvara</a:t>
            </a:r>
            <a:r>
              <a:rPr lang="en-US" i="0" baseline="0" dirty="0" smtClean="0"/>
              <a:t> u </a:t>
            </a:r>
            <a:r>
              <a:rPr lang="en-US" i="0" baseline="0" dirty="0" err="1" smtClean="0"/>
              <a:t>slike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koji</a:t>
            </a:r>
            <a:r>
              <a:rPr lang="en-US" i="0" baseline="0" dirty="0" smtClean="0"/>
              <a:t> je </a:t>
            </a:r>
            <a:r>
              <a:rPr lang="en-US" i="0" baseline="0" dirty="0" err="1" smtClean="0"/>
              <a:t>zasnovan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dubokom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ucenju</a:t>
            </a:r>
            <a:r>
              <a:rPr lang="en-US" i="0" baseline="0" dirty="0" smtClean="0"/>
              <a:t>. </a:t>
            </a:r>
            <a:r>
              <a:rPr lang="en-US" i="0" baseline="0" dirty="0" err="1" smtClean="0"/>
              <a:t>Korisvena</a:t>
            </a:r>
            <a:r>
              <a:rPr lang="en-US" i="0" baseline="0" dirty="0" smtClean="0"/>
              <a:t> je </a:t>
            </a:r>
            <a:r>
              <a:rPr lang="en-US" i="0" baseline="0" dirty="0" err="1" smtClean="0"/>
              <a:t>verzija</a:t>
            </a:r>
            <a:r>
              <a:rPr lang="en-US" i="0" baseline="0" dirty="0" smtClean="0"/>
              <a:t> v1-5 </a:t>
            </a:r>
            <a:r>
              <a:rPr lang="en-US" i="0" baseline="0" dirty="0" err="1" smtClean="0"/>
              <a:t>sa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sajta</a:t>
            </a:r>
            <a:r>
              <a:rPr lang="en-US" i="0" baseline="0" dirty="0" smtClean="0"/>
              <a:t> </a:t>
            </a:r>
            <a:r>
              <a:rPr lang="en-US" i="1" u="none" baseline="0" dirty="0" err="1" smtClean="0"/>
              <a:t>huggingface</a:t>
            </a:r>
            <a:endParaRPr lang="en-US" i="1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E1E79-E569-4469-AB94-4705DFB2684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Primer </a:t>
            </a:r>
            <a:r>
              <a:rPr lang="en-US" dirty="0" err="1" smtClean="0"/>
              <a:t>pocetnog</a:t>
            </a:r>
            <a:r>
              <a:rPr lang="en-US" dirty="0" smtClean="0"/>
              <a:t> </a:t>
            </a:r>
            <a:r>
              <a:rPr lang="en-US" dirty="0" err="1" smtClean="0"/>
              <a:t>prozora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 </a:t>
            </a:r>
            <a:r>
              <a:rPr lang="en-US" dirty="0" err="1" smtClean="0"/>
              <a:t>prilicno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prazno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bitna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stavka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vrhu</a:t>
            </a:r>
            <a:r>
              <a:rPr lang="en-US" baseline="0" dirty="0" smtClean="0"/>
              <a:t> a to je </a:t>
            </a:r>
            <a:r>
              <a:rPr lang="en-US" i="1" baseline="0" dirty="0" err="1" smtClean="0"/>
              <a:t>navbar</a:t>
            </a:r>
            <a:r>
              <a:rPr lang="en-US" i="1" baseline="0" dirty="0" smtClean="0"/>
              <a:t> </a:t>
            </a:r>
            <a:r>
              <a:rPr lang="en-US" i="0" baseline="0" dirty="0" err="1" smtClean="0"/>
              <a:t>koji</a:t>
            </a:r>
            <a:r>
              <a:rPr lang="en-US" i="0" baseline="0" dirty="0" smtClean="0"/>
              <a:t> se </a:t>
            </a:r>
            <a:r>
              <a:rPr lang="en-US" i="0" baseline="0" dirty="0" err="1" smtClean="0"/>
              <a:t>sastoji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iz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dri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dugmeta</a:t>
            </a:r>
            <a:r>
              <a:rPr lang="en-US" i="0" baseline="0" dirty="0" smtClean="0"/>
              <a:t>. Start, </a:t>
            </a:r>
            <a:r>
              <a:rPr lang="en-US" i="0" baseline="0" dirty="0" err="1" smtClean="0"/>
              <a:t>CreaeteFIction</a:t>
            </a:r>
            <a:r>
              <a:rPr lang="en-US" i="0" baseline="0" dirty="0" smtClean="0"/>
              <a:t> I Library</a:t>
            </a:r>
          </a:p>
          <a:p>
            <a:r>
              <a:rPr lang="en-US" i="0" baseline="0" dirty="0" err="1" smtClean="0"/>
              <a:t>Klikom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odredjeno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dugme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korisnika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prebacujemo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odredjeni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zeljeni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prozor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E1E79-E569-4469-AB94-4705DFB2684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Primer </a:t>
            </a:r>
            <a:r>
              <a:rPr lang="en-US" dirty="0" err="1" smtClean="0"/>
              <a:t>pocetnog</a:t>
            </a:r>
            <a:r>
              <a:rPr lang="en-US" dirty="0" smtClean="0"/>
              <a:t> </a:t>
            </a:r>
            <a:r>
              <a:rPr lang="en-US" dirty="0" err="1" smtClean="0"/>
              <a:t>prozora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 </a:t>
            </a:r>
            <a:r>
              <a:rPr lang="en-US" dirty="0" err="1" smtClean="0"/>
              <a:t>prilicno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prazno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bitna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stavka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vrhu</a:t>
            </a:r>
            <a:r>
              <a:rPr lang="en-US" baseline="0" dirty="0" smtClean="0"/>
              <a:t> a to je </a:t>
            </a:r>
            <a:r>
              <a:rPr lang="en-US" i="1" baseline="0" dirty="0" err="1" smtClean="0"/>
              <a:t>navbar</a:t>
            </a:r>
            <a:r>
              <a:rPr lang="en-US" i="1" baseline="0" dirty="0" smtClean="0"/>
              <a:t> </a:t>
            </a:r>
            <a:r>
              <a:rPr lang="en-US" i="0" baseline="0" dirty="0" err="1" smtClean="0"/>
              <a:t>koji</a:t>
            </a:r>
            <a:r>
              <a:rPr lang="en-US" i="0" baseline="0" dirty="0" smtClean="0"/>
              <a:t> se </a:t>
            </a:r>
            <a:r>
              <a:rPr lang="en-US" i="0" baseline="0" dirty="0" err="1" smtClean="0"/>
              <a:t>sastoji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iz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dri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dugmeta</a:t>
            </a:r>
            <a:r>
              <a:rPr lang="en-US" i="0" baseline="0" dirty="0" smtClean="0"/>
              <a:t>. Start, </a:t>
            </a:r>
            <a:r>
              <a:rPr lang="en-US" i="0" baseline="0" dirty="0" err="1" smtClean="0"/>
              <a:t>CreaeteFIction</a:t>
            </a:r>
            <a:r>
              <a:rPr lang="en-US" i="0" baseline="0" dirty="0" smtClean="0"/>
              <a:t> I Library</a:t>
            </a:r>
          </a:p>
          <a:p>
            <a:r>
              <a:rPr lang="en-US" i="0" baseline="0" dirty="0" err="1" smtClean="0"/>
              <a:t>Klikom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odredjeno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dugme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korisnika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prebacujemo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odredjeni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zeljeni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prozor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E1E79-E569-4469-AB94-4705DFB2684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Primer </a:t>
            </a:r>
            <a:r>
              <a:rPr lang="en-US" dirty="0" err="1" smtClean="0"/>
              <a:t>pocetnog</a:t>
            </a:r>
            <a:r>
              <a:rPr lang="en-US" dirty="0" smtClean="0"/>
              <a:t> </a:t>
            </a:r>
            <a:r>
              <a:rPr lang="en-US" dirty="0" err="1" smtClean="0"/>
              <a:t>prozora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 </a:t>
            </a:r>
            <a:r>
              <a:rPr lang="en-US" dirty="0" err="1" smtClean="0"/>
              <a:t>prilicno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prazno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bitna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stavka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vrhu</a:t>
            </a:r>
            <a:r>
              <a:rPr lang="en-US" baseline="0" dirty="0" smtClean="0"/>
              <a:t> a to je </a:t>
            </a:r>
            <a:r>
              <a:rPr lang="en-US" i="1" baseline="0" dirty="0" err="1" smtClean="0"/>
              <a:t>navbar</a:t>
            </a:r>
            <a:r>
              <a:rPr lang="en-US" i="1" baseline="0" dirty="0" smtClean="0"/>
              <a:t> </a:t>
            </a:r>
            <a:r>
              <a:rPr lang="en-US" i="0" baseline="0" dirty="0" err="1" smtClean="0"/>
              <a:t>koji</a:t>
            </a:r>
            <a:r>
              <a:rPr lang="en-US" i="0" baseline="0" dirty="0" smtClean="0"/>
              <a:t> se </a:t>
            </a:r>
            <a:r>
              <a:rPr lang="en-US" i="0" baseline="0" dirty="0" err="1" smtClean="0"/>
              <a:t>sastoji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iz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dri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dugmeta</a:t>
            </a:r>
            <a:r>
              <a:rPr lang="en-US" i="0" baseline="0" dirty="0" smtClean="0"/>
              <a:t>. Start, </a:t>
            </a:r>
            <a:r>
              <a:rPr lang="en-US" i="0" baseline="0" dirty="0" err="1" smtClean="0"/>
              <a:t>CreaeteFIction</a:t>
            </a:r>
            <a:r>
              <a:rPr lang="en-US" i="0" baseline="0" dirty="0" smtClean="0"/>
              <a:t> I Library</a:t>
            </a:r>
          </a:p>
          <a:p>
            <a:r>
              <a:rPr lang="en-US" i="0" baseline="0" dirty="0" err="1" smtClean="0"/>
              <a:t>Klikom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odredjeno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dugme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korisnika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prebacujemo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odredjeni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zeljeni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prozor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E1E79-E569-4469-AB94-4705DFB2684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Tkinter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predstavlja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standardnu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ugradjenu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biblioteku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graficki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korisnicki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interfejs</a:t>
            </a:r>
            <a:r>
              <a:rPr lang="en-US" baseline="0" dirty="0" smtClean="0"/>
              <a:t> u </a:t>
            </a:r>
            <a:r>
              <a:rPr lang="en-US" i="1" baseline="0" dirty="0" smtClean="0"/>
              <a:t>python</a:t>
            </a:r>
            <a:r>
              <a:rPr lang="en-US" baseline="0" dirty="0" smtClean="0"/>
              <a:t>-u.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E1E79-E569-4469-AB94-4705DFB2684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Primer </a:t>
            </a:r>
            <a:r>
              <a:rPr lang="en-US" dirty="0" err="1" smtClean="0"/>
              <a:t>pocetnog</a:t>
            </a:r>
            <a:r>
              <a:rPr lang="en-US" dirty="0" smtClean="0"/>
              <a:t> </a:t>
            </a:r>
            <a:r>
              <a:rPr lang="en-US" dirty="0" err="1" smtClean="0"/>
              <a:t>prozora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 </a:t>
            </a:r>
            <a:r>
              <a:rPr lang="en-US" dirty="0" err="1" smtClean="0"/>
              <a:t>prilicno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prazno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bitna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stavka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vrhu</a:t>
            </a:r>
            <a:r>
              <a:rPr lang="en-US" baseline="0" dirty="0" smtClean="0"/>
              <a:t> a to je </a:t>
            </a:r>
            <a:r>
              <a:rPr lang="en-US" i="1" baseline="0" dirty="0" err="1" smtClean="0"/>
              <a:t>navbar</a:t>
            </a:r>
            <a:r>
              <a:rPr lang="en-US" i="1" baseline="0" dirty="0" smtClean="0"/>
              <a:t> </a:t>
            </a:r>
            <a:r>
              <a:rPr lang="en-US" i="0" baseline="0" dirty="0" err="1" smtClean="0"/>
              <a:t>koji</a:t>
            </a:r>
            <a:r>
              <a:rPr lang="en-US" i="0" baseline="0" dirty="0" smtClean="0"/>
              <a:t> se </a:t>
            </a:r>
            <a:r>
              <a:rPr lang="en-US" i="0" baseline="0" dirty="0" err="1" smtClean="0"/>
              <a:t>sastoji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iz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dri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dugmeta</a:t>
            </a:r>
            <a:r>
              <a:rPr lang="en-US" i="0" baseline="0" dirty="0" smtClean="0"/>
              <a:t>. Start, </a:t>
            </a:r>
            <a:r>
              <a:rPr lang="en-US" i="0" baseline="0" dirty="0" err="1" smtClean="0"/>
              <a:t>CreaeteFIction</a:t>
            </a:r>
            <a:r>
              <a:rPr lang="en-US" i="0" baseline="0" dirty="0" smtClean="0"/>
              <a:t> I Library</a:t>
            </a:r>
          </a:p>
          <a:p>
            <a:r>
              <a:rPr lang="en-US" i="0" baseline="0" dirty="0" err="1" smtClean="0"/>
              <a:t>Klikom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odredjeno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dugme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korisnika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prebacujemo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odredjeni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zeljeni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prozor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E1E79-E569-4469-AB94-4705DFB2684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Ovde</a:t>
            </a:r>
            <a:r>
              <a:rPr lang="en-US" dirty="0" smtClean="0"/>
              <a:t> </a:t>
            </a:r>
            <a:r>
              <a:rPr lang="en-US" dirty="0" err="1" smtClean="0"/>
              <a:t>vidimo</a:t>
            </a:r>
            <a:r>
              <a:rPr lang="en-US" dirty="0" smtClean="0"/>
              <a:t> primer Library </a:t>
            </a:r>
            <a:r>
              <a:rPr lang="en-US" dirty="0" err="1" smtClean="0"/>
              <a:t>prozora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Sastoji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opet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navbara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vrhu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zapravo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vidimo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nesto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samom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prozoru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Vidimo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prikazanu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kreiranih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interaktivnih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igrica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mozemo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izaberemo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zelenu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zelimo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odradimo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odredjenu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akciju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Moguce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akcije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prikaz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dobija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klikom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dugme</a:t>
            </a:r>
            <a:r>
              <a:rPr lang="en-US" baseline="0" dirty="0" smtClean="0"/>
              <a:t> </a:t>
            </a:r>
            <a:r>
              <a:rPr lang="en-US" i="1" baseline="0" dirty="0" smtClean="0"/>
              <a:t>load code, </a:t>
            </a:r>
            <a:r>
              <a:rPr lang="en-US" i="0" baseline="0" dirty="0" err="1" smtClean="0"/>
              <a:t>igranje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igre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koje</a:t>
            </a:r>
            <a:r>
              <a:rPr lang="en-US" i="0" baseline="0" dirty="0" smtClean="0"/>
              <a:t> se </a:t>
            </a:r>
            <a:r>
              <a:rPr lang="en-US" i="0" baseline="0" dirty="0" err="1" smtClean="0"/>
              <a:t>dobija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klikom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dugme</a:t>
            </a:r>
            <a:r>
              <a:rPr lang="en-US" i="0" baseline="0" dirty="0" smtClean="0"/>
              <a:t> </a:t>
            </a:r>
            <a:r>
              <a:rPr lang="en-US" i="1" baseline="0" dirty="0" smtClean="0"/>
              <a:t>play </a:t>
            </a:r>
            <a:r>
              <a:rPr lang="en-US" i="0" baseline="0" dirty="0" smtClean="0"/>
              <a:t>a </a:t>
            </a:r>
            <a:r>
              <a:rPr lang="en-US" i="0" baseline="0" dirty="0" err="1" smtClean="0"/>
              <a:t>ukoliko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zelimo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igramo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slikama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onda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mozemo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chekiramo</a:t>
            </a:r>
            <a:r>
              <a:rPr lang="en-US" i="0" baseline="0" dirty="0" smtClean="0"/>
              <a:t> I checkbox with images </a:t>
            </a:r>
            <a:r>
              <a:rPr lang="en-US" i="0" baseline="0" dirty="0" err="1" smtClean="0"/>
              <a:t>odnosno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slikama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prevedeno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koji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nam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omogucava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igramo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igre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slikama</a:t>
            </a:r>
            <a:r>
              <a:rPr lang="en-US" i="0" baseline="0" dirty="0" smtClean="0"/>
              <a:t> I </a:t>
            </a:r>
            <a:r>
              <a:rPr lang="en-US" i="0" baseline="0" dirty="0" err="1" smtClean="0"/>
              <a:t>poslednja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akcija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jeste</a:t>
            </a:r>
            <a:r>
              <a:rPr lang="en-US" i="0" baseline="0" dirty="0" smtClean="0"/>
              <a:t>  se </a:t>
            </a:r>
            <a:r>
              <a:rPr lang="en-US" i="0" baseline="0" dirty="0" err="1" smtClean="0"/>
              <a:t>ostvaruje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klikom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dugme</a:t>
            </a:r>
            <a:r>
              <a:rPr lang="en-US" i="0" baseline="0" dirty="0" smtClean="0"/>
              <a:t>  </a:t>
            </a:r>
            <a:r>
              <a:rPr lang="en-US" i="1" baseline="0" dirty="0" smtClean="0"/>
              <a:t>picture creator 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pomocu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kojeg</a:t>
            </a:r>
            <a:r>
              <a:rPr lang="en-US" i="0" baseline="0" dirty="0" smtClean="0"/>
              <a:t> se </a:t>
            </a:r>
            <a:r>
              <a:rPr lang="en-US" i="0" baseline="0" dirty="0" err="1" smtClean="0"/>
              <a:t>prabacujemo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drugi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prozor</a:t>
            </a:r>
            <a:r>
              <a:rPr lang="en-US" i="0" baseline="0" dirty="0" smtClean="0"/>
              <a:t> u </a:t>
            </a:r>
            <a:r>
              <a:rPr lang="en-US" i="0" baseline="0" dirty="0" err="1" smtClean="0"/>
              <a:t>kojem</a:t>
            </a:r>
            <a:r>
              <a:rPr lang="en-US" i="0" baseline="0" dirty="0" smtClean="0"/>
              <a:t> se </a:t>
            </a:r>
            <a:r>
              <a:rPr lang="en-US" i="0" baseline="0" dirty="0" err="1" smtClean="0"/>
              <a:t>baimo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kreiranjem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slika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za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izabranbu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fiktivnu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igru</a:t>
            </a:r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E1E79-E569-4469-AB94-4705DFB2684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Ovde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vidimo</a:t>
            </a:r>
            <a:r>
              <a:rPr lang="en-US" baseline="0" dirty="0" smtClean="0"/>
              <a:t> editor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vidimo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</a:t>
            </a:r>
            <a:r>
              <a:rPr lang="en-US" baseline="0" dirty="0" smtClean="0"/>
              <a:t> primer </a:t>
            </a:r>
            <a:r>
              <a:rPr lang="en-US" baseline="0" dirty="0" err="1" smtClean="0"/>
              <a:t>koda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igre</a:t>
            </a:r>
            <a:r>
              <a:rPr lang="en-US" baseline="0" dirty="0" smtClean="0"/>
              <a:t>. Pored </a:t>
            </a:r>
            <a:r>
              <a:rPr lang="en-US" baseline="0" dirty="0" err="1" smtClean="0"/>
              <a:t>hajlajtovanja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atributa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regija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objekata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igraca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imamo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oznacavanje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trenutno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aktivne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odnosno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kojoj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nalazimo</a:t>
            </a:r>
            <a:r>
              <a:rPr lang="en-US" baseline="0" dirty="0" smtClean="0"/>
              <a:t>. Na </a:t>
            </a:r>
            <a:r>
              <a:rPr lang="en-US" baseline="0" dirty="0" err="1" smtClean="0"/>
              <a:t>dnu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prozora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vidimo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dugme</a:t>
            </a:r>
            <a:r>
              <a:rPr lang="en-US" baseline="0" dirty="0" smtClean="0"/>
              <a:t> </a:t>
            </a:r>
            <a:r>
              <a:rPr lang="en-US" i="1" baseline="0" dirty="0" smtClean="0"/>
              <a:t>Save </a:t>
            </a:r>
            <a:r>
              <a:rPr lang="en-US" i="0" baseline="0" dirty="0" err="1" smtClean="0"/>
              <a:t>klikom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njega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nam</a:t>
            </a:r>
            <a:r>
              <a:rPr lang="en-US" i="0" baseline="0" dirty="0" smtClean="0"/>
              <a:t> se </a:t>
            </a:r>
            <a:r>
              <a:rPr lang="en-US" i="0" baseline="0" dirty="0" err="1" smtClean="0"/>
              <a:t>nudi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opcija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sacuvamo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prepravljeni</a:t>
            </a:r>
            <a:r>
              <a:rPr lang="en-US" i="0" baseline="0" dirty="0" smtClean="0"/>
              <a:t> rad.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E1E79-E569-4469-AB94-4705DFB2684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 </a:t>
            </a:r>
            <a:r>
              <a:rPr lang="en-US" dirty="0" err="1" smtClean="0"/>
              <a:t>ovoj</a:t>
            </a:r>
            <a:r>
              <a:rPr lang="en-US" dirty="0" smtClean="0"/>
              <a:t> </a:t>
            </a:r>
            <a:r>
              <a:rPr lang="en-US" dirty="0" err="1" smtClean="0"/>
              <a:t>prezentaciji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vam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pricati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 o </a:t>
            </a:r>
            <a:r>
              <a:rPr lang="en-US" baseline="0" dirty="0" err="1" smtClean="0"/>
              <a:t>jeziku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koji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implementiran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potrebe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kreiranja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interaktivne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fikcije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odnosno</a:t>
            </a:r>
            <a:r>
              <a:rPr lang="en-US" baseline="0" dirty="0" smtClean="0"/>
              <a:t> o mom </a:t>
            </a:r>
            <a:r>
              <a:rPr lang="en-US" baseline="0" dirty="0" err="1" smtClean="0"/>
              <a:t>dsl</a:t>
            </a:r>
            <a:r>
              <a:rPr lang="en-US" baseline="0" dirty="0" smtClean="0"/>
              <a:t>-u domain specific language-u </a:t>
            </a:r>
            <a:r>
              <a:rPr lang="en-US" baseline="0" dirty="0" err="1" smtClean="0"/>
              <a:t>iliti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jeziku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specifickom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domen</a:t>
            </a:r>
            <a:endParaRPr lang="en-US" baseline="0" dirty="0" smtClean="0"/>
          </a:p>
          <a:p>
            <a:r>
              <a:rPr lang="en-US" baseline="0" dirty="0" smtClean="0"/>
              <a:t>o </a:t>
            </a:r>
            <a:r>
              <a:rPr lang="en-US" baseline="0" dirty="0" err="1" smtClean="0"/>
              <a:t>nacinu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generisanja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osnovu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teksta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kako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kreator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igrice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slike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svoju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igricu</a:t>
            </a:r>
            <a:endParaRPr lang="en-US" baseline="0" dirty="0" smtClean="0"/>
          </a:p>
          <a:p>
            <a:r>
              <a:rPr lang="en-US" baseline="0" dirty="0" smtClean="0"/>
              <a:t>o </a:t>
            </a:r>
            <a:r>
              <a:rPr lang="en-US" baseline="0" dirty="0" err="1" smtClean="0"/>
              <a:t>grafickom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korisnickom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interfejsu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kreatora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igrice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tako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igraca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odnosno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osobu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igru</a:t>
            </a:r>
            <a:endParaRPr lang="en-US" baseline="0" dirty="0" smtClean="0"/>
          </a:p>
          <a:p>
            <a:r>
              <a:rPr lang="en-US" baseline="0" dirty="0" smtClean="0"/>
              <a:t>I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kraju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malo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pypi-ju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E1E79-E569-4469-AB94-4705DFB2684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Ovde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zapravo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vidimo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kako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vrsi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hajlajtovanje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pojedinacnih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stvari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Znaci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pregled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napisane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igre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pisanje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novu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igru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obavljaju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istom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prozoru</a:t>
            </a:r>
            <a:r>
              <a:rPr lang="en-US" baseline="0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E1E79-E569-4469-AB94-4705DFB2684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Klikom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dugme</a:t>
            </a:r>
            <a:r>
              <a:rPr lang="en-US" baseline="0" dirty="0" smtClean="0"/>
              <a:t> </a:t>
            </a:r>
            <a:r>
              <a:rPr lang="en-US" i="1" baseline="0" dirty="0" smtClean="0"/>
              <a:t>play  </a:t>
            </a:r>
            <a:r>
              <a:rPr lang="en-US" i="0" baseline="0" dirty="0" err="1" smtClean="0"/>
              <a:t>smo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prebaceni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prozor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igranja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igre</a:t>
            </a:r>
            <a:r>
              <a:rPr lang="en-US" i="0" baseline="0" dirty="0" smtClean="0"/>
              <a:t>. </a:t>
            </a:r>
            <a:r>
              <a:rPr lang="en-US" i="0" baseline="0" dirty="0" err="1" smtClean="0"/>
              <a:t>Mozemo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uocimo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nema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slika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sto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znaci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nismo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chekirali</a:t>
            </a:r>
            <a:r>
              <a:rPr lang="en-US" i="0" baseline="0" dirty="0" smtClean="0"/>
              <a:t> checkbox </a:t>
            </a:r>
            <a:r>
              <a:rPr lang="en-US" i="0" baseline="0" dirty="0" err="1" smtClean="0"/>
              <a:t>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igramo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slikama</a:t>
            </a:r>
            <a:r>
              <a:rPr lang="en-US" i="0" baseline="0" dirty="0" smtClean="0"/>
              <a:t>. </a:t>
            </a:r>
            <a:r>
              <a:rPr lang="en-US" i="0" baseline="0" dirty="0" err="1" smtClean="0"/>
              <a:t>Prozor</a:t>
            </a:r>
            <a:r>
              <a:rPr lang="en-US" i="0" baseline="0" dirty="0" smtClean="0"/>
              <a:t> se </a:t>
            </a:r>
            <a:r>
              <a:rPr lang="en-US" i="0" baseline="0" dirty="0" err="1" smtClean="0"/>
              <a:t>kao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sto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vidimo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sastoji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iz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tekstualne</a:t>
            </a:r>
            <a:r>
              <a:rPr lang="en-US" i="0" baseline="0" dirty="0" smtClean="0"/>
              <a:t> zone I </a:t>
            </a:r>
            <a:r>
              <a:rPr lang="en-US" i="0" baseline="0" dirty="0" err="1" smtClean="0"/>
              <a:t>malog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tekstualnog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polja</a:t>
            </a:r>
            <a:r>
              <a:rPr lang="en-US" i="0" baseline="0" dirty="0" smtClean="0"/>
              <a:t>. </a:t>
            </a:r>
            <a:r>
              <a:rPr lang="en-US" i="0" baseline="0" dirty="0" err="1" smtClean="0"/>
              <a:t>Tesktualna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zona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zapravo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prestavlja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odgovore</a:t>
            </a:r>
            <a:r>
              <a:rPr lang="en-US" i="0" baseline="0" dirty="0" smtClean="0"/>
              <a:t> I </a:t>
            </a:r>
            <a:r>
              <a:rPr lang="en-US" i="0" baseline="0" dirty="0" err="1" smtClean="0"/>
              <a:t>sam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taj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fiktrivan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svet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kojim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komuniciramo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putem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malog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tekstualnog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polja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ispod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njega</a:t>
            </a:r>
            <a:r>
              <a:rPr lang="en-US" i="0" baseline="0" dirty="0" smtClean="0"/>
              <a:t>. </a:t>
            </a:r>
          </a:p>
          <a:p>
            <a:r>
              <a:rPr lang="en-US" i="0" baseline="0" dirty="0" err="1" smtClean="0"/>
              <a:t>Takodje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vidimo</a:t>
            </a:r>
            <a:r>
              <a:rPr lang="en-US" i="0" baseline="0" dirty="0" smtClean="0"/>
              <a:t> I </a:t>
            </a:r>
            <a:r>
              <a:rPr lang="en-US" i="0" baseline="0" dirty="0" err="1" smtClean="0"/>
              <a:t>neke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od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predjasnje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pomenutih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komandi</a:t>
            </a:r>
            <a:r>
              <a:rPr lang="en-US" i="0" baseline="0" dirty="0" smtClean="0"/>
              <a:t> u </a:t>
            </a:r>
            <a:r>
              <a:rPr lang="en-US" i="0" baseline="0" dirty="0" err="1" smtClean="0"/>
              <a:t>akciji</a:t>
            </a:r>
            <a:r>
              <a:rPr lang="en-US" i="0" baseline="0" dirty="0" smtClean="0"/>
              <a:t>. </a:t>
            </a:r>
            <a:r>
              <a:rPr lang="en-US" i="0" baseline="0" dirty="0" err="1" smtClean="0"/>
              <a:t>Igrac</a:t>
            </a:r>
            <a:r>
              <a:rPr lang="en-US" i="0" baseline="0" dirty="0" smtClean="0"/>
              <a:t> je </a:t>
            </a:r>
            <a:r>
              <a:rPr lang="en-US" i="0" baseline="0" dirty="0" err="1" smtClean="0"/>
              <a:t>prvo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pokjusao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unese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sta</a:t>
            </a:r>
            <a:r>
              <a:rPr lang="en-US" i="0" baseline="0" dirty="0" smtClean="0"/>
              <a:t> sad </a:t>
            </a:r>
            <a:r>
              <a:rPr lang="en-US" i="0" baseline="0" dirty="0" err="1" smtClean="0"/>
              <a:t>im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dobio</a:t>
            </a:r>
            <a:r>
              <a:rPr lang="en-US" i="0" baseline="0" dirty="0" smtClean="0"/>
              <a:t> je </a:t>
            </a:r>
            <a:r>
              <a:rPr lang="en-US" i="0" baseline="0" dirty="0" err="1" smtClean="0"/>
              <a:t>obavestenje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komanda</a:t>
            </a:r>
            <a:r>
              <a:rPr lang="en-US" i="0" baseline="0" dirty="0" smtClean="0"/>
              <a:t> ne </a:t>
            </a:r>
            <a:r>
              <a:rPr lang="en-US" i="0" baseline="0" dirty="0" err="1" smtClean="0"/>
              <a:t>postoji</a:t>
            </a:r>
            <a:r>
              <a:rPr lang="en-US" i="0" baseline="0" dirty="0" smtClean="0"/>
              <a:t>. I </a:t>
            </a:r>
            <a:r>
              <a:rPr lang="en-US" i="0" baseline="0" dirty="0" err="1" smtClean="0"/>
              <a:t>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moze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unese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komandu</a:t>
            </a:r>
            <a:r>
              <a:rPr lang="en-US" i="0" baseline="0" dirty="0" smtClean="0"/>
              <a:t> help </a:t>
            </a:r>
            <a:r>
              <a:rPr lang="en-US" i="0" baseline="0" dirty="0" err="1" smtClean="0"/>
              <a:t>za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listu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mogucih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komandi</a:t>
            </a:r>
            <a:r>
              <a:rPr lang="en-US" i="0" baseline="0" dirty="0" smtClean="0"/>
              <a:t>.</a:t>
            </a:r>
          </a:p>
          <a:p>
            <a:r>
              <a:rPr lang="en-US" i="0" baseline="0" dirty="0" err="1" smtClean="0"/>
              <a:t>Nakon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citanja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liste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igrac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bira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unese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komandu</a:t>
            </a:r>
            <a:r>
              <a:rPr lang="en-US" i="0" baseline="0" dirty="0" smtClean="0"/>
              <a:t> move N </a:t>
            </a:r>
            <a:r>
              <a:rPr lang="en-US" i="0" baseline="0" dirty="0" err="1" smtClean="0"/>
              <a:t>da</a:t>
            </a:r>
            <a:r>
              <a:rPr lang="en-US" i="0" baseline="0" dirty="0" smtClean="0"/>
              <a:t> se </a:t>
            </a:r>
            <a:r>
              <a:rPr lang="en-US" i="0" baseline="0" dirty="0" err="1" smtClean="0"/>
              <a:t>pomeri</a:t>
            </a:r>
            <a:r>
              <a:rPr lang="en-US" i="0" baseline="0" dirty="0" smtClean="0"/>
              <a:t> ka </a:t>
            </a:r>
            <a:r>
              <a:rPr lang="en-US" i="0" baseline="0" dirty="0" err="1" smtClean="0"/>
              <a:t>regiji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koja</a:t>
            </a:r>
            <a:r>
              <a:rPr lang="en-US" i="0" baseline="0" dirty="0" smtClean="0"/>
              <a:t> se </a:t>
            </a:r>
            <a:r>
              <a:rPr lang="en-US" i="0" baseline="0" dirty="0" err="1" smtClean="0"/>
              <a:t>nalazi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severno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od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trenutne</a:t>
            </a:r>
            <a:r>
              <a:rPr lang="en-US" i="0" baseline="0" dirty="0" smtClean="0"/>
              <a:t>, I </a:t>
            </a:r>
            <a:r>
              <a:rPr lang="en-US" i="0" baseline="0" dirty="0" err="1" smtClean="0"/>
              <a:t>ovde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vidimo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uslove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koje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ima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regija</a:t>
            </a:r>
            <a:r>
              <a:rPr lang="en-US" i="0" baseline="0" dirty="0" smtClean="0"/>
              <a:t>. </a:t>
            </a:r>
            <a:r>
              <a:rPr lang="en-US" i="0" baseline="0" dirty="0" err="1" smtClean="0"/>
              <a:t>Odnosno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vidimo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nam</a:t>
            </a:r>
            <a:r>
              <a:rPr lang="en-US" i="0" baseline="0" dirty="0" smtClean="0"/>
              <a:t> je </a:t>
            </a:r>
            <a:r>
              <a:rPr lang="en-US" i="0" baseline="0" dirty="0" err="1" smtClean="0"/>
              <a:t>potreban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kljuc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</a:t>
            </a:r>
            <a:r>
              <a:rPr lang="en-US" i="0" baseline="0" dirty="0" smtClean="0"/>
              <a:t> bi </a:t>
            </a:r>
            <a:r>
              <a:rPr lang="en-US" i="0" baseline="0" dirty="0" err="1" smtClean="0"/>
              <a:t>usli</a:t>
            </a:r>
            <a:r>
              <a:rPr lang="en-US" i="0" baseline="0" dirty="0" smtClean="0"/>
              <a:t> u </a:t>
            </a:r>
            <a:r>
              <a:rPr lang="en-US" i="0" baseline="0" dirty="0" err="1" smtClean="0"/>
              <a:t>tu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regiju</a:t>
            </a:r>
            <a:r>
              <a:rPr lang="en-US" i="0" baseline="0" dirty="0" smtClean="0"/>
              <a:t>. Pored toga </a:t>
            </a:r>
            <a:r>
              <a:rPr lang="en-US" i="0" baseline="0" dirty="0" err="1" smtClean="0"/>
              <a:t>dobijamo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pononvo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informaciju</a:t>
            </a:r>
            <a:r>
              <a:rPr lang="en-US" i="0" baseline="0" dirty="0" smtClean="0"/>
              <a:t> u </a:t>
            </a:r>
            <a:r>
              <a:rPr lang="en-US" i="0" baseline="0" dirty="0" err="1" smtClean="0"/>
              <a:t>kojoj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regiji</a:t>
            </a:r>
            <a:r>
              <a:rPr lang="en-US" i="0" baseline="0" dirty="0" smtClean="0"/>
              <a:t> se </a:t>
            </a:r>
            <a:r>
              <a:rPr lang="en-US" i="0" baseline="0" dirty="0" err="1" smtClean="0"/>
              <a:t>nalazimo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sta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vidimo</a:t>
            </a:r>
            <a:r>
              <a:rPr lang="en-US" i="0" baseline="0" dirty="0" smtClean="0"/>
              <a:t> u </a:t>
            </a:r>
            <a:r>
              <a:rPr lang="en-US" i="0" baseline="0" dirty="0" err="1" smtClean="0"/>
              <a:t>njoj</a:t>
            </a:r>
            <a:r>
              <a:rPr lang="en-US" i="0" baseline="0" dirty="0" smtClean="0"/>
              <a:t> I </a:t>
            </a:r>
            <a:r>
              <a:rPr lang="en-US" i="0" baseline="0" dirty="0" err="1" smtClean="0"/>
              <a:t>koje</a:t>
            </a:r>
            <a:r>
              <a:rPr lang="en-US" i="0" baseline="0" dirty="0" smtClean="0"/>
              <a:t> se </a:t>
            </a:r>
            <a:r>
              <a:rPr lang="en-US" i="0" baseline="0" dirty="0" err="1" smtClean="0"/>
              <a:t>stvari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nalaze</a:t>
            </a:r>
            <a:r>
              <a:rPr lang="en-US" i="0" baseline="0" dirty="0" smtClean="0"/>
              <a:t> u </a:t>
            </a:r>
            <a:r>
              <a:rPr lang="en-US" i="0" baseline="0" dirty="0" err="1" smtClean="0"/>
              <a:t>nasem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rancu</a:t>
            </a:r>
            <a:r>
              <a:rPr lang="en-US" i="0" baseline="0" dirty="0" smtClean="0"/>
              <a:t>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E1E79-E569-4469-AB94-4705DFB2684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Identicno</a:t>
            </a:r>
            <a:r>
              <a:rPr lang="en-US" dirty="0" smtClean="0"/>
              <a:t> </a:t>
            </a:r>
            <a:r>
              <a:rPr lang="en-US" dirty="0" err="1" smtClean="0"/>
              <a:t>prethodnom</a:t>
            </a:r>
            <a:r>
              <a:rPr lang="en-US" dirty="0" smtClean="0"/>
              <a:t> </a:t>
            </a:r>
            <a:r>
              <a:rPr lang="en-US" dirty="0" err="1" smtClean="0"/>
              <a:t>prozoru</a:t>
            </a:r>
            <a:r>
              <a:rPr lang="en-US" dirty="0" smtClean="0"/>
              <a:t> </a:t>
            </a:r>
            <a:r>
              <a:rPr lang="en-US" dirty="0" err="1" smtClean="0"/>
              <a:t>ovde</a:t>
            </a:r>
            <a:r>
              <a:rPr lang="en-US" dirty="0" smtClean="0"/>
              <a:t> </a:t>
            </a:r>
            <a:r>
              <a:rPr lang="en-US" dirty="0" err="1" smtClean="0"/>
              <a:t>imamo</a:t>
            </a:r>
            <a:r>
              <a:rPr lang="en-US" dirty="0" smtClean="0"/>
              <a:t> </a:t>
            </a:r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igre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slikama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identicne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prethodnim</a:t>
            </a:r>
            <a:r>
              <a:rPr lang="en-US" baseline="0" dirty="0" smtClean="0"/>
              <a:t>,  </a:t>
            </a:r>
            <a:r>
              <a:rPr lang="en-US" baseline="0" dirty="0" err="1" smtClean="0"/>
              <a:t>jedina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razlika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upravo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postojanje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slike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pomocu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pokusavamo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igraca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uvucemo</a:t>
            </a:r>
            <a:r>
              <a:rPr lang="en-US" baseline="0" dirty="0" smtClean="0"/>
              <a:t> vise u </a:t>
            </a:r>
            <a:r>
              <a:rPr lang="en-US" baseline="0" dirty="0" err="1" smtClean="0"/>
              <a:t>igru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E1E79-E569-4469-AB94-4705DFB2684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Klikom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Picture Creator </a:t>
            </a:r>
            <a:r>
              <a:rPr lang="en-US" dirty="0" err="1" smtClean="0"/>
              <a:t>dolazimo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prozora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kreiranje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slika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Ovde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vidimo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tekstualno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nekim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tekstom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Taj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teks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zapravo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predstavlja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trenutne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regije</a:t>
            </a:r>
            <a:r>
              <a:rPr lang="en-US" baseline="0" dirty="0" smtClean="0"/>
              <a:t> .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kojui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slika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kreira</a:t>
            </a:r>
            <a:r>
              <a:rPr lang="en-US" baseline="0" dirty="0" smtClean="0"/>
              <a:t> ,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predmetima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koji</a:t>
            </a:r>
            <a:r>
              <a:rPr lang="en-US" baseline="0" dirty="0" smtClean="0"/>
              <a:t> se u </a:t>
            </a:r>
            <a:r>
              <a:rPr lang="en-US" baseline="0" dirty="0" err="1" smtClean="0"/>
              <a:t>njoj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nalaze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Ovo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ostvareno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pomocu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dodatne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funkcije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ostavljeno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kreatoru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igre</a:t>
            </a:r>
            <a:r>
              <a:rPr lang="en-US" baseline="0" dirty="0" smtClean="0"/>
              <a:t>. Ali program </a:t>
            </a:r>
            <a:r>
              <a:rPr lang="en-US" baseline="0" dirty="0" err="1" smtClean="0"/>
              <a:t>njemu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osnovnu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opciju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obavezna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Kreator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napise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svoju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verziju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preciznije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kreira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regiju</a:t>
            </a:r>
            <a:r>
              <a:rPr lang="en-US" baseline="0" dirty="0" smtClean="0"/>
              <a:t>. U </a:t>
            </a:r>
            <a:r>
              <a:rPr lang="en-US" baseline="0" dirty="0" err="1" smtClean="0"/>
              <a:t>ostatku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prozora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vidimo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cetiri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defoltne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slike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ispod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</a:t>
            </a:r>
            <a:r>
              <a:rPr lang="en-US" baseline="0" dirty="0" smtClean="0"/>
              <a:t> radio button I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dugme</a:t>
            </a:r>
            <a:r>
              <a:rPr lang="en-US" baseline="0" dirty="0" smtClean="0"/>
              <a:t> pick. </a:t>
            </a:r>
            <a:r>
              <a:rPr lang="en-US" baseline="0" dirty="0" err="1" smtClean="0"/>
              <a:t>Ovim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onmogucavamo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korisniku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preskoci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klreiranje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odredjene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izabrana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biti</a:t>
            </a:r>
            <a:r>
              <a:rPr lang="en-US" baseline="0" dirty="0" smtClean="0"/>
              <a:t> ova </a:t>
            </a:r>
            <a:r>
              <a:rPr lang="en-US" baseline="0" dirty="0" err="1" smtClean="0"/>
              <a:t>porikazana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difoltna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ukoliko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korisnik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kreira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sliku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osnocu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unetog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treksta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tekstualno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klikne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dugne</a:t>
            </a:r>
            <a:r>
              <a:rPr lang="en-US" baseline="0" dirty="0" smtClean="0"/>
              <a:t> Generate </a:t>
            </a:r>
            <a:r>
              <a:rPr lang="en-US" baseline="0" dirty="0" err="1" smtClean="0"/>
              <a:t>koje</a:t>
            </a:r>
            <a:r>
              <a:rPr lang="en-US" baseline="0" dirty="0" smtClean="0"/>
              <a:t> mu to </a:t>
            </a:r>
            <a:r>
              <a:rPr lang="en-US" baseline="0" dirty="0" err="1" smtClean="0"/>
              <a:t>omogucava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E1E79-E569-4469-AB94-4705DFB2684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Ovde</a:t>
            </a:r>
            <a:r>
              <a:rPr lang="en-US" dirty="0" smtClean="0"/>
              <a:t> </a:t>
            </a:r>
            <a:r>
              <a:rPr lang="en-US" dirty="0" err="1" smtClean="0"/>
              <a:t>vidimo</a:t>
            </a:r>
            <a:r>
              <a:rPr lang="en-US" dirty="0" smtClean="0"/>
              <a:t> </a:t>
            </a:r>
            <a:r>
              <a:rPr lang="en-US" dirty="0" err="1" smtClean="0"/>
              <a:t>slike</a:t>
            </a:r>
            <a:r>
              <a:rPr lang="en-US" dirty="0" smtClean="0"/>
              <a:t> </a:t>
            </a:r>
            <a:r>
              <a:rPr lang="en-US" dirty="0" err="1" smtClean="0"/>
              <a:t>nakon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generisanja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osnovu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teksta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E1E79-E569-4469-AB94-4705DFB2684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PyPi</a:t>
            </a:r>
            <a:r>
              <a:rPr lang="en-US" dirty="0" smtClean="0"/>
              <a:t> </a:t>
            </a:r>
            <a:r>
              <a:rPr lang="en-US" dirty="0" err="1" smtClean="0"/>
              <a:t>prestavlja</a:t>
            </a:r>
            <a:r>
              <a:rPr lang="en-US" dirty="0" smtClean="0"/>
              <a:t> </a:t>
            </a:r>
            <a:r>
              <a:rPr lang="en-US" dirty="0" err="1" smtClean="0"/>
              <a:t>softverski</a:t>
            </a:r>
            <a:r>
              <a:rPr lang="en-US" dirty="0" smtClean="0"/>
              <a:t> </a:t>
            </a:r>
            <a:r>
              <a:rPr lang="en-US" dirty="0" err="1" smtClean="0"/>
              <a:t>repozitorijum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python </a:t>
            </a:r>
            <a:r>
              <a:rPr lang="en-US" dirty="0" err="1" smtClean="0"/>
              <a:t>odnosno</a:t>
            </a:r>
            <a:r>
              <a:rPr lang="en-US" dirty="0" smtClean="0"/>
              <a:t> python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pakete</a:t>
            </a:r>
            <a:r>
              <a:rPr lang="en-US" baseline="0" dirty="0" smtClean="0"/>
              <a:t>. I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ovaj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projekat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okacen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pypi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cime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omoguceno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njegovo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instaliranje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imaju</a:t>
            </a:r>
            <a:r>
              <a:rPr lang="en-US" baseline="0" dirty="0" smtClean="0"/>
              <a:t> python.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E1E79-E569-4469-AB94-4705DFB2684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pomocu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kojeg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napisan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dsl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odnosno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jezik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textX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TextX</a:t>
            </a:r>
            <a:r>
              <a:rPr lang="en-US" baseline="0" dirty="0" smtClean="0"/>
              <a:t> je meta-</a:t>
            </a:r>
            <a:r>
              <a:rPr lang="en-US" baseline="0" dirty="0" err="1" smtClean="0"/>
              <a:t>jezik</a:t>
            </a:r>
            <a:r>
              <a:rPr lang="en-US" baseline="0" dirty="0" smtClean="0"/>
              <a:t>  (To </a:t>
            </a:r>
            <a:r>
              <a:rPr lang="en-US" baseline="0" dirty="0" err="1" smtClean="0"/>
              <a:t>znaci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je on </a:t>
            </a:r>
            <a:r>
              <a:rPr lang="en-US" baseline="0" dirty="0" err="1" smtClean="0"/>
              <a:t>jezik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definisanje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jezika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specifikaciju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jezika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specificnog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domen</a:t>
            </a:r>
            <a:r>
              <a:rPr lang="en-US" baseline="0" dirty="0" smtClean="0"/>
              <a:t> u Python-u. </a:t>
            </a:r>
            <a:r>
              <a:rPr lang="en-US" baseline="0" dirty="0" err="1" smtClean="0"/>
              <a:t>Novokreirani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jezik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sintaksu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gramatiku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textX</a:t>
            </a:r>
            <a:r>
              <a:rPr lang="en-US" baseline="0" dirty="0" smtClean="0"/>
              <a:t>-a, </a:t>
            </a:r>
            <a:r>
              <a:rPr lang="en-US" baseline="0" dirty="0" err="1" smtClean="0"/>
              <a:t>odnosno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njegova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odredjena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pravila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E1E79-E569-4469-AB94-4705DFB2684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Kreirani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jezik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koristi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fiktivnog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sveta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Zato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posmatrati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jezik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bas </a:t>
            </a:r>
            <a:r>
              <a:rPr lang="en-US" baseline="0" dirty="0" err="1" smtClean="0"/>
              <a:t>taj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fiktivan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svet</a:t>
            </a:r>
            <a:r>
              <a:rPr lang="en-US" baseline="0" dirty="0" smtClean="0"/>
              <a:t>. U tom </a:t>
            </a:r>
            <a:r>
              <a:rPr lang="en-US" baseline="0" dirty="0" err="1" smtClean="0"/>
              <a:t>fiktivnom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imamo</a:t>
            </a:r>
            <a:r>
              <a:rPr lang="en-US" baseline="0" dirty="0" smtClean="0"/>
              <a:t> vise </a:t>
            </a:r>
            <a:r>
              <a:rPr lang="en-US" baseline="0" dirty="0" err="1" smtClean="0"/>
              <a:t>entiteta</a:t>
            </a:r>
            <a:r>
              <a:rPr lang="en-US" baseline="0" dirty="0" smtClean="0"/>
              <a:t>. Ti </a:t>
            </a:r>
            <a:r>
              <a:rPr lang="en-US" baseline="0" dirty="0" err="1" smtClean="0"/>
              <a:t>entiteti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interaktivne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fikcije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regije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nalaze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njemu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objekte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nalaze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regijama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igrac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Ako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pogledamo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interaktivne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fikcije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mozemo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uocimo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sastoji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regija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svih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objekata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igraca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startne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finalne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pozicije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odnosno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regije</a:t>
            </a:r>
            <a:r>
              <a:rPr lang="en-US" baseline="0" dirty="0" smtClean="0"/>
              <a:t>.</a:t>
            </a:r>
          </a:p>
          <a:p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pogledamo</a:t>
            </a:r>
            <a:r>
              <a:rPr lang="en-US" dirty="0" smtClean="0"/>
              <a:t> </a:t>
            </a:r>
            <a:r>
              <a:rPr lang="en-US" dirty="0" err="1" smtClean="0"/>
              <a:t>ostale</a:t>
            </a:r>
            <a:r>
              <a:rPr lang="en-US" dirty="0" smtClean="0"/>
              <a:t> </a:t>
            </a:r>
            <a:r>
              <a:rPr lang="en-US" dirty="0" err="1" smtClean="0"/>
              <a:t>entitete</a:t>
            </a:r>
            <a:r>
              <a:rPr lang="en-US" dirty="0" smtClean="0"/>
              <a:t> </a:t>
            </a:r>
            <a:r>
              <a:rPr lang="en-US" dirty="0" err="1" smtClean="0"/>
              <a:t>mozemo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uocimo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svaki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njih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</a:t>
            </a:r>
            <a:r>
              <a:rPr lang="en-US" baseline="0" dirty="0" smtClean="0"/>
              <a:t> </a:t>
            </a:r>
            <a:r>
              <a:rPr lang="en-US" i="1" baseline="0" dirty="0" smtClean="0"/>
              <a:t>name </a:t>
            </a:r>
            <a:r>
              <a:rPr lang="en-US" i="0" baseline="0" dirty="0" err="1" smtClean="0"/>
              <a:t>odnosno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ime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koje</a:t>
            </a:r>
            <a:r>
              <a:rPr lang="en-US" i="0" baseline="0" dirty="0" smtClean="0"/>
              <a:t> je </a:t>
            </a:r>
            <a:r>
              <a:rPr lang="en-US" i="0" baseline="0" dirty="0" err="1" smtClean="0"/>
              <a:t>tipa</a:t>
            </a:r>
            <a:r>
              <a:rPr lang="en-US" i="0" baseline="0" dirty="0" smtClean="0"/>
              <a:t> GWID </a:t>
            </a:r>
            <a:r>
              <a:rPr lang="en-US" i="0" baseline="0" dirty="0" err="1" smtClean="0"/>
              <a:t>koji</a:t>
            </a:r>
            <a:r>
              <a:rPr lang="en-US" i="0" baseline="0" dirty="0" smtClean="0"/>
              <a:t> je </a:t>
            </a:r>
            <a:r>
              <a:rPr lang="en-US" i="0" baseline="0" dirty="0" err="1" smtClean="0"/>
              <a:t>novouveden</a:t>
            </a:r>
            <a:r>
              <a:rPr lang="en-US" i="0" baseline="0" dirty="0" smtClean="0"/>
              <a:t> tip </a:t>
            </a:r>
            <a:r>
              <a:rPr lang="en-US" i="0" baseline="0" dirty="0" err="1" smtClean="0"/>
              <a:t>koji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prosiruje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osnovni</a:t>
            </a:r>
            <a:r>
              <a:rPr lang="en-US" i="0" baseline="0" dirty="0" smtClean="0"/>
              <a:t> tip ID </a:t>
            </a:r>
            <a:r>
              <a:rPr lang="en-US" i="0" baseline="0" dirty="0" err="1" smtClean="0"/>
              <a:t>textX</a:t>
            </a:r>
            <a:r>
              <a:rPr lang="en-US" i="0" baseline="0" dirty="0" smtClean="0"/>
              <a:t>-a </a:t>
            </a:r>
            <a:r>
              <a:rPr lang="en-US" i="0" baseline="0" dirty="0" err="1" smtClean="0"/>
              <a:t>sa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kljucnim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recima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koje</a:t>
            </a:r>
            <a:r>
              <a:rPr lang="en-US" i="0" baseline="0" dirty="0" smtClean="0"/>
              <a:t> ne </a:t>
            </a:r>
            <a:r>
              <a:rPr lang="en-US" i="0" baseline="0" dirty="0" err="1" smtClean="0"/>
              <a:t>mogu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biti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deo</a:t>
            </a:r>
            <a:r>
              <a:rPr lang="en-US" i="0" baseline="0" dirty="0" smtClean="0"/>
              <a:t> tog </a:t>
            </a:r>
            <a:r>
              <a:rPr lang="en-US" i="0" baseline="0" dirty="0" err="1" smtClean="0"/>
              <a:t>imena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odnosno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identifikatora</a:t>
            </a:r>
            <a:r>
              <a:rPr lang="en-US" i="0" baseline="0" dirty="0" smtClean="0"/>
              <a:t>. </a:t>
            </a:r>
            <a:r>
              <a:rPr lang="en-US" i="0" baseline="0" dirty="0" err="1" smtClean="0"/>
              <a:t>Ako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pogledamo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svet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interaktivne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fikcije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reci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kao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sto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su</a:t>
            </a:r>
            <a:r>
              <a:rPr lang="en-US" i="0" baseline="0" dirty="0" smtClean="0"/>
              <a:t> </a:t>
            </a:r>
            <a:r>
              <a:rPr lang="en-US" i="1" baseline="0" dirty="0" err="1" smtClean="0"/>
              <a:t>start_position</a:t>
            </a:r>
            <a:r>
              <a:rPr lang="en-US" i="0" baseline="0" dirty="0" smtClean="0"/>
              <a:t> I </a:t>
            </a:r>
            <a:r>
              <a:rPr lang="en-US" i="1" baseline="0" dirty="0" err="1" smtClean="0"/>
              <a:t>final_position</a:t>
            </a:r>
            <a:r>
              <a:rPr lang="en-US" i="1" baseline="0" dirty="0" smtClean="0"/>
              <a:t>  </a:t>
            </a:r>
            <a:r>
              <a:rPr lang="en-US" i="0" baseline="0" dirty="0" err="1" smtClean="0"/>
              <a:t>su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zapravo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kljucne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reci</a:t>
            </a:r>
            <a:r>
              <a:rPr lang="en-US" i="0" baseline="0" dirty="0" smtClean="0"/>
              <a:t>. </a:t>
            </a:r>
          </a:p>
          <a:p>
            <a:r>
              <a:rPr lang="en-US" i="0" baseline="0" dirty="0" smtClean="0"/>
              <a:t>Pored </a:t>
            </a:r>
            <a:r>
              <a:rPr lang="en-US" i="0" baseline="0" dirty="0" err="1" smtClean="0"/>
              <a:t>imena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svaki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entitet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ima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listu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svojstava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koje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poseduje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koji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opisuju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kako</a:t>
            </a:r>
            <a:r>
              <a:rPr lang="en-US" i="0" baseline="0" dirty="0" smtClean="0"/>
              <a:t> I sta. Pored </a:t>
            </a:r>
            <a:r>
              <a:rPr lang="en-US" i="0" baseline="0" dirty="0" err="1" smtClean="0"/>
              <a:t>tih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zajednickih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stvari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postoje</a:t>
            </a:r>
            <a:r>
              <a:rPr lang="en-US" i="0" baseline="0" dirty="0" smtClean="0"/>
              <a:t> I </a:t>
            </a:r>
            <a:r>
              <a:rPr lang="en-US" i="0" baseline="0" dirty="0" err="1" smtClean="0"/>
              <a:t>zasebne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stvari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na</a:t>
            </a:r>
            <a:r>
              <a:rPr lang="en-US" i="0" baseline="0" dirty="0" smtClean="0"/>
              <a:t> primer </a:t>
            </a:r>
            <a:r>
              <a:rPr lang="en-US" i="0" baseline="0" dirty="0" err="1" smtClean="0"/>
              <a:t>kao</a:t>
            </a:r>
            <a:r>
              <a:rPr lang="en-US" i="0" baseline="0" dirty="0" smtClean="0"/>
              <a:t> </a:t>
            </a:r>
            <a:r>
              <a:rPr lang="en-US" i="1" baseline="0" dirty="0" err="1" smtClean="0"/>
              <a:t>isStatic</a:t>
            </a:r>
            <a:r>
              <a:rPr lang="en-US" i="1" baseline="0" dirty="0" smtClean="0"/>
              <a:t>  </a:t>
            </a:r>
            <a:r>
              <a:rPr lang="en-US" i="0" baseline="0" dirty="0" err="1" smtClean="0"/>
              <a:t>kod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objekta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ili</a:t>
            </a:r>
            <a:r>
              <a:rPr lang="en-US" i="0" baseline="0" dirty="0" smtClean="0"/>
              <a:t> </a:t>
            </a:r>
            <a:r>
              <a:rPr lang="en-US" i="1" baseline="0" dirty="0" smtClean="0"/>
              <a:t>connections </a:t>
            </a:r>
            <a:r>
              <a:rPr lang="en-US" i="0" baseline="0" dirty="0" smtClean="0"/>
              <a:t> I </a:t>
            </a:r>
            <a:r>
              <a:rPr lang="en-US" i="1" baseline="0" dirty="0" smtClean="0"/>
              <a:t>requirements </a:t>
            </a:r>
            <a:r>
              <a:rPr lang="en-US" i="1" baseline="0" dirty="0" err="1" smtClean="0"/>
              <a:t>kod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regije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E1E79-E569-4469-AB94-4705DFB2684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Kreirani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jezik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koristi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fiktivnog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sveta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Zato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posmatrati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jezik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bas </a:t>
            </a:r>
            <a:r>
              <a:rPr lang="en-US" baseline="0" dirty="0" err="1" smtClean="0"/>
              <a:t>taj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fiktivan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svet</a:t>
            </a:r>
            <a:r>
              <a:rPr lang="en-US" baseline="0" dirty="0" smtClean="0"/>
              <a:t>. U tom </a:t>
            </a:r>
            <a:r>
              <a:rPr lang="en-US" baseline="0" dirty="0" err="1" smtClean="0"/>
              <a:t>fiktivnom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imamo</a:t>
            </a:r>
            <a:r>
              <a:rPr lang="en-US" baseline="0" dirty="0" smtClean="0"/>
              <a:t> vise </a:t>
            </a:r>
            <a:r>
              <a:rPr lang="en-US" baseline="0" dirty="0" err="1" smtClean="0"/>
              <a:t>entiteta</a:t>
            </a:r>
            <a:r>
              <a:rPr lang="en-US" baseline="0" dirty="0" smtClean="0"/>
              <a:t>. Ti </a:t>
            </a:r>
            <a:r>
              <a:rPr lang="en-US" baseline="0" dirty="0" err="1" smtClean="0"/>
              <a:t>entiteti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interaktivne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fikcije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regije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nalaze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njemu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objekte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nalaze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regijama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igrac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Ako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pogledamo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interaktivne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fikcije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mozemo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uocimo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sastoji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regija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svih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objekata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igraca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startne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finalne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pozicije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odnosno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regije</a:t>
            </a:r>
            <a:r>
              <a:rPr lang="en-US" baseline="0" dirty="0" smtClean="0"/>
              <a:t>.</a:t>
            </a:r>
          </a:p>
          <a:p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pogledamo</a:t>
            </a:r>
            <a:r>
              <a:rPr lang="en-US" dirty="0" smtClean="0"/>
              <a:t> </a:t>
            </a:r>
            <a:r>
              <a:rPr lang="en-US" dirty="0" err="1" smtClean="0"/>
              <a:t>ostale</a:t>
            </a:r>
            <a:r>
              <a:rPr lang="en-US" dirty="0" smtClean="0"/>
              <a:t> </a:t>
            </a:r>
            <a:r>
              <a:rPr lang="en-US" dirty="0" err="1" smtClean="0"/>
              <a:t>entitete</a:t>
            </a:r>
            <a:r>
              <a:rPr lang="en-US" dirty="0" smtClean="0"/>
              <a:t> </a:t>
            </a:r>
            <a:r>
              <a:rPr lang="en-US" dirty="0" err="1" smtClean="0"/>
              <a:t>mozemo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uocimo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svaki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njih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</a:t>
            </a:r>
            <a:r>
              <a:rPr lang="en-US" baseline="0" dirty="0" smtClean="0"/>
              <a:t> </a:t>
            </a:r>
            <a:r>
              <a:rPr lang="en-US" i="1" baseline="0" dirty="0" smtClean="0"/>
              <a:t>name </a:t>
            </a:r>
            <a:r>
              <a:rPr lang="en-US" i="0" baseline="0" dirty="0" err="1" smtClean="0"/>
              <a:t>odnosno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ime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koje</a:t>
            </a:r>
            <a:r>
              <a:rPr lang="en-US" i="0" baseline="0" dirty="0" smtClean="0"/>
              <a:t> je </a:t>
            </a:r>
            <a:r>
              <a:rPr lang="en-US" i="0" baseline="0" dirty="0" err="1" smtClean="0"/>
              <a:t>tipa</a:t>
            </a:r>
            <a:r>
              <a:rPr lang="en-US" i="0" baseline="0" dirty="0" smtClean="0"/>
              <a:t> GWID </a:t>
            </a:r>
            <a:r>
              <a:rPr lang="en-US" i="0" baseline="0" dirty="0" err="1" smtClean="0"/>
              <a:t>koji</a:t>
            </a:r>
            <a:r>
              <a:rPr lang="en-US" i="0" baseline="0" dirty="0" smtClean="0"/>
              <a:t> je </a:t>
            </a:r>
            <a:r>
              <a:rPr lang="en-US" i="0" baseline="0" dirty="0" err="1" smtClean="0"/>
              <a:t>novouveden</a:t>
            </a:r>
            <a:r>
              <a:rPr lang="en-US" i="0" baseline="0" dirty="0" smtClean="0"/>
              <a:t> tip </a:t>
            </a:r>
            <a:r>
              <a:rPr lang="en-US" i="0" baseline="0" dirty="0" err="1" smtClean="0"/>
              <a:t>koji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prosiruje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osnovni</a:t>
            </a:r>
            <a:r>
              <a:rPr lang="en-US" i="0" baseline="0" dirty="0" smtClean="0"/>
              <a:t> tip ID </a:t>
            </a:r>
            <a:r>
              <a:rPr lang="en-US" i="0" baseline="0" dirty="0" err="1" smtClean="0"/>
              <a:t>textX</a:t>
            </a:r>
            <a:r>
              <a:rPr lang="en-US" i="0" baseline="0" dirty="0" smtClean="0"/>
              <a:t>-a </a:t>
            </a:r>
            <a:r>
              <a:rPr lang="en-US" i="0" baseline="0" dirty="0" err="1" smtClean="0"/>
              <a:t>sa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kljucnim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recima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koje</a:t>
            </a:r>
            <a:r>
              <a:rPr lang="en-US" i="0" baseline="0" dirty="0" smtClean="0"/>
              <a:t> ne </a:t>
            </a:r>
            <a:r>
              <a:rPr lang="en-US" i="0" baseline="0" dirty="0" err="1" smtClean="0"/>
              <a:t>mogu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biti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deo</a:t>
            </a:r>
            <a:r>
              <a:rPr lang="en-US" i="0" baseline="0" dirty="0" smtClean="0"/>
              <a:t> tog </a:t>
            </a:r>
            <a:r>
              <a:rPr lang="en-US" i="0" baseline="0" dirty="0" err="1" smtClean="0"/>
              <a:t>imena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odnosno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identifikatora</a:t>
            </a:r>
            <a:r>
              <a:rPr lang="en-US" i="0" baseline="0" dirty="0" smtClean="0"/>
              <a:t>. </a:t>
            </a:r>
            <a:r>
              <a:rPr lang="en-US" i="0" baseline="0" dirty="0" err="1" smtClean="0"/>
              <a:t>Ako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pogledamo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svet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interaktivne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fikcije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reci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kao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sto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su</a:t>
            </a:r>
            <a:r>
              <a:rPr lang="en-US" i="0" baseline="0" dirty="0" smtClean="0"/>
              <a:t> </a:t>
            </a:r>
            <a:r>
              <a:rPr lang="en-US" i="1" baseline="0" dirty="0" err="1" smtClean="0"/>
              <a:t>start_position</a:t>
            </a:r>
            <a:r>
              <a:rPr lang="en-US" i="0" baseline="0" dirty="0" smtClean="0"/>
              <a:t> I </a:t>
            </a:r>
            <a:r>
              <a:rPr lang="en-US" i="1" baseline="0" dirty="0" err="1" smtClean="0"/>
              <a:t>final_position</a:t>
            </a:r>
            <a:r>
              <a:rPr lang="en-US" i="1" baseline="0" dirty="0" smtClean="0"/>
              <a:t>  </a:t>
            </a:r>
            <a:r>
              <a:rPr lang="en-US" i="0" baseline="0" dirty="0" err="1" smtClean="0"/>
              <a:t>su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zapravo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kljucne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reci</a:t>
            </a:r>
            <a:r>
              <a:rPr lang="en-US" i="0" baseline="0" dirty="0" smtClean="0"/>
              <a:t>. </a:t>
            </a:r>
          </a:p>
          <a:p>
            <a:r>
              <a:rPr lang="en-US" i="0" baseline="0" dirty="0" smtClean="0"/>
              <a:t>Pored </a:t>
            </a:r>
            <a:r>
              <a:rPr lang="en-US" i="0" baseline="0" dirty="0" err="1" smtClean="0"/>
              <a:t>imena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svaki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entitet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ima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listu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svojstava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koje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poseduje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koji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opisuju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kako</a:t>
            </a:r>
            <a:r>
              <a:rPr lang="en-US" i="0" baseline="0" dirty="0" smtClean="0"/>
              <a:t> I sta. Pored </a:t>
            </a:r>
            <a:r>
              <a:rPr lang="en-US" i="0" baseline="0" dirty="0" err="1" smtClean="0"/>
              <a:t>tih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zajednickih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stvari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postoje</a:t>
            </a:r>
            <a:r>
              <a:rPr lang="en-US" i="0" baseline="0" dirty="0" smtClean="0"/>
              <a:t> I </a:t>
            </a:r>
            <a:r>
              <a:rPr lang="en-US" i="0" baseline="0" dirty="0" err="1" smtClean="0"/>
              <a:t>zasebne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stvari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na</a:t>
            </a:r>
            <a:r>
              <a:rPr lang="en-US" i="0" baseline="0" dirty="0" smtClean="0"/>
              <a:t> primer </a:t>
            </a:r>
            <a:r>
              <a:rPr lang="en-US" i="0" baseline="0" dirty="0" err="1" smtClean="0"/>
              <a:t>kao</a:t>
            </a:r>
            <a:r>
              <a:rPr lang="en-US" i="0" baseline="0" dirty="0" smtClean="0"/>
              <a:t> </a:t>
            </a:r>
            <a:r>
              <a:rPr lang="en-US" i="1" baseline="0" dirty="0" err="1" smtClean="0"/>
              <a:t>isStatic</a:t>
            </a:r>
            <a:r>
              <a:rPr lang="en-US" i="1" baseline="0" dirty="0" smtClean="0"/>
              <a:t>  </a:t>
            </a:r>
            <a:r>
              <a:rPr lang="en-US" i="0" baseline="0" dirty="0" err="1" smtClean="0"/>
              <a:t>kod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objekta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ili</a:t>
            </a:r>
            <a:r>
              <a:rPr lang="en-US" i="0" baseline="0" dirty="0" smtClean="0"/>
              <a:t> </a:t>
            </a:r>
            <a:r>
              <a:rPr lang="en-US" i="1" baseline="0" dirty="0" smtClean="0"/>
              <a:t>connections </a:t>
            </a:r>
            <a:r>
              <a:rPr lang="en-US" i="0" baseline="0" dirty="0" smtClean="0"/>
              <a:t> I </a:t>
            </a:r>
            <a:r>
              <a:rPr lang="en-US" i="1" baseline="0" dirty="0" smtClean="0"/>
              <a:t>requirements </a:t>
            </a:r>
            <a:r>
              <a:rPr lang="en-US" i="1" baseline="0" dirty="0" err="1" smtClean="0"/>
              <a:t>kod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regije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E1E79-E569-4469-AB94-4705DFB2684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Kreirani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jezik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koristi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fiktivnog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sveta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Zato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posmatrati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jezik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bas </a:t>
            </a:r>
            <a:r>
              <a:rPr lang="en-US" baseline="0" dirty="0" err="1" smtClean="0"/>
              <a:t>taj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fiktivan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svet</a:t>
            </a:r>
            <a:r>
              <a:rPr lang="en-US" baseline="0" dirty="0" smtClean="0"/>
              <a:t>. U tom </a:t>
            </a:r>
            <a:r>
              <a:rPr lang="en-US" baseline="0" dirty="0" err="1" smtClean="0"/>
              <a:t>fiktivnom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imamo</a:t>
            </a:r>
            <a:r>
              <a:rPr lang="en-US" baseline="0" dirty="0" smtClean="0"/>
              <a:t> vise </a:t>
            </a:r>
            <a:r>
              <a:rPr lang="en-US" baseline="0" dirty="0" err="1" smtClean="0"/>
              <a:t>entiteta</a:t>
            </a:r>
            <a:r>
              <a:rPr lang="en-US" baseline="0" dirty="0" smtClean="0"/>
              <a:t>. Ti </a:t>
            </a:r>
            <a:r>
              <a:rPr lang="en-US" baseline="0" dirty="0" err="1" smtClean="0"/>
              <a:t>entiteti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interaktivne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fikcije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regije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nalaze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njemu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objekte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nalaze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regijama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igrac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Ako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pogledamo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interaktivne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fikcije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mozemo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uocimo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sastoji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regija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svih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objekata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igraca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startne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finalne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pozicije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odnosno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regije</a:t>
            </a:r>
            <a:r>
              <a:rPr lang="en-US" baseline="0" dirty="0" smtClean="0"/>
              <a:t>.</a:t>
            </a:r>
          </a:p>
          <a:p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pogledamo</a:t>
            </a:r>
            <a:r>
              <a:rPr lang="en-US" dirty="0" smtClean="0"/>
              <a:t> </a:t>
            </a:r>
            <a:r>
              <a:rPr lang="en-US" dirty="0" err="1" smtClean="0"/>
              <a:t>ostale</a:t>
            </a:r>
            <a:r>
              <a:rPr lang="en-US" dirty="0" smtClean="0"/>
              <a:t> </a:t>
            </a:r>
            <a:r>
              <a:rPr lang="en-US" dirty="0" err="1" smtClean="0"/>
              <a:t>entitete</a:t>
            </a:r>
            <a:r>
              <a:rPr lang="en-US" dirty="0" smtClean="0"/>
              <a:t> </a:t>
            </a:r>
            <a:r>
              <a:rPr lang="en-US" dirty="0" err="1" smtClean="0"/>
              <a:t>mozemo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uocimo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svaki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njih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</a:t>
            </a:r>
            <a:r>
              <a:rPr lang="en-US" baseline="0" dirty="0" smtClean="0"/>
              <a:t> </a:t>
            </a:r>
            <a:r>
              <a:rPr lang="en-US" i="1" baseline="0" dirty="0" smtClean="0"/>
              <a:t>name </a:t>
            </a:r>
            <a:r>
              <a:rPr lang="en-US" i="0" baseline="0" dirty="0" err="1" smtClean="0"/>
              <a:t>odnosno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ime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koje</a:t>
            </a:r>
            <a:r>
              <a:rPr lang="en-US" i="0" baseline="0" dirty="0" smtClean="0"/>
              <a:t> je </a:t>
            </a:r>
            <a:r>
              <a:rPr lang="en-US" i="0" baseline="0" dirty="0" err="1" smtClean="0"/>
              <a:t>tipa</a:t>
            </a:r>
            <a:r>
              <a:rPr lang="en-US" i="0" baseline="0" dirty="0" smtClean="0"/>
              <a:t> GWID </a:t>
            </a:r>
            <a:r>
              <a:rPr lang="en-US" i="0" baseline="0" dirty="0" err="1" smtClean="0"/>
              <a:t>koji</a:t>
            </a:r>
            <a:r>
              <a:rPr lang="en-US" i="0" baseline="0" dirty="0" smtClean="0"/>
              <a:t> je </a:t>
            </a:r>
            <a:r>
              <a:rPr lang="en-US" i="0" baseline="0" dirty="0" err="1" smtClean="0"/>
              <a:t>novouveden</a:t>
            </a:r>
            <a:r>
              <a:rPr lang="en-US" i="0" baseline="0" dirty="0" smtClean="0"/>
              <a:t> tip </a:t>
            </a:r>
            <a:r>
              <a:rPr lang="en-US" i="0" baseline="0" dirty="0" err="1" smtClean="0"/>
              <a:t>koji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prosiruje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osnovni</a:t>
            </a:r>
            <a:r>
              <a:rPr lang="en-US" i="0" baseline="0" dirty="0" smtClean="0"/>
              <a:t> tip ID </a:t>
            </a:r>
            <a:r>
              <a:rPr lang="en-US" i="0" baseline="0" dirty="0" err="1" smtClean="0"/>
              <a:t>textX</a:t>
            </a:r>
            <a:r>
              <a:rPr lang="en-US" i="0" baseline="0" dirty="0" smtClean="0"/>
              <a:t>-a </a:t>
            </a:r>
            <a:r>
              <a:rPr lang="en-US" i="0" baseline="0" dirty="0" err="1" smtClean="0"/>
              <a:t>sa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kljucnim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recima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koje</a:t>
            </a:r>
            <a:r>
              <a:rPr lang="en-US" i="0" baseline="0" dirty="0" smtClean="0"/>
              <a:t> ne </a:t>
            </a:r>
            <a:r>
              <a:rPr lang="en-US" i="0" baseline="0" dirty="0" err="1" smtClean="0"/>
              <a:t>mogu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biti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deo</a:t>
            </a:r>
            <a:r>
              <a:rPr lang="en-US" i="0" baseline="0" dirty="0" smtClean="0"/>
              <a:t> tog </a:t>
            </a:r>
            <a:r>
              <a:rPr lang="en-US" i="0" baseline="0" dirty="0" err="1" smtClean="0"/>
              <a:t>imena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odnosno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identifikatora</a:t>
            </a:r>
            <a:r>
              <a:rPr lang="en-US" i="0" baseline="0" dirty="0" smtClean="0"/>
              <a:t>. </a:t>
            </a:r>
            <a:r>
              <a:rPr lang="en-US" i="0" baseline="0" dirty="0" err="1" smtClean="0"/>
              <a:t>Ako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pogledamo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svet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interaktivne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fikcije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reci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kao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sto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su</a:t>
            </a:r>
            <a:r>
              <a:rPr lang="en-US" i="0" baseline="0" dirty="0" smtClean="0"/>
              <a:t> </a:t>
            </a:r>
            <a:r>
              <a:rPr lang="en-US" i="1" baseline="0" dirty="0" err="1" smtClean="0"/>
              <a:t>start_position</a:t>
            </a:r>
            <a:r>
              <a:rPr lang="en-US" i="0" baseline="0" dirty="0" smtClean="0"/>
              <a:t> I </a:t>
            </a:r>
            <a:r>
              <a:rPr lang="en-US" i="1" baseline="0" dirty="0" err="1" smtClean="0"/>
              <a:t>final_position</a:t>
            </a:r>
            <a:r>
              <a:rPr lang="en-US" i="1" baseline="0" dirty="0" smtClean="0"/>
              <a:t>  </a:t>
            </a:r>
            <a:r>
              <a:rPr lang="en-US" i="0" baseline="0" dirty="0" err="1" smtClean="0"/>
              <a:t>su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zapravo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kljucne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reci</a:t>
            </a:r>
            <a:r>
              <a:rPr lang="en-US" i="0" baseline="0" dirty="0" smtClean="0"/>
              <a:t>. </a:t>
            </a:r>
          </a:p>
          <a:p>
            <a:r>
              <a:rPr lang="en-US" i="0" baseline="0" dirty="0" smtClean="0"/>
              <a:t>Pored </a:t>
            </a:r>
            <a:r>
              <a:rPr lang="en-US" i="0" baseline="0" dirty="0" err="1" smtClean="0"/>
              <a:t>imena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svaki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entitet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ima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listu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svojstava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koje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poseduje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koji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opisuju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kako</a:t>
            </a:r>
            <a:r>
              <a:rPr lang="en-US" i="0" baseline="0" dirty="0" smtClean="0"/>
              <a:t> I sta. Pored </a:t>
            </a:r>
            <a:r>
              <a:rPr lang="en-US" i="0" baseline="0" dirty="0" err="1" smtClean="0"/>
              <a:t>tih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zajednickih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stvari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postoje</a:t>
            </a:r>
            <a:r>
              <a:rPr lang="en-US" i="0" baseline="0" dirty="0" smtClean="0"/>
              <a:t> I </a:t>
            </a:r>
            <a:r>
              <a:rPr lang="en-US" i="0" baseline="0" dirty="0" err="1" smtClean="0"/>
              <a:t>zasebne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stvari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na</a:t>
            </a:r>
            <a:r>
              <a:rPr lang="en-US" i="0" baseline="0" dirty="0" smtClean="0"/>
              <a:t> primer </a:t>
            </a:r>
            <a:r>
              <a:rPr lang="en-US" i="0" baseline="0" dirty="0" err="1" smtClean="0"/>
              <a:t>kao</a:t>
            </a:r>
            <a:r>
              <a:rPr lang="en-US" i="0" baseline="0" dirty="0" smtClean="0"/>
              <a:t> </a:t>
            </a:r>
            <a:r>
              <a:rPr lang="en-US" i="1" baseline="0" dirty="0" err="1" smtClean="0"/>
              <a:t>isStatic</a:t>
            </a:r>
            <a:r>
              <a:rPr lang="en-US" i="1" baseline="0" dirty="0" smtClean="0"/>
              <a:t>  </a:t>
            </a:r>
            <a:r>
              <a:rPr lang="en-US" i="0" baseline="0" dirty="0" err="1" smtClean="0"/>
              <a:t>kod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objekta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ili</a:t>
            </a:r>
            <a:r>
              <a:rPr lang="en-US" i="0" baseline="0" dirty="0" smtClean="0"/>
              <a:t> </a:t>
            </a:r>
            <a:r>
              <a:rPr lang="en-US" i="1" baseline="0" dirty="0" smtClean="0"/>
              <a:t>connections </a:t>
            </a:r>
            <a:r>
              <a:rPr lang="en-US" i="0" baseline="0" dirty="0" smtClean="0"/>
              <a:t> I </a:t>
            </a:r>
            <a:r>
              <a:rPr lang="en-US" i="1" baseline="0" dirty="0" smtClean="0"/>
              <a:t>requirements </a:t>
            </a:r>
            <a:r>
              <a:rPr lang="en-US" i="1" baseline="0" dirty="0" err="1" smtClean="0"/>
              <a:t>kod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regije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E1E79-E569-4469-AB94-4705DFB2684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Kreirani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jezik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koristi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fiktivnog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sveta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Zato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posmatrati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jezik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bas </a:t>
            </a:r>
            <a:r>
              <a:rPr lang="en-US" baseline="0" dirty="0" err="1" smtClean="0"/>
              <a:t>taj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fiktivan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svet</a:t>
            </a:r>
            <a:r>
              <a:rPr lang="en-US" baseline="0" dirty="0" smtClean="0"/>
              <a:t>. U tom </a:t>
            </a:r>
            <a:r>
              <a:rPr lang="en-US" baseline="0" dirty="0" err="1" smtClean="0"/>
              <a:t>fiktivnom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imamo</a:t>
            </a:r>
            <a:r>
              <a:rPr lang="en-US" baseline="0" dirty="0" smtClean="0"/>
              <a:t> vise </a:t>
            </a:r>
            <a:r>
              <a:rPr lang="en-US" baseline="0" dirty="0" err="1" smtClean="0"/>
              <a:t>entiteta</a:t>
            </a:r>
            <a:r>
              <a:rPr lang="en-US" baseline="0" dirty="0" smtClean="0"/>
              <a:t>. Ti </a:t>
            </a:r>
            <a:r>
              <a:rPr lang="en-US" baseline="0" dirty="0" err="1" smtClean="0"/>
              <a:t>entiteti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interaktivne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fikcije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regije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nalaze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njemu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objekte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nalaze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regijama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igrac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Ako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pogledamo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interaktivne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fikcije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mozemo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uocimo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sastoji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regija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svih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objekata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igraca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startne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finalne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pozicije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odnosno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regije</a:t>
            </a:r>
            <a:r>
              <a:rPr lang="en-US" baseline="0" dirty="0" smtClean="0"/>
              <a:t>.</a:t>
            </a:r>
          </a:p>
          <a:p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pogledamo</a:t>
            </a:r>
            <a:r>
              <a:rPr lang="en-US" dirty="0" smtClean="0"/>
              <a:t> </a:t>
            </a:r>
            <a:r>
              <a:rPr lang="en-US" dirty="0" err="1" smtClean="0"/>
              <a:t>ostale</a:t>
            </a:r>
            <a:r>
              <a:rPr lang="en-US" dirty="0" smtClean="0"/>
              <a:t> </a:t>
            </a:r>
            <a:r>
              <a:rPr lang="en-US" dirty="0" err="1" smtClean="0"/>
              <a:t>entitete</a:t>
            </a:r>
            <a:r>
              <a:rPr lang="en-US" dirty="0" smtClean="0"/>
              <a:t> </a:t>
            </a:r>
            <a:r>
              <a:rPr lang="en-US" dirty="0" err="1" smtClean="0"/>
              <a:t>mozemo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uocimo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svaki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njih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</a:t>
            </a:r>
            <a:r>
              <a:rPr lang="en-US" baseline="0" dirty="0" smtClean="0"/>
              <a:t> </a:t>
            </a:r>
            <a:r>
              <a:rPr lang="en-US" i="1" baseline="0" dirty="0" smtClean="0"/>
              <a:t>name </a:t>
            </a:r>
            <a:r>
              <a:rPr lang="en-US" i="0" baseline="0" dirty="0" err="1" smtClean="0"/>
              <a:t>odnosno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ime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koje</a:t>
            </a:r>
            <a:r>
              <a:rPr lang="en-US" i="0" baseline="0" dirty="0" smtClean="0"/>
              <a:t> je </a:t>
            </a:r>
            <a:r>
              <a:rPr lang="en-US" i="0" baseline="0" dirty="0" err="1" smtClean="0"/>
              <a:t>tipa</a:t>
            </a:r>
            <a:r>
              <a:rPr lang="en-US" i="0" baseline="0" dirty="0" smtClean="0"/>
              <a:t> GWID </a:t>
            </a:r>
            <a:r>
              <a:rPr lang="en-US" i="0" baseline="0" dirty="0" err="1" smtClean="0"/>
              <a:t>koji</a:t>
            </a:r>
            <a:r>
              <a:rPr lang="en-US" i="0" baseline="0" dirty="0" smtClean="0"/>
              <a:t> je </a:t>
            </a:r>
            <a:r>
              <a:rPr lang="en-US" i="0" baseline="0" dirty="0" err="1" smtClean="0"/>
              <a:t>novouveden</a:t>
            </a:r>
            <a:r>
              <a:rPr lang="en-US" i="0" baseline="0" dirty="0" smtClean="0"/>
              <a:t> tip </a:t>
            </a:r>
            <a:r>
              <a:rPr lang="en-US" i="0" baseline="0" dirty="0" err="1" smtClean="0"/>
              <a:t>koji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prosiruje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osnovni</a:t>
            </a:r>
            <a:r>
              <a:rPr lang="en-US" i="0" baseline="0" dirty="0" smtClean="0"/>
              <a:t> tip ID </a:t>
            </a:r>
            <a:r>
              <a:rPr lang="en-US" i="0" baseline="0" dirty="0" err="1" smtClean="0"/>
              <a:t>textX</a:t>
            </a:r>
            <a:r>
              <a:rPr lang="en-US" i="0" baseline="0" dirty="0" smtClean="0"/>
              <a:t>-a </a:t>
            </a:r>
            <a:r>
              <a:rPr lang="en-US" i="0" baseline="0" dirty="0" err="1" smtClean="0"/>
              <a:t>sa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kljucnim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recima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koje</a:t>
            </a:r>
            <a:r>
              <a:rPr lang="en-US" i="0" baseline="0" dirty="0" smtClean="0"/>
              <a:t> ne </a:t>
            </a:r>
            <a:r>
              <a:rPr lang="en-US" i="0" baseline="0" dirty="0" err="1" smtClean="0"/>
              <a:t>mogu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biti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deo</a:t>
            </a:r>
            <a:r>
              <a:rPr lang="en-US" i="0" baseline="0" dirty="0" smtClean="0"/>
              <a:t> tog </a:t>
            </a:r>
            <a:r>
              <a:rPr lang="en-US" i="0" baseline="0" dirty="0" err="1" smtClean="0"/>
              <a:t>imena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odnosno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identifikatora</a:t>
            </a:r>
            <a:r>
              <a:rPr lang="en-US" i="0" baseline="0" dirty="0" smtClean="0"/>
              <a:t>. </a:t>
            </a:r>
            <a:r>
              <a:rPr lang="en-US" i="0" baseline="0" dirty="0" err="1" smtClean="0"/>
              <a:t>Ako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pogledamo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svet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interaktivne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fikcije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reci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kao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sto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su</a:t>
            </a:r>
            <a:r>
              <a:rPr lang="en-US" i="0" baseline="0" dirty="0" smtClean="0"/>
              <a:t> </a:t>
            </a:r>
            <a:r>
              <a:rPr lang="en-US" i="1" baseline="0" dirty="0" err="1" smtClean="0"/>
              <a:t>start_position</a:t>
            </a:r>
            <a:r>
              <a:rPr lang="en-US" i="0" baseline="0" dirty="0" smtClean="0"/>
              <a:t> I </a:t>
            </a:r>
            <a:r>
              <a:rPr lang="en-US" i="1" baseline="0" dirty="0" err="1" smtClean="0"/>
              <a:t>final_position</a:t>
            </a:r>
            <a:r>
              <a:rPr lang="en-US" i="1" baseline="0" dirty="0" smtClean="0"/>
              <a:t>  </a:t>
            </a:r>
            <a:r>
              <a:rPr lang="en-US" i="0" baseline="0" dirty="0" err="1" smtClean="0"/>
              <a:t>su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zapravo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kljucne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reci</a:t>
            </a:r>
            <a:r>
              <a:rPr lang="en-US" i="0" baseline="0" dirty="0" smtClean="0"/>
              <a:t>. </a:t>
            </a:r>
          </a:p>
          <a:p>
            <a:r>
              <a:rPr lang="en-US" i="0" baseline="0" dirty="0" smtClean="0"/>
              <a:t>Pored </a:t>
            </a:r>
            <a:r>
              <a:rPr lang="en-US" i="0" baseline="0" dirty="0" err="1" smtClean="0"/>
              <a:t>imena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svaki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entitet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ima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listu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svojstava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koje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poseduje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koji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opisuju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kako</a:t>
            </a:r>
            <a:r>
              <a:rPr lang="en-US" i="0" baseline="0" dirty="0" smtClean="0"/>
              <a:t> I sta. Pored </a:t>
            </a:r>
            <a:r>
              <a:rPr lang="en-US" i="0" baseline="0" dirty="0" err="1" smtClean="0"/>
              <a:t>tih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zajednickih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stvari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postoje</a:t>
            </a:r>
            <a:r>
              <a:rPr lang="en-US" i="0" baseline="0" dirty="0" smtClean="0"/>
              <a:t> I </a:t>
            </a:r>
            <a:r>
              <a:rPr lang="en-US" i="0" baseline="0" dirty="0" err="1" smtClean="0"/>
              <a:t>zasebne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stvari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na</a:t>
            </a:r>
            <a:r>
              <a:rPr lang="en-US" i="0" baseline="0" dirty="0" smtClean="0"/>
              <a:t> primer </a:t>
            </a:r>
            <a:r>
              <a:rPr lang="en-US" i="0" baseline="0" dirty="0" err="1" smtClean="0"/>
              <a:t>kao</a:t>
            </a:r>
            <a:r>
              <a:rPr lang="en-US" i="0" baseline="0" dirty="0" smtClean="0"/>
              <a:t> </a:t>
            </a:r>
            <a:r>
              <a:rPr lang="en-US" i="1" baseline="0" dirty="0" err="1" smtClean="0"/>
              <a:t>isStatic</a:t>
            </a:r>
            <a:r>
              <a:rPr lang="en-US" i="1" baseline="0" dirty="0" smtClean="0"/>
              <a:t>  </a:t>
            </a:r>
            <a:r>
              <a:rPr lang="en-US" i="0" baseline="0" dirty="0" err="1" smtClean="0"/>
              <a:t>kod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objekta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ili</a:t>
            </a:r>
            <a:r>
              <a:rPr lang="en-US" i="0" baseline="0" dirty="0" smtClean="0"/>
              <a:t> </a:t>
            </a:r>
            <a:r>
              <a:rPr lang="en-US" i="1" baseline="0" dirty="0" smtClean="0"/>
              <a:t>connections </a:t>
            </a:r>
            <a:r>
              <a:rPr lang="en-US" i="0" baseline="0" dirty="0" smtClean="0"/>
              <a:t> I </a:t>
            </a:r>
            <a:r>
              <a:rPr lang="en-US" i="1" baseline="0" dirty="0" smtClean="0"/>
              <a:t>requirements </a:t>
            </a:r>
            <a:r>
              <a:rPr lang="en-US" i="1" baseline="0" dirty="0" err="1" smtClean="0"/>
              <a:t>kod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regije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E1E79-E569-4469-AB94-4705DFB2684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 </a:t>
            </a:r>
            <a:r>
              <a:rPr lang="en-US" dirty="0" err="1" smtClean="0"/>
              <a:t>ovom</a:t>
            </a:r>
            <a:r>
              <a:rPr lang="en-US" dirty="0" smtClean="0"/>
              <a:t> </a:t>
            </a:r>
            <a:r>
              <a:rPr lang="en-US" dirty="0" err="1" smtClean="0"/>
              <a:t>primeru</a:t>
            </a:r>
            <a:r>
              <a:rPr lang="en-US" dirty="0" smtClean="0"/>
              <a:t> </a:t>
            </a:r>
            <a:r>
              <a:rPr lang="en-US" dirty="0" err="1" smtClean="0"/>
              <a:t>vidimo</a:t>
            </a:r>
            <a:r>
              <a:rPr lang="en-US" dirty="0" smtClean="0"/>
              <a:t> </a:t>
            </a:r>
            <a:r>
              <a:rPr lang="en-US" dirty="0" err="1" smtClean="0"/>
              <a:t>kako</a:t>
            </a:r>
            <a:r>
              <a:rPr lang="en-US" dirty="0" smtClean="0"/>
              <a:t> je </a:t>
            </a:r>
            <a:r>
              <a:rPr lang="en-US" dirty="0" err="1" smtClean="0"/>
              <a:t>formirana</a:t>
            </a:r>
            <a:r>
              <a:rPr lang="en-US" dirty="0" smtClean="0"/>
              <a:t> </a:t>
            </a:r>
            <a:r>
              <a:rPr lang="en-US" dirty="0" err="1" smtClean="0"/>
              <a:t>regija</a:t>
            </a:r>
            <a:r>
              <a:rPr lang="en-US" dirty="0" smtClean="0"/>
              <a:t> </a:t>
            </a:r>
            <a:r>
              <a:rPr lang="en-US" i="1" dirty="0" smtClean="0"/>
              <a:t>hallway </a:t>
            </a:r>
            <a:r>
              <a:rPr lang="en-US" i="0" dirty="0" err="1" smtClean="0"/>
              <a:t>kako</a:t>
            </a:r>
            <a:r>
              <a:rPr lang="en-US" i="0" baseline="0" dirty="0" smtClean="0"/>
              <a:t> je </a:t>
            </a:r>
            <a:r>
              <a:rPr lang="en-US" i="0" baseline="0" dirty="0" err="1" smtClean="0"/>
              <a:t>opisana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koje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sve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objekte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sadrzi</a:t>
            </a:r>
            <a:r>
              <a:rPr lang="en-US" i="0" baseline="0" dirty="0" smtClean="0"/>
              <a:t>, </a:t>
            </a:r>
            <a:r>
              <a:rPr lang="en-US" i="0" baseline="0" dirty="0" err="1" smtClean="0"/>
              <a:t>koje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dalje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konekcije</a:t>
            </a:r>
            <a:r>
              <a:rPr lang="en-US" i="0" baseline="0" dirty="0" smtClean="0"/>
              <a:t> ka </a:t>
            </a:r>
            <a:r>
              <a:rPr lang="en-US" i="0" baseline="0" dirty="0" err="1" smtClean="0"/>
              <a:t>drugim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regijama</a:t>
            </a:r>
            <a:r>
              <a:rPr lang="en-US" i="0" baseline="0" dirty="0" smtClean="0"/>
              <a:t> I </a:t>
            </a:r>
            <a:r>
              <a:rPr lang="en-US" i="0" baseline="0" dirty="0" err="1" smtClean="0"/>
              <a:t>neke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dodatne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uslove</a:t>
            </a:r>
            <a:endParaRPr lang="en-US" i="0" baseline="0" dirty="0" smtClean="0"/>
          </a:p>
          <a:p>
            <a:r>
              <a:rPr lang="en-US" i="0" baseline="0" dirty="0" err="1" smtClean="0"/>
              <a:t>Zatim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vidimo</a:t>
            </a:r>
            <a:r>
              <a:rPr lang="en-US" i="0" baseline="0" dirty="0" smtClean="0"/>
              <a:t> I </a:t>
            </a:r>
            <a:r>
              <a:rPr lang="en-US" i="0" baseline="0" dirty="0" err="1" smtClean="0"/>
              <a:t>te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objekte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koji</a:t>
            </a:r>
            <a:r>
              <a:rPr lang="en-US" i="0" baseline="0" dirty="0" smtClean="0"/>
              <a:t> se </a:t>
            </a:r>
            <a:r>
              <a:rPr lang="en-US" i="0" baseline="0" dirty="0" err="1" smtClean="0"/>
              <a:t>nalaze</a:t>
            </a:r>
            <a:r>
              <a:rPr lang="en-US" i="0" baseline="0" dirty="0" smtClean="0"/>
              <a:t> u </a:t>
            </a:r>
            <a:r>
              <a:rPr lang="en-US" i="0" baseline="0" dirty="0" err="1" smtClean="0"/>
              <a:t>toj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prostoriji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njihom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opis</a:t>
            </a:r>
            <a:r>
              <a:rPr lang="en-US" i="0" baseline="0" dirty="0" smtClean="0"/>
              <a:t> I </a:t>
            </a:r>
            <a:r>
              <a:rPr lang="en-US" i="0" baseline="0" dirty="0" err="1" smtClean="0"/>
              <a:t>vidimo</a:t>
            </a:r>
            <a:r>
              <a:rPr lang="en-US" i="0" baseline="0" dirty="0" smtClean="0"/>
              <a:t> I </a:t>
            </a:r>
            <a:r>
              <a:rPr lang="en-US" i="0" baseline="0" dirty="0" err="1" smtClean="0"/>
              <a:t>naseg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avanturistu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iliti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igraca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E1E79-E569-4469-AB94-4705DFB2684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Stable Diffusion </a:t>
            </a:r>
            <a:r>
              <a:rPr lang="en-US" i="0" dirty="0" smtClean="0"/>
              <a:t>je </a:t>
            </a:r>
            <a:r>
              <a:rPr lang="en-US" i="0" dirty="0" err="1" smtClean="0"/>
              <a:t>koriscen</a:t>
            </a:r>
            <a:r>
              <a:rPr lang="en-US" i="0" dirty="0" smtClean="0"/>
              <a:t> ZA </a:t>
            </a:r>
            <a:r>
              <a:rPr lang="en-US" i="0" dirty="0" err="1" smtClean="0"/>
              <a:t>generisanje</a:t>
            </a:r>
            <a:r>
              <a:rPr lang="en-US" i="0" dirty="0" smtClean="0"/>
              <a:t> </a:t>
            </a:r>
            <a:r>
              <a:rPr lang="en-US" i="0" dirty="0" err="1" smtClean="0"/>
              <a:t>slika</a:t>
            </a:r>
            <a:r>
              <a:rPr lang="en-US" i="0" dirty="0" smtClean="0"/>
              <a:t> </a:t>
            </a:r>
            <a:r>
              <a:rPr lang="en-US" i="0" dirty="0" err="1" smtClean="0"/>
              <a:t>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osnovu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teksta</a:t>
            </a:r>
            <a:r>
              <a:rPr lang="en-US" i="0" baseline="0" dirty="0" smtClean="0"/>
              <a:t> u </a:t>
            </a:r>
            <a:r>
              <a:rPr lang="en-US" i="0" baseline="0" dirty="0" err="1" smtClean="0"/>
              <a:t>ovom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radu</a:t>
            </a:r>
            <a:r>
              <a:rPr lang="en-US" i="0" baseline="0" dirty="0" smtClean="0"/>
              <a:t>. </a:t>
            </a:r>
            <a:r>
              <a:rPr lang="en-US" i="1" dirty="0" smtClean="0"/>
              <a:t>Stable Diffusion </a:t>
            </a:r>
            <a:r>
              <a:rPr lang="en-US" i="0" dirty="0" smtClean="0"/>
              <a:t> </a:t>
            </a:r>
            <a:r>
              <a:rPr lang="en-US" i="0" dirty="0" err="1" smtClean="0"/>
              <a:t>predstavlja</a:t>
            </a:r>
            <a:r>
              <a:rPr lang="en-US" i="0" baseline="0" dirty="0" smtClean="0"/>
              <a:t> model </a:t>
            </a:r>
            <a:r>
              <a:rPr lang="en-US" i="0" baseline="0" dirty="0" err="1" smtClean="0"/>
              <a:t>koji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tekst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pretvara</a:t>
            </a:r>
            <a:r>
              <a:rPr lang="en-US" i="0" baseline="0" dirty="0" smtClean="0"/>
              <a:t> u </a:t>
            </a:r>
            <a:r>
              <a:rPr lang="en-US" i="0" baseline="0" dirty="0" err="1" smtClean="0"/>
              <a:t>slike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koji</a:t>
            </a:r>
            <a:r>
              <a:rPr lang="en-US" i="0" baseline="0" dirty="0" smtClean="0"/>
              <a:t> je </a:t>
            </a:r>
            <a:r>
              <a:rPr lang="en-US" i="0" baseline="0" dirty="0" err="1" smtClean="0"/>
              <a:t>zasnovan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dubokom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ucenju</a:t>
            </a:r>
            <a:r>
              <a:rPr lang="en-US" i="0" baseline="0" dirty="0" smtClean="0"/>
              <a:t>. </a:t>
            </a:r>
            <a:r>
              <a:rPr lang="en-US" i="0" baseline="0" dirty="0" err="1" smtClean="0"/>
              <a:t>Korisvena</a:t>
            </a:r>
            <a:r>
              <a:rPr lang="en-US" i="0" baseline="0" dirty="0" smtClean="0"/>
              <a:t> je </a:t>
            </a:r>
            <a:r>
              <a:rPr lang="en-US" i="0" baseline="0" dirty="0" err="1" smtClean="0"/>
              <a:t>verzija</a:t>
            </a:r>
            <a:r>
              <a:rPr lang="en-US" i="0" baseline="0" dirty="0" smtClean="0"/>
              <a:t> v1-5 </a:t>
            </a:r>
            <a:r>
              <a:rPr lang="en-US" i="0" baseline="0" dirty="0" err="1" smtClean="0"/>
              <a:t>sa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sajta</a:t>
            </a:r>
            <a:r>
              <a:rPr lang="en-US" i="0" baseline="0" dirty="0" smtClean="0"/>
              <a:t> </a:t>
            </a:r>
            <a:r>
              <a:rPr lang="en-US" i="1" u="none" baseline="0" dirty="0" err="1" smtClean="0"/>
              <a:t>huggingface</a:t>
            </a:r>
            <a:endParaRPr lang="en-US" i="1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E1E79-E569-4469-AB94-4705DFB2684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2209800"/>
          </a:xfrm>
        </p:spPr>
        <p:txBody>
          <a:bodyPr>
            <a:normAutofit/>
          </a:bodyPr>
          <a:lstStyle/>
          <a:p>
            <a:pPr algn="ctr"/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Фантазијске игре базиране на великим језичким моделима</a:t>
            </a: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6096000"/>
            <a:ext cx="3647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600" dirty="0" smtClean="0"/>
              <a:t>студент: Алекса Симић </a:t>
            </a:r>
            <a:r>
              <a:rPr lang="en-US" sz="1600" dirty="0" smtClean="0"/>
              <a:t>R2 3/2023</a:t>
            </a:r>
            <a:endParaRPr lang="sr-Cyrl-RS" sz="1600" dirty="0" smtClean="0"/>
          </a:p>
          <a:p>
            <a:r>
              <a:rPr lang="sr-Cyrl-RS" sz="1600" dirty="0" smtClean="0"/>
              <a:t>ментор: др Игор Дејановић</a:t>
            </a:r>
          </a:p>
        </p:txBody>
      </p:sp>
      <p:pic>
        <p:nvPicPr>
          <p:cNvPr id="7" name="Picture 6" descr="Fakultet_tehnickih_nauka_-_Novi_Sad-logo-C11C616640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152400"/>
            <a:ext cx="838200" cy="921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066800" y="152400"/>
            <a:ext cx="25987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400" dirty="0" smtClean="0"/>
              <a:t>Универзитет у Новом Саду</a:t>
            </a:r>
          </a:p>
          <a:p>
            <a:r>
              <a:rPr lang="sr-Cyrl-RS" sz="1400" dirty="0" smtClean="0"/>
              <a:t>Факултет техничких наука </a:t>
            </a:r>
          </a:p>
          <a:p>
            <a:r>
              <a:rPr lang="sr-Cyrl-RS" sz="1400" dirty="0" smtClean="0"/>
              <a:t>Нови Сад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438400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2500" dirty="0" smtClean="0"/>
              <a:t>Мастер </a:t>
            </a:r>
            <a:r>
              <a:rPr lang="sr-Cyrl-RS" sz="2500" dirty="0" smtClean="0"/>
              <a:t>рад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 smtClean="0"/>
              <a:t>Генерисање игара на основу текста</a:t>
            </a:r>
            <a:endParaRPr lang="en-US" dirty="0" smtClean="0"/>
          </a:p>
          <a:p>
            <a:pPr algn="ctr"/>
            <a:r>
              <a:rPr lang="en-US" dirty="0" smtClean="0"/>
              <a:t>-</a:t>
            </a:r>
            <a:r>
              <a:rPr lang="en-US" i="1" dirty="0" smtClean="0"/>
              <a:t>GPT</a:t>
            </a:r>
            <a:r>
              <a:rPr lang="en-US" dirty="0" smtClean="0"/>
              <a:t>-</a:t>
            </a:r>
          </a:p>
        </p:txBody>
      </p:sp>
      <p:pic>
        <p:nvPicPr>
          <p:cNvPr id="7" name="Picture 6" descr="openaicli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3200" y="1447800"/>
            <a:ext cx="3600953" cy="714475"/>
          </a:xfrm>
          <a:prstGeom prst="rect">
            <a:avLst/>
          </a:prstGeom>
        </p:spPr>
      </p:pic>
      <p:pic>
        <p:nvPicPr>
          <p:cNvPr id="8" name="Picture 7" descr="openairespons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514600"/>
            <a:ext cx="9144000" cy="2778241"/>
          </a:xfrm>
          <a:prstGeom prst="rect">
            <a:avLst/>
          </a:prstGeom>
        </p:spPr>
      </p:pic>
      <p:pic>
        <p:nvPicPr>
          <p:cNvPr id="9" name="Picture 8" descr="responsechoic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6000" y="5715000"/>
            <a:ext cx="4696481" cy="238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 smtClean="0"/>
              <a:t>Генерисање </a:t>
            </a:r>
            <a:r>
              <a:rPr lang="sr-Cyrl-RS" dirty="0" smtClean="0"/>
              <a:t>слика </a:t>
            </a:r>
            <a:r>
              <a:rPr lang="sr-Cyrl-RS" dirty="0" smtClean="0"/>
              <a:t>на основу текста</a:t>
            </a:r>
            <a:endParaRPr lang="en-US" dirty="0" smtClean="0"/>
          </a:p>
          <a:p>
            <a:pPr algn="ctr"/>
            <a:r>
              <a:rPr lang="en-US" dirty="0" smtClean="0"/>
              <a:t>-</a:t>
            </a:r>
            <a:r>
              <a:rPr lang="en-US" i="1" dirty="0" smtClean="0"/>
              <a:t>DALL•E</a:t>
            </a:r>
            <a:r>
              <a:rPr lang="en-US" dirty="0" smtClean="0"/>
              <a:t>-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057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 smtClean="0"/>
              <a:t>У овом раду за потребе генерисања слика на основу текста је коришћен </a:t>
            </a:r>
            <a:r>
              <a:rPr lang="en-US" i="1" dirty="0" smtClean="0"/>
              <a:t>DALL•E</a:t>
            </a:r>
            <a:r>
              <a:rPr lang="sr-Cyrl-RS" i="1" dirty="0" smtClean="0"/>
              <a:t> 2 </a:t>
            </a:r>
            <a:r>
              <a:rPr lang="sr-Cyrl-RS" dirty="0" smtClean="0"/>
              <a:t>модел</a:t>
            </a:r>
            <a:endParaRPr lang="en-US" dirty="0" smtClean="0"/>
          </a:p>
          <a:p>
            <a:pPr algn="ctr"/>
            <a:endParaRPr lang="en-US" dirty="0" smtClean="0"/>
          </a:p>
        </p:txBody>
      </p:sp>
      <p:pic>
        <p:nvPicPr>
          <p:cNvPr id="6" name="Picture 5" descr="dalle2.jpg"/>
          <p:cNvPicPr>
            <a:picLocks noChangeAspect="1"/>
          </p:cNvPicPr>
          <p:nvPr/>
        </p:nvPicPr>
        <p:blipFill>
          <a:blip r:embed="rId3" cstate="print"/>
          <a:srcRect l="25397" t="18605" r="26349" b="23890"/>
          <a:stretch>
            <a:fillRect/>
          </a:stretch>
        </p:blipFill>
        <p:spPr>
          <a:xfrm>
            <a:off x="3124200" y="3505200"/>
            <a:ext cx="289560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 smtClean="0"/>
              <a:t>Генерисање слика на основу текста</a:t>
            </a:r>
            <a:endParaRPr lang="en-US" dirty="0" smtClean="0"/>
          </a:p>
          <a:p>
            <a:pPr algn="ctr"/>
            <a:r>
              <a:rPr lang="en-US" dirty="0" smtClean="0"/>
              <a:t>-</a:t>
            </a:r>
            <a:r>
              <a:rPr lang="sr-Cyrl-RS" dirty="0" smtClean="0"/>
              <a:t>пример</a:t>
            </a:r>
            <a:r>
              <a:rPr lang="en-US" dirty="0" smtClean="0"/>
              <a:t>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486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 smtClean="0"/>
              <a:t>Слика генерисана од стране</a:t>
            </a:r>
            <a:r>
              <a:rPr lang="en-US" dirty="0" smtClean="0"/>
              <a:t> </a:t>
            </a:r>
            <a:r>
              <a:rPr lang="en-US" i="1" dirty="0" smtClean="0"/>
              <a:t>DALL•E </a:t>
            </a:r>
            <a:r>
              <a:rPr lang="en-US" i="1" dirty="0" smtClean="0"/>
              <a:t>2 </a:t>
            </a:r>
            <a:r>
              <a:rPr lang="sr-Cyrl-RS" dirty="0" smtClean="0"/>
              <a:t>на </a:t>
            </a:r>
            <a:r>
              <a:rPr lang="sr-Cyrl-RS" dirty="0" smtClean="0"/>
              <a:t>основу следећег текста:  </a:t>
            </a:r>
            <a:endParaRPr lang="en-US" dirty="0" smtClean="0"/>
          </a:p>
          <a:p>
            <a:pPr algn="ctr"/>
            <a:r>
              <a:rPr lang="sr-Cyrl-RS" dirty="0" smtClean="0"/>
              <a:t>на </a:t>
            </a:r>
            <a:r>
              <a:rPr lang="sr-Cyrl-RS" dirty="0" smtClean="0"/>
              <a:t>енглеском </a:t>
            </a:r>
            <a:r>
              <a:rPr lang="en-US" dirty="0" smtClean="0"/>
              <a:t>"</a:t>
            </a:r>
            <a:r>
              <a:rPr lang="en-US" i="1" dirty="0" smtClean="0"/>
              <a:t>A Samurai riding a Horse on </a:t>
            </a:r>
            <a:r>
              <a:rPr lang="en-US" i="1" dirty="0" smtClean="0"/>
              <a:t>Mars</a:t>
            </a:r>
            <a:r>
              <a:rPr lang="en-US" dirty="0" smtClean="0"/>
              <a:t>“</a:t>
            </a:r>
            <a:r>
              <a:rPr lang="sr-Cyrl-RS" dirty="0" smtClean="0"/>
              <a:t> </a:t>
            </a:r>
            <a:r>
              <a:rPr lang="en-US" dirty="0" smtClean="0"/>
              <a:t> </a:t>
            </a:r>
            <a:endParaRPr lang="sr-Cyrl-RS" dirty="0" smtClean="0"/>
          </a:p>
          <a:p>
            <a:pPr algn="ctr"/>
            <a:r>
              <a:rPr lang="sr-Cyrl-RS" dirty="0" smtClean="0"/>
              <a:t>на српском </a:t>
            </a:r>
            <a:r>
              <a:rPr lang="en-US" dirty="0" smtClean="0"/>
              <a:t>“</a:t>
            </a:r>
            <a:r>
              <a:rPr lang="sr-Latn-CS" dirty="0" smtClean="0"/>
              <a:t>Самурај јаше коња на Марсу</a:t>
            </a:r>
            <a:r>
              <a:rPr lang="en-US" dirty="0" smtClean="0"/>
              <a:t>“</a:t>
            </a:r>
            <a:endParaRPr lang="en-US" dirty="0" smtClean="0"/>
          </a:p>
        </p:txBody>
      </p:sp>
      <p:pic>
        <p:nvPicPr>
          <p:cNvPr id="7" name="Picture 6" descr="DALL·E-2022-06-27-10.01.31-a-samurai-riding-a-horse-on-mars-lomography-1024x10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 smtClean="0"/>
              <a:t>Мод бесконачног играња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581400" y="3352800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3352800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2286000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4419600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1400" y="5562600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3000" y="5562600"/>
            <a:ext cx="99060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48400" y="5562600"/>
            <a:ext cx="99060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76800" y="3352800"/>
            <a:ext cx="99060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4400" y="3352800"/>
            <a:ext cx="99060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96200" y="5562600"/>
            <a:ext cx="99060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81400" y="1219200"/>
            <a:ext cx="990600" cy="76200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96200" y="4343400"/>
            <a:ext cx="990600" cy="76200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96200" y="3276600"/>
            <a:ext cx="990600" cy="76200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14400" y="4419600"/>
            <a:ext cx="990600" cy="76200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8" idx="0"/>
            <a:endCxn id="16" idx="2"/>
          </p:cNvCxnSpPr>
          <p:nvPr/>
        </p:nvCxnSpPr>
        <p:spPr>
          <a:xfrm flipV="1">
            <a:off x="4076700" y="19812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0"/>
            <a:endCxn id="8" idx="2"/>
          </p:cNvCxnSpPr>
          <p:nvPr/>
        </p:nvCxnSpPr>
        <p:spPr>
          <a:xfrm flipV="1">
            <a:off x="4076700" y="30480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0"/>
            <a:endCxn id="6" idx="2"/>
          </p:cNvCxnSpPr>
          <p:nvPr/>
        </p:nvCxnSpPr>
        <p:spPr>
          <a:xfrm flipV="1">
            <a:off x="4076700" y="41148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0"/>
            <a:endCxn id="9" idx="2"/>
          </p:cNvCxnSpPr>
          <p:nvPr/>
        </p:nvCxnSpPr>
        <p:spPr>
          <a:xfrm flipV="1">
            <a:off x="4076700" y="5181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4572000" y="59436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V="1">
            <a:off x="8191500" y="40386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0"/>
            <a:endCxn id="17" idx="2"/>
          </p:cNvCxnSpPr>
          <p:nvPr/>
        </p:nvCxnSpPr>
        <p:spPr>
          <a:xfrm flipV="1">
            <a:off x="8191500" y="51054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1"/>
            <a:endCxn id="7" idx="3"/>
          </p:cNvCxnSpPr>
          <p:nvPr/>
        </p:nvCxnSpPr>
        <p:spPr>
          <a:xfrm flipH="1">
            <a:off x="3200400" y="37338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" idx="1"/>
            <a:endCxn id="6" idx="3"/>
          </p:cNvCxnSpPr>
          <p:nvPr/>
        </p:nvCxnSpPr>
        <p:spPr>
          <a:xfrm flipH="1">
            <a:off x="4572000" y="37338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1"/>
            <a:endCxn id="14" idx="3"/>
          </p:cNvCxnSpPr>
          <p:nvPr/>
        </p:nvCxnSpPr>
        <p:spPr>
          <a:xfrm flipH="1">
            <a:off x="1905000" y="37338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9" idx="0"/>
            <a:endCxn id="14" idx="2"/>
          </p:cNvCxnSpPr>
          <p:nvPr/>
        </p:nvCxnSpPr>
        <p:spPr>
          <a:xfrm flipV="1">
            <a:off x="1409700" y="41148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3"/>
            <a:endCxn id="12" idx="1"/>
          </p:cNvCxnSpPr>
          <p:nvPr/>
        </p:nvCxnSpPr>
        <p:spPr>
          <a:xfrm>
            <a:off x="5943600" y="594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2" idx="3"/>
            <a:endCxn id="15" idx="1"/>
          </p:cNvCxnSpPr>
          <p:nvPr/>
        </p:nvCxnSpPr>
        <p:spPr>
          <a:xfrm>
            <a:off x="7239000" y="5943600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3" idx="3"/>
            <a:endCxn id="12" idx="0"/>
          </p:cNvCxnSpPr>
          <p:nvPr/>
        </p:nvCxnSpPr>
        <p:spPr>
          <a:xfrm>
            <a:off x="5867400" y="3733800"/>
            <a:ext cx="876300" cy="1828800"/>
          </a:xfrm>
          <a:prstGeom prst="bentConnector2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79"/>
          <p:cNvCxnSpPr>
            <a:stCxn id="16" idx="3"/>
            <a:endCxn id="18" idx="0"/>
          </p:cNvCxnSpPr>
          <p:nvPr/>
        </p:nvCxnSpPr>
        <p:spPr>
          <a:xfrm>
            <a:off x="4572000" y="1600200"/>
            <a:ext cx="3619500" cy="1676400"/>
          </a:xfrm>
          <a:prstGeom prst="bentConnector2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79"/>
          <p:cNvCxnSpPr>
            <a:stCxn id="19" idx="2"/>
            <a:endCxn id="16" idx="0"/>
          </p:cNvCxnSpPr>
          <p:nvPr/>
        </p:nvCxnSpPr>
        <p:spPr>
          <a:xfrm rot="5400000" flipH="1" flipV="1">
            <a:off x="762000" y="1866900"/>
            <a:ext cx="3962400" cy="2667000"/>
          </a:xfrm>
          <a:prstGeom prst="bentConnector5">
            <a:avLst>
              <a:gd name="adj1" fmla="val -5769"/>
              <a:gd name="adj2" fmla="val -39047"/>
              <a:gd name="adj3" fmla="val 105769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79"/>
          <p:cNvCxnSpPr>
            <a:stCxn id="14" idx="1"/>
            <a:endCxn id="15" idx="3"/>
          </p:cNvCxnSpPr>
          <p:nvPr/>
        </p:nvCxnSpPr>
        <p:spPr>
          <a:xfrm rot="10800000" flipH="1" flipV="1">
            <a:off x="914400" y="3733800"/>
            <a:ext cx="7772400" cy="2209800"/>
          </a:xfrm>
          <a:prstGeom prst="bentConnector5">
            <a:avLst>
              <a:gd name="adj1" fmla="val -2941"/>
              <a:gd name="adj2" fmla="val 132328"/>
              <a:gd name="adj3" fmla="val 102941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Smiley Face 99"/>
          <p:cNvSpPr/>
          <p:nvPr/>
        </p:nvSpPr>
        <p:spPr>
          <a:xfrm>
            <a:off x="3962400" y="2438400"/>
            <a:ext cx="228600" cy="228600"/>
          </a:xfrm>
          <a:prstGeom prst="smileyFace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581400" y="3352800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🐉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6248400" y="5562600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🐉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2209800" y="3352800"/>
            <a:ext cx="60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🧰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7696200" y="3276600"/>
            <a:ext cx="60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🧰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914400" y="441960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🗝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876800" y="335280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🗝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3581400" y="44196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☣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3581400" y="12192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☣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286000" y="3733800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⚔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3581400" y="3733800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⚔</a:t>
            </a:r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4953000" y="5562600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⚔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914400" y="335280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🛡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7696200" y="434340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🛡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1371600" y="4114800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🔒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7315200" y="556260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🔒</a:t>
            </a:r>
            <a:endParaRPr lang="en-US" dirty="0"/>
          </a:p>
        </p:txBody>
      </p:sp>
      <p:sp>
        <p:nvSpPr>
          <p:cNvPr id="135" name="Smiley Face 134"/>
          <p:cNvSpPr/>
          <p:nvPr/>
        </p:nvSpPr>
        <p:spPr>
          <a:xfrm>
            <a:off x="3962400" y="3657600"/>
            <a:ext cx="228600" cy="228600"/>
          </a:xfrm>
          <a:prstGeom prst="smileyFace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Smiley Face 135"/>
          <p:cNvSpPr/>
          <p:nvPr/>
        </p:nvSpPr>
        <p:spPr>
          <a:xfrm>
            <a:off x="3962400" y="4724400"/>
            <a:ext cx="228600" cy="228600"/>
          </a:xfrm>
          <a:prstGeom prst="smileyFace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Smiley Face 136"/>
          <p:cNvSpPr/>
          <p:nvPr/>
        </p:nvSpPr>
        <p:spPr>
          <a:xfrm>
            <a:off x="3962400" y="5791200"/>
            <a:ext cx="228600" cy="228600"/>
          </a:xfrm>
          <a:prstGeom prst="smileyFace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Smiley Face 156"/>
          <p:cNvSpPr/>
          <p:nvPr/>
        </p:nvSpPr>
        <p:spPr>
          <a:xfrm>
            <a:off x="5334000" y="5791200"/>
            <a:ext cx="228600" cy="228600"/>
          </a:xfrm>
          <a:prstGeom prst="smileyFace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Smiley Face 157"/>
          <p:cNvSpPr/>
          <p:nvPr/>
        </p:nvSpPr>
        <p:spPr>
          <a:xfrm>
            <a:off x="6629400" y="5867400"/>
            <a:ext cx="228600" cy="228600"/>
          </a:xfrm>
          <a:prstGeom prst="smileyFace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Smiley Face 158"/>
          <p:cNvSpPr/>
          <p:nvPr/>
        </p:nvSpPr>
        <p:spPr>
          <a:xfrm>
            <a:off x="5181600" y="3581400"/>
            <a:ext cx="228600" cy="228600"/>
          </a:xfrm>
          <a:prstGeom prst="smileyFace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Smiley Face 159"/>
          <p:cNvSpPr/>
          <p:nvPr/>
        </p:nvSpPr>
        <p:spPr>
          <a:xfrm>
            <a:off x="3962400" y="3657600"/>
            <a:ext cx="228600" cy="228600"/>
          </a:xfrm>
          <a:prstGeom prst="smileyFace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Smiley Face 160"/>
          <p:cNvSpPr/>
          <p:nvPr/>
        </p:nvSpPr>
        <p:spPr>
          <a:xfrm>
            <a:off x="2667000" y="3581400"/>
            <a:ext cx="228600" cy="228600"/>
          </a:xfrm>
          <a:prstGeom prst="smileyFace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Smiley Face 161"/>
          <p:cNvSpPr/>
          <p:nvPr/>
        </p:nvSpPr>
        <p:spPr>
          <a:xfrm>
            <a:off x="1219200" y="3581400"/>
            <a:ext cx="228600" cy="228600"/>
          </a:xfrm>
          <a:prstGeom prst="smileyFace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Smiley Face 162"/>
          <p:cNvSpPr/>
          <p:nvPr/>
        </p:nvSpPr>
        <p:spPr>
          <a:xfrm>
            <a:off x="2667000" y="3581400"/>
            <a:ext cx="228600" cy="228600"/>
          </a:xfrm>
          <a:prstGeom prst="smileyFace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Smiley Face 163"/>
          <p:cNvSpPr/>
          <p:nvPr/>
        </p:nvSpPr>
        <p:spPr>
          <a:xfrm>
            <a:off x="3962400" y="3657600"/>
            <a:ext cx="228600" cy="228600"/>
          </a:xfrm>
          <a:prstGeom prst="smileyFace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Smiley Face 164"/>
          <p:cNvSpPr/>
          <p:nvPr/>
        </p:nvSpPr>
        <p:spPr>
          <a:xfrm>
            <a:off x="5181600" y="3581400"/>
            <a:ext cx="228600" cy="228600"/>
          </a:xfrm>
          <a:prstGeom prst="smileyFace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Smiley Face 165"/>
          <p:cNvSpPr/>
          <p:nvPr/>
        </p:nvSpPr>
        <p:spPr>
          <a:xfrm>
            <a:off x="6629400" y="5867400"/>
            <a:ext cx="228600" cy="228600"/>
          </a:xfrm>
          <a:prstGeom prst="smileyFace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Smiley Face 166"/>
          <p:cNvSpPr/>
          <p:nvPr/>
        </p:nvSpPr>
        <p:spPr>
          <a:xfrm>
            <a:off x="8077200" y="5791200"/>
            <a:ext cx="228600" cy="228600"/>
          </a:xfrm>
          <a:prstGeom prst="smileyFace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Smiley Face 167"/>
          <p:cNvSpPr/>
          <p:nvPr/>
        </p:nvSpPr>
        <p:spPr>
          <a:xfrm>
            <a:off x="8153400" y="4648200"/>
            <a:ext cx="228600" cy="228600"/>
          </a:xfrm>
          <a:prstGeom prst="smileyFace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miley Face 168"/>
          <p:cNvSpPr/>
          <p:nvPr/>
        </p:nvSpPr>
        <p:spPr>
          <a:xfrm>
            <a:off x="8153400" y="3581400"/>
            <a:ext cx="228600" cy="228600"/>
          </a:xfrm>
          <a:prstGeom prst="smileyFace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Smiley Face 169"/>
          <p:cNvSpPr/>
          <p:nvPr/>
        </p:nvSpPr>
        <p:spPr>
          <a:xfrm>
            <a:off x="3962400" y="1524000"/>
            <a:ext cx="228600" cy="228600"/>
          </a:xfrm>
          <a:prstGeom prst="smileyFace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Smiley Face 170"/>
          <p:cNvSpPr/>
          <p:nvPr/>
        </p:nvSpPr>
        <p:spPr>
          <a:xfrm>
            <a:off x="1295400" y="4724400"/>
            <a:ext cx="228600" cy="228600"/>
          </a:xfrm>
          <a:prstGeom prst="smileyFace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lowchart: Connector 171"/>
          <p:cNvSpPr/>
          <p:nvPr/>
        </p:nvSpPr>
        <p:spPr>
          <a:xfrm>
            <a:off x="1600200" y="5257800"/>
            <a:ext cx="152400" cy="1524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Flowchart: Connector 172"/>
          <p:cNvSpPr/>
          <p:nvPr/>
        </p:nvSpPr>
        <p:spPr>
          <a:xfrm>
            <a:off x="1828800" y="5257800"/>
            <a:ext cx="152400" cy="1524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Flowchart: Connector 173"/>
          <p:cNvSpPr/>
          <p:nvPr/>
        </p:nvSpPr>
        <p:spPr>
          <a:xfrm>
            <a:off x="2057400" y="5257800"/>
            <a:ext cx="152400" cy="1524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00" grpId="0" animBg="1"/>
      <p:bldP spid="100" grpId="1" animBg="1"/>
      <p:bldP spid="109" grpId="0"/>
      <p:bldP spid="110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9" grpId="0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3" grpId="0" animBg="1"/>
      <p:bldP spid="1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33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 smtClean="0"/>
              <a:t>Мод бесконачног играња</a:t>
            </a:r>
            <a:endParaRPr lang="en-US" dirty="0" smtClean="0"/>
          </a:p>
        </p:txBody>
      </p:sp>
      <p:pic>
        <p:nvPicPr>
          <p:cNvPr id="8" name="Picture 7" descr="nam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133600"/>
            <a:ext cx="9144000" cy="1107503"/>
          </a:xfrm>
          <a:prstGeom prst="rect">
            <a:avLst/>
          </a:prstGeom>
        </p:spPr>
      </p:pic>
      <p:pic>
        <p:nvPicPr>
          <p:cNvPr id="9" name="Picture 8" descr="portraya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657600"/>
            <a:ext cx="9144000" cy="2043953"/>
          </a:xfrm>
          <a:prstGeom prst="rect">
            <a:avLst/>
          </a:prstGeom>
        </p:spPr>
      </p:pic>
      <p:pic>
        <p:nvPicPr>
          <p:cNvPr id="10" name="Picture 9" descr="envdamag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7800" y="5867400"/>
            <a:ext cx="6258799" cy="724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33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 smtClean="0"/>
              <a:t>Мод бесконачног играња</a:t>
            </a:r>
            <a:endParaRPr lang="en-US" dirty="0" smtClean="0"/>
          </a:p>
        </p:txBody>
      </p:sp>
      <p:pic>
        <p:nvPicPr>
          <p:cNvPr id="10" name="Picture 9" descr="envda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1295400"/>
            <a:ext cx="6258799" cy="724001"/>
          </a:xfrm>
          <a:prstGeom prst="rect">
            <a:avLst/>
          </a:prstGeom>
        </p:spPr>
      </p:pic>
      <p:pic>
        <p:nvPicPr>
          <p:cNvPr id="6" name="Picture 5" descr="requirement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2590800"/>
            <a:ext cx="7935433" cy="2257740"/>
          </a:xfrm>
          <a:prstGeom prst="rect">
            <a:avLst/>
          </a:prstGeom>
        </p:spPr>
      </p:pic>
      <p:pic>
        <p:nvPicPr>
          <p:cNvPr id="7" name="Picture 6" descr="enem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95600" y="5410200"/>
            <a:ext cx="3277058" cy="676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33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 smtClean="0"/>
              <a:t>Мод бесконачног играња</a:t>
            </a:r>
            <a:endParaRPr lang="en-US" dirty="0" smtClean="0"/>
          </a:p>
        </p:txBody>
      </p:sp>
      <p:pic>
        <p:nvPicPr>
          <p:cNvPr id="8" name="Picture 7" descr="item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2057400"/>
            <a:ext cx="6620799" cy="3210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 smtClean="0"/>
              <a:t>Графички кориснички интерфејс</a:t>
            </a:r>
          </a:p>
          <a:p>
            <a:pPr algn="ctr"/>
            <a:r>
              <a:rPr lang="sr-Cyrl-RS" dirty="0" smtClean="0"/>
              <a:t>-</a:t>
            </a:r>
            <a:r>
              <a:rPr lang="sr-Latn-RS" i="1" dirty="0" smtClean="0"/>
              <a:t>T</a:t>
            </a:r>
            <a:r>
              <a:rPr lang="en-US" i="1" dirty="0" err="1" smtClean="0"/>
              <a:t>kinter</a:t>
            </a:r>
            <a:r>
              <a:rPr lang="sr-Cyrl-RS" dirty="0" smtClean="0"/>
              <a:t>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057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 smtClean="0"/>
              <a:t>Графички кориснички интерфејс овог рада имплементиран је помоћу </a:t>
            </a:r>
            <a:r>
              <a:rPr lang="en-US" i="1" dirty="0" smtClean="0"/>
              <a:t>Python</a:t>
            </a:r>
            <a:r>
              <a:rPr lang="en-US" dirty="0" smtClean="0"/>
              <a:t> </a:t>
            </a:r>
            <a:r>
              <a:rPr lang="sr-Cyrl-RS" dirty="0" smtClean="0"/>
              <a:t>библиотеке </a:t>
            </a:r>
            <a:r>
              <a:rPr lang="en-US" i="1" dirty="0" err="1" smtClean="0"/>
              <a:t>Tkinter</a:t>
            </a:r>
            <a:endParaRPr lang="en-US" i="1" dirty="0"/>
          </a:p>
        </p:txBody>
      </p:sp>
      <p:pic>
        <p:nvPicPr>
          <p:cNvPr id="9" name="Picture 8" descr="ткинтер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400" y="3276600"/>
            <a:ext cx="27432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 smtClean="0"/>
              <a:t>Графички кориснички интерфејс</a:t>
            </a:r>
          </a:p>
          <a:p>
            <a:pPr algn="ctr"/>
            <a:r>
              <a:rPr lang="sr-Cyrl-RS" dirty="0" smtClean="0"/>
              <a:t>-пример-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676400"/>
            <a:ext cx="5029200" cy="41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5867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 smtClean="0"/>
              <a:t>Почетни прозор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676400"/>
            <a:ext cx="5029200" cy="41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 smtClean="0"/>
              <a:t>Графички кориснички интерфејс</a:t>
            </a:r>
          </a:p>
          <a:p>
            <a:pPr algn="ctr"/>
            <a:r>
              <a:rPr lang="sr-Cyrl-RS" dirty="0" smtClean="0"/>
              <a:t>-пример-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867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Library</a:t>
            </a:r>
            <a:r>
              <a:rPr lang="sr-Cyrl-RS" dirty="0" smtClean="0"/>
              <a:t> прозор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724400"/>
          </a:xfrm>
        </p:spPr>
        <p:txBody>
          <a:bodyPr>
            <a:normAutofit/>
          </a:bodyPr>
          <a:lstStyle/>
          <a:p>
            <a:r>
              <a:rPr lang="sr-Cyrl-RS" dirty="0" smtClean="0"/>
              <a:t>Имплементирани језик</a:t>
            </a:r>
          </a:p>
          <a:p>
            <a:r>
              <a:rPr lang="sr-Cyrl-RS" dirty="0" smtClean="0"/>
              <a:t>Генерисање игара на основу текста</a:t>
            </a:r>
          </a:p>
          <a:p>
            <a:r>
              <a:rPr lang="sr-Cyrl-RS" dirty="0" smtClean="0"/>
              <a:t>Генерисање слика на основу </a:t>
            </a:r>
            <a:r>
              <a:rPr lang="sr-Cyrl-RS" dirty="0" smtClean="0"/>
              <a:t>текста</a:t>
            </a:r>
          </a:p>
          <a:p>
            <a:r>
              <a:rPr lang="sr-Cyrl-RS" dirty="0" smtClean="0"/>
              <a:t>Бесконачни мод играња</a:t>
            </a:r>
            <a:endParaRPr lang="sr-Cyrl-RS" dirty="0" smtClean="0"/>
          </a:p>
          <a:p>
            <a:r>
              <a:rPr lang="sr-Cyrl-RS" dirty="0" smtClean="0"/>
              <a:t>Графички кориснички </a:t>
            </a:r>
            <a:r>
              <a:rPr lang="sr-Cyrl-RS" dirty="0" smtClean="0"/>
              <a:t>интерфејс</a:t>
            </a:r>
            <a:endParaRPr lang="sr-Cyrl-R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 smtClean="0"/>
              <a:t>Графички кориснички интерфејс</a:t>
            </a:r>
          </a:p>
          <a:p>
            <a:pPr algn="ctr"/>
            <a:r>
              <a:rPr lang="sr-Cyrl-RS" dirty="0" smtClean="0"/>
              <a:t>-пример-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28956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Create Fiction</a:t>
            </a:r>
            <a:r>
              <a:rPr lang="sr-Cyrl-RS" dirty="0" smtClean="0"/>
              <a:t> прозор, преглед кода</a:t>
            </a:r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371600"/>
            <a:ext cx="473931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 smtClean="0"/>
              <a:t>Графички кориснички интерфејс</a:t>
            </a:r>
          </a:p>
          <a:p>
            <a:pPr algn="ctr"/>
            <a:r>
              <a:rPr lang="sr-Cyrl-RS" dirty="0" smtClean="0"/>
              <a:t>-пример-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28956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Create Fiction</a:t>
            </a:r>
            <a:r>
              <a:rPr lang="sr-Cyrl-RS" dirty="0" smtClean="0"/>
              <a:t> прозор, писање кода</a:t>
            </a:r>
            <a:endParaRPr 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 t="5638"/>
          <a:stretch>
            <a:fillRect/>
          </a:stretch>
        </p:blipFill>
        <p:spPr bwMode="auto">
          <a:xfrm>
            <a:off x="609600" y="1371600"/>
            <a:ext cx="4038600" cy="5259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371600"/>
            <a:ext cx="4724400" cy="524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 smtClean="0"/>
              <a:t>Графички кориснички интерфејс</a:t>
            </a:r>
          </a:p>
          <a:p>
            <a:pPr algn="ctr"/>
            <a:r>
              <a:rPr lang="sr-Cyrl-RS" dirty="0" smtClean="0"/>
              <a:t>-пример-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2895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Game Frame</a:t>
            </a:r>
            <a:r>
              <a:rPr lang="sr-Cyrl-RS" dirty="0" smtClean="0"/>
              <a:t> прозор</a:t>
            </a:r>
            <a:r>
              <a:rPr lang="en-US" dirty="0" smtClean="0"/>
              <a:t> </a:t>
            </a:r>
            <a:r>
              <a:rPr lang="sr-Cyrl-RS" dirty="0" smtClean="0"/>
              <a:t>без слика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 smtClean="0"/>
              <a:t>Графички кориснички интерфејс</a:t>
            </a:r>
          </a:p>
          <a:p>
            <a:pPr algn="ctr"/>
            <a:r>
              <a:rPr lang="sr-Cyrl-RS" dirty="0" smtClean="0"/>
              <a:t>-пример-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2895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Game Frame</a:t>
            </a:r>
            <a:r>
              <a:rPr lang="sr-Cyrl-RS" dirty="0" smtClean="0"/>
              <a:t> прозор</a:t>
            </a:r>
            <a:r>
              <a:rPr lang="en-US" dirty="0" smtClean="0"/>
              <a:t> </a:t>
            </a:r>
            <a:r>
              <a:rPr lang="sr-Cyrl-RS" dirty="0" smtClean="0"/>
              <a:t>са слика</a:t>
            </a:r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143000"/>
            <a:ext cx="4648200" cy="551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 smtClean="0"/>
              <a:t>Графички кориснички интерфејс</a:t>
            </a:r>
          </a:p>
          <a:p>
            <a:pPr algn="ctr"/>
            <a:r>
              <a:rPr lang="sr-Cyrl-RS" dirty="0" smtClean="0"/>
              <a:t>-пример-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324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 smtClean="0"/>
              <a:t>Прозор за генерисање слика </a:t>
            </a:r>
            <a:r>
              <a:rPr lang="en-US" dirty="0" smtClean="0"/>
              <a:t>(</a:t>
            </a:r>
            <a:r>
              <a:rPr lang="sr-Cyrl-RS" dirty="0" smtClean="0"/>
              <a:t>пре генерисања</a:t>
            </a:r>
            <a:r>
              <a:rPr lang="en-US" dirty="0" smtClean="0"/>
              <a:t>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 b="2811"/>
          <a:stretch>
            <a:fillRect/>
          </a:stretch>
        </p:blipFill>
        <p:spPr bwMode="auto">
          <a:xfrm>
            <a:off x="1371600" y="1295400"/>
            <a:ext cx="6553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658179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 smtClean="0"/>
              <a:t>Графички кориснички интерфејс</a:t>
            </a:r>
          </a:p>
          <a:p>
            <a:pPr algn="ctr"/>
            <a:r>
              <a:rPr lang="sr-Cyrl-RS" dirty="0" smtClean="0"/>
              <a:t>-пример-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324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 smtClean="0"/>
              <a:t>Прозор за генерисање слика </a:t>
            </a:r>
            <a:r>
              <a:rPr lang="en-US" dirty="0" smtClean="0"/>
              <a:t>(</a:t>
            </a:r>
            <a:r>
              <a:rPr lang="sr-Cyrl-RS" dirty="0" smtClean="0"/>
              <a:t>након генерисања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8194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4000" dirty="0" smtClean="0"/>
              <a:t>Хвала вам на пажњи!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 smtClean="0"/>
              <a:t>Имплементирани језик</a:t>
            </a:r>
          </a:p>
          <a:p>
            <a:pPr algn="ctr"/>
            <a:r>
              <a:rPr lang="sr-Cyrl-RS" dirty="0" smtClean="0"/>
              <a:t>-</a:t>
            </a:r>
            <a:r>
              <a:rPr lang="en-US" i="1" dirty="0" err="1" smtClean="0"/>
              <a:t>textX</a:t>
            </a:r>
            <a:r>
              <a:rPr lang="sr-Cyrl-RS" dirty="0" smtClean="0"/>
              <a:t>-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057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 smtClean="0"/>
              <a:t>Језик овог рада написан је помоћу алата </a:t>
            </a:r>
            <a:r>
              <a:rPr lang="en-US" i="1" dirty="0" err="1" smtClean="0"/>
              <a:t>textX</a:t>
            </a:r>
            <a:r>
              <a:rPr lang="sr-Cyrl-RS" dirty="0" smtClean="0"/>
              <a:t>-а</a:t>
            </a:r>
            <a:endParaRPr lang="en-US" dirty="0"/>
          </a:p>
        </p:txBody>
      </p:sp>
      <p:pic>
        <p:nvPicPr>
          <p:cNvPr id="4" name="Picture 3" descr="text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5200" y="3200400"/>
            <a:ext cx="21336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 smtClean="0"/>
              <a:t>Имплементирани језик</a:t>
            </a:r>
          </a:p>
          <a:p>
            <a:pPr algn="ctr"/>
            <a:r>
              <a:rPr lang="sr-Cyrl-RS" dirty="0" smtClean="0"/>
              <a:t>-ентитети-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0400" y="5181600"/>
            <a:ext cx="3060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600" dirty="0" smtClean="0"/>
              <a:t>Свет интерактивне фикције</a:t>
            </a:r>
            <a:endParaRPr lang="en-US" sz="1600" dirty="0"/>
          </a:p>
        </p:txBody>
      </p:sp>
      <p:pic>
        <p:nvPicPr>
          <p:cNvPr id="14" name="Picture 13" descr="гамеворлд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4600" y="2362200"/>
            <a:ext cx="4058217" cy="2524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 smtClean="0"/>
              <a:t>Имплементирани језик</a:t>
            </a:r>
          </a:p>
          <a:p>
            <a:pPr algn="ctr"/>
            <a:r>
              <a:rPr lang="sr-Cyrl-RS" dirty="0" smtClean="0"/>
              <a:t>-ентитети-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67200" y="6324600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600" dirty="0" smtClean="0"/>
              <a:t>Играч</a:t>
            </a:r>
            <a:endParaRPr lang="en-US" sz="1600" dirty="0"/>
          </a:p>
        </p:txBody>
      </p:sp>
      <p:pic>
        <p:nvPicPr>
          <p:cNvPr id="16" name="Picture 15" descr="plaj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1371600"/>
            <a:ext cx="5486400" cy="4940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ameDSL.d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-1"/>
            <a:ext cx="6096000" cy="6858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ameDSL.dot - Copy.png"/>
          <p:cNvPicPr>
            <a:picLocks noChangeAspect="1"/>
          </p:cNvPicPr>
          <p:nvPr/>
        </p:nvPicPr>
        <p:blipFill>
          <a:blip r:embed="rId3" cstate="print"/>
          <a:srcRect l="43333" r="42500" b="51959"/>
          <a:stretch>
            <a:fillRect/>
          </a:stretch>
        </p:blipFill>
        <p:spPr>
          <a:xfrm>
            <a:off x="2895600" y="4419600"/>
            <a:ext cx="5943600" cy="1295400"/>
          </a:xfrm>
          <a:prstGeom prst="rect">
            <a:avLst/>
          </a:prstGeom>
        </p:spPr>
      </p:pic>
      <p:pic>
        <p:nvPicPr>
          <p:cNvPr id="6" name="Picture 5" descr="gameDSL.dot - Copy.png"/>
          <p:cNvPicPr>
            <a:picLocks noChangeAspect="1"/>
          </p:cNvPicPr>
          <p:nvPr/>
        </p:nvPicPr>
        <p:blipFill>
          <a:blip r:embed="rId3" cstate="print"/>
          <a:srcRect l="181" r="91667" b="52082"/>
          <a:stretch>
            <a:fillRect/>
          </a:stretch>
        </p:blipFill>
        <p:spPr>
          <a:xfrm>
            <a:off x="228600" y="4419600"/>
            <a:ext cx="3429000" cy="1295400"/>
          </a:xfrm>
          <a:prstGeom prst="rect">
            <a:avLst/>
          </a:prstGeom>
        </p:spPr>
      </p:pic>
      <p:pic>
        <p:nvPicPr>
          <p:cNvPr id="8" name="Picture 7" descr="gameDSL.dot - Copy.png"/>
          <p:cNvPicPr>
            <a:picLocks noChangeAspect="1"/>
          </p:cNvPicPr>
          <p:nvPr/>
        </p:nvPicPr>
        <p:blipFill>
          <a:blip r:embed="rId3" cstate="print"/>
          <a:srcRect l="99575" b="52044"/>
          <a:stretch>
            <a:fillRect/>
          </a:stretch>
        </p:blipFill>
        <p:spPr>
          <a:xfrm>
            <a:off x="8686800" y="4419600"/>
            <a:ext cx="178557" cy="1295400"/>
          </a:xfrm>
          <a:prstGeom prst="rect">
            <a:avLst/>
          </a:prstGeom>
        </p:spPr>
      </p:pic>
      <p:pic>
        <p:nvPicPr>
          <p:cNvPr id="9" name="Picture 8" descr="gameDSL.dot - Copy.png"/>
          <p:cNvPicPr>
            <a:picLocks noChangeAspect="1"/>
          </p:cNvPicPr>
          <p:nvPr/>
        </p:nvPicPr>
        <p:blipFill>
          <a:blip r:embed="rId4" cstate="print"/>
          <a:srcRect b="35169"/>
          <a:stretch>
            <a:fillRect/>
          </a:stretch>
        </p:blipFill>
        <p:spPr>
          <a:xfrm>
            <a:off x="0" y="1295400"/>
            <a:ext cx="9144000" cy="381000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4114800" y="2133600"/>
            <a:ext cx="914400" cy="2057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 smtClean="0"/>
              <a:t>Имплементирани језик</a:t>
            </a:r>
          </a:p>
          <a:p>
            <a:pPr algn="ctr"/>
            <a:r>
              <a:rPr lang="sr-Cyrl-RS" dirty="0" smtClean="0"/>
              <a:t>-пример-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502414"/>
            <a:ext cx="9144000" cy="6355586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algn="just"/>
            <a:r>
              <a:rPr lang="en-US" sz="1100" dirty="0" smtClean="0"/>
              <a:t>region </a:t>
            </a:r>
            <a:r>
              <a:rPr lang="en-US" sz="1100" dirty="0" smtClean="0"/>
              <a:t>hallway {</a:t>
            </a:r>
          </a:p>
          <a:p>
            <a:pPr algn="just"/>
            <a:r>
              <a:rPr lang="en-US" sz="1100" dirty="0" smtClean="0"/>
              <a:t>    portrayal "a dimly lit hallway"</a:t>
            </a:r>
          </a:p>
          <a:p>
            <a:pPr algn="just"/>
            <a:r>
              <a:rPr lang="en-US" sz="1100" dirty="0" smtClean="0"/>
              <a:t>    contains chest, katana</a:t>
            </a:r>
          </a:p>
          <a:p>
            <a:pPr algn="just"/>
            <a:r>
              <a:rPr lang="en-US" sz="1100" dirty="0" smtClean="0"/>
              <a:t>    ::</a:t>
            </a:r>
          </a:p>
          <a:p>
            <a:pPr algn="just"/>
            <a:r>
              <a:rPr lang="en-US" sz="1100" dirty="0" smtClean="0"/>
              <a:t>    N -&gt; kitchen,</a:t>
            </a:r>
          </a:p>
          <a:p>
            <a:pPr algn="just"/>
            <a:r>
              <a:rPr lang="en-US" sz="1100" dirty="0" smtClean="0"/>
              <a:t>    S -&gt; entryway</a:t>
            </a:r>
          </a:p>
          <a:p>
            <a:pPr algn="just"/>
            <a:r>
              <a:rPr lang="en-US" sz="1100" dirty="0" smtClean="0"/>
              <a:t>    ::</a:t>
            </a:r>
          </a:p>
          <a:p>
            <a:pPr algn="just"/>
            <a:r>
              <a:rPr lang="en-US" sz="1100" dirty="0" smtClean="0"/>
              <a:t>    </a:t>
            </a:r>
            <a:r>
              <a:rPr lang="en-US" sz="1100" dirty="0" err="1" smtClean="0"/>
              <a:t>environmental_dmg</a:t>
            </a:r>
            <a:r>
              <a:rPr lang="en-US" sz="1100" dirty="0" smtClean="0"/>
              <a:t> damage </a:t>
            </a:r>
            <a:r>
              <a:rPr lang="en-US" sz="1100" dirty="0" smtClean="0"/>
              <a:t>33</a:t>
            </a:r>
            <a:endParaRPr lang="sr-Cyrl-RS" sz="1100" dirty="0" smtClean="0"/>
          </a:p>
          <a:p>
            <a:pPr algn="just"/>
            <a:r>
              <a:rPr lang="sr-Cyrl-RS" sz="1100" dirty="0" smtClean="0"/>
              <a:t> </a:t>
            </a:r>
            <a:r>
              <a:rPr lang="sr-Cyrl-RS" sz="1100" dirty="0" smtClean="0"/>
              <a:t>   </a:t>
            </a:r>
            <a:r>
              <a:rPr lang="en-US" sz="1100" dirty="0" smtClean="0"/>
              <a:t>requirements key</a:t>
            </a:r>
          </a:p>
          <a:p>
            <a:pPr algn="just"/>
            <a:endParaRPr lang="en-US" sz="1100" dirty="0" smtClean="0"/>
          </a:p>
          <a:p>
            <a:pPr algn="just"/>
            <a:r>
              <a:rPr lang="en-US" sz="1100" dirty="0" smtClean="0"/>
              <a:t>}</a:t>
            </a:r>
          </a:p>
          <a:p>
            <a:pPr algn="just"/>
            <a:endParaRPr lang="en-US" sz="1100" dirty="0" smtClean="0"/>
          </a:p>
          <a:p>
            <a:pPr algn="just"/>
            <a:r>
              <a:rPr lang="en-US" sz="1100" dirty="0" smtClean="0"/>
              <a:t>item chest {</a:t>
            </a:r>
          </a:p>
          <a:p>
            <a:pPr algn="just"/>
            <a:r>
              <a:rPr lang="en-US" sz="1100" dirty="0" smtClean="0"/>
              <a:t>    portrayal "A wooden chest on </a:t>
            </a:r>
            <a:r>
              <a:rPr lang="en-US" sz="1100" dirty="0" smtClean="0"/>
              <a:t> </a:t>
            </a:r>
            <a:r>
              <a:rPr lang="en-US" sz="1100" dirty="0" smtClean="0"/>
              <a:t>ground."</a:t>
            </a:r>
          </a:p>
          <a:p>
            <a:pPr algn="just"/>
            <a:r>
              <a:rPr lang="en-US" sz="1100" dirty="0" smtClean="0"/>
              <a:t>    contains </a:t>
            </a:r>
            <a:r>
              <a:rPr lang="en-US" sz="1100" dirty="0" err="1" smtClean="0"/>
              <a:t>twix</a:t>
            </a:r>
            <a:r>
              <a:rPr lang="en-US" sz="1100" dirty="0" smtClean="0"/>
              <a:t>, mars</a:t>
            </a:r>
          </a:p>
          <a:p>
            <a:pPr algn="just"/>
            <a:r>
              <a:rPr lang="en-US" sz="1100" dirty="0" smtClean="0"/>
              <a:t>    </a:t>
            </a:r>
            <a:r>
              <a:rPr lang="en-US" sz="1100" dirty="0" err="1" smtClean="0"/>
              <a:t>isStatic</a:t>
            </a:r>
            <a:r>
              <a:rPr lang="en-US" sz="1100" dirty="0" smtClean="0"/>
              <a:t> True</a:t>
            </a:r>
          </a:p>
          <a:p>
            <a:pPr algn="just"/>
            <a:r>
              <a:rPr lang="en-US" sz="1100" dirty="0" smtClean="0"/>
              <a:t>}</a:t>
            </a:r>
          </a:p>
          <a:p>
            <a:pPr algn="just"/>
            <a:endParaRPr lang="en-US" sz="1100" dirty="0" smtClean="0"/>
          </a:p>
          <a:p>
            <a:pPr algn="just"/>
            <a:r>
              <a:rPr lang="en-US" sz="1100" dirty="0" smtClean="0"/>
              <a:t>item </a:t>
            </a:r>
            <a:r>
              <a:rPr lang="en-US" sz="1100" dirty="0" err="1" smtClean="0"/>
              <a:t>twix</a:t>
            </a:r>
            <a:r>
              <a:rPr lang="en-US" sz="1100" dirty="0" smtClean="0"/>
              <a:t> {</a:t>
            </a:r>
          </a:p>
          <a:p>
            <a:pPr algn="just"/>
            <a:r>
              <a:rPr lang="en-US" sz="1100" dirty="0" smtClean="0"/>
              <a:t>    portrayal "A </a:t>
            </a:r>
            <a:r>
              <a:rPr lang="en-US" sz="1100" dirty="0" err="1" smtClean="0"/>
              <a:t>twix</a:t>
            </a:r>
            <a:r>
              <a:rPr lang="en-US" sz="1100" dirty="0" smtClean="0"/>
              <a:t> bar. Caramel, shortbread and chocolate delightfully restoring health."</a:t>
            </a:r>
          </a:p>
          <a:p>
            <a:pPr algn="just"/>
            <a:r>
              <a:rPr lang="en-US" sz="1100" dirty="0" smtClean="0"/>
              <a:t>    activation heal 50</a:t>
            </a:r>
          </a:p>
          <a:p>
            <a:pPr algn="just"/>
            <a:r>
              <a:rPr lang="en-US" sz="1100" dirty="0" smtClean="0"/>
              <a:t>    </a:t>
            </a:r>
            <a:r>
              <a:rPr lang="en-US" sz="1100" dirty="0" err="1" smtClean="0"/>
              <a:t>isStatic</a:t>
            </a:r>
            <a:r>
              <a:rPr lang="en-US" sz="1100" dirty="0" smtClean="0"/>
              <a:t> False</a:t>
            </a:r>
          </a:p>
          <a:p>
            <a:pPr algn="just"/>
            <a:r>
              <a:rPr lang="en-US" sz="1100" dirty="0" smtClean="0"/>
              <a:t>}</a:t>
            </a:r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r>
              <a:rPr lang="en-US" sz="1100" dirty="0" smtClean="0"/>
              <a:t>player adventurer {</a:t>
            </a:r>
          </a:p>
          <a:p>
            <a:pPr algn="just"/>
            <a:r>
              <a:rPr lang="en-US" sz="1100" dirty="0" smtClean="0"/>
              <a:t>    </a:t>
            </a:r>
            <a:r>
              <a:rPr lang="en-US" sz="1100" dirty="0" err="1" smtClean="0"/>
              <a:t>currentExperience</a:t>
            </a:r>
            <a:r>
              <a:rPr lang="en-US" sz="1100" dirty="0" smtClean="0"/>
              <a:t> 0</a:t>
            </a:r>
          </a:p>
          <a:p>
            <a:pPr algn="just"/>
            <a:r>
              <a:rPr lang="en-US" sz="1100" dirty="0" smtClean="0"/>
              <a:t>    </a:t>
            </a:r>
            <a:r>
              <a:rPr lang="en-US" sz="1100" dirty="0" err="1" smtClean="0"/>
              <a:t>neededExperienceForLevelUp</a:t>
            </a:r>
            <a:r>
              <a:rPr lang="en-US" sz="1100" dirty="0" smtClean="0"/>
              <a:t> 20</a:t>
            </a:r>
          </a:p>
          <a:p>
            <a:pPr algn="just"/>
            <a:r>
              <a:rPr lang="en-US" sz="1100" dirty="0" smtClean="0"/>
              <a:t>    </a:t>
            </a:r>
            <a:r>
              <a:rPr lang="en-US" sz="1100" dirty="0" err="1" smtClean="0"/>
              <a:t>levelScalingPercentage</a:t>
            </a:r>
            <a:r>
              <a:rPr lang="en-US" sz="1100" dirty="0" smtClean="0"/>
              <a:t> 50000</a:t>
            </a:r>
          </a:p>
          <a:p>
            <a:pPr algn="just"/>
            <a:r>
              <a:rPr lang="en-US" sz="1100" dirty="0" smtClean="0"/>
              <a:t>    level 1</a:t>
            </a:r>
          </a:p>
          <a:p>
            <a:pPr algn="just"/>
            <a:r>
              <a:rPr lang="en-US" sz="1100" dirty="0" smtClean="0"/>
              <a:t>    portrayal "You are an intrepid adventurer."</a:t>
            </a:r>
          </a:p>
          <a:p>
            <a:pPr algn="just"/>
            <a:r>
              <a:rPr lang="en-US" sz="1100" dirty="0" smtClean="0"/>
              <a:t>    position entryway</a:t>
            </a:r>
          </a:p>
          <a:p>
            <a:pPr algn="just"/>
            <a:r>
              <a:rPr lang="en-US" sz="1100" dirty="0" smtClean="0"/>
              <a:t>    inventory {</a:t>
            </a:r>
          </a:p>
          <a:p>
            <a:pPr algn="just"/>
            <a:r>
              <a:rPr lang="en-US" sz="1100" dirty="0" smtClean="0"/>
              <a:t>        mars</a:t>
            </a:r>
          </a:p>
          <a:p>
            <a:pPr algn="just"/>
            <a:r>
              <a:rPr lang="en-US" sz="1100" dirty="0" smtClean="0"/>
              <a:t>    }</a:t>
            </a:r>
          </a:p>
          <a:p>
            <a:pPr algn="just"/>
            <a:r>
              <a:rPr lang="en-US" sz="1100" dirty="0" smtClean="0"/>
              <a:t>    intelligence 5</a:t>
            </a:r>
          </a:p>
          <a:p>
            <a:pPr algn="just"/>
            <a:r>
              <a:rPr lang="en-US" sz="1100" dirty="0" smtClean="0"/>
              <a:t>    vigor 10</a:t>
            </a:r>
          </a:p>
          <a:p>
            <a:pPr algn="just"/>
            <a:r>
              <a:rPr lang="en-US" sz="1100" dirty="0" smtClean="0"/>
              <a:t>    strength 10</a:t>
            </a:r>
          </a:p>
          <a:p>
            <a:pPr algn="just"/>
            <a:r>
              <a:rPr lang="en-US" sz="1100" dirty="0" smtClean="0"/>
              <a:t>    </a:t>
            </a:r>
            <a:r>
              <a:rPr lang="en-US" sz="1100" dirty="0" smtClean="0"/>
              <a:t>endurance 10</a:t>
            </a:r>
            <a:endParaRPr lang="en-US" sz="1100" dirty="0" smtClean="0"/>
          </a:p>
          <a:p>
            <a:pPr algn="just"/>
            <a:r>
              <a:rPr lang="en-US" sz="1100" dirty="0" smtClean="0"/>
              <a:t>    health 100</a:t>
            </a:r>
          </a:p>
          <a:p>
            <a:pPr algn="just"/>
            <a:r>
              <a:rPr lang="en-US" sz="1100" dirty="0" smtClean="0"/>
              <a:t>    </a:t>
            </a:r>
            <a:r>
              <a:rPr lang="en-US" sz="1100" dirty="0" err="1" smtClean="0"/>
              <a:t>mana</a:t>
            </a:r>
            <a:r>
              <a:rPr lang="en-US" sz="1100" dirty="0" smtClean="0"/>
              <a:t> 100</a:t>
            </a:r>
          </a:p>
          <a:p>
            <a:pPr algn="just"/>
            <a:r>
              <a:rPr lang="en-US" sz="1100" dirty="0" smtClean="0"/>
              <a:t>    damage 10</a:t>
            </a:r>
          </a:p>
          <a:p>
            <a:pPr algn="just"/>
            <a:r>
              <a:rPr lang="en-US" sz="1100" dirty="0" smtClean="0"/>
              <a:t>    </a:t>
            </a:r>
            <a:r>
              <a:rPr lang="en-US" sz="1100" dirty="0" err="1" smtClean="0"/>
              <a:t>defence</a:t>
            </a:r>
            <a:r>
              <a:rPr lang="en-US" sz="1100" dirty="0" smtClean="0"/>
              <a:t> </a:t>
            </a:r>
            <a:r>
              <a:rPr lang="en-US" sz="1100" dirty="0" smtClean="0"/>
              <a:t>5</a:t>
            </a:r>
            <a:endParaRPr lang="en-US" sz="1100" dirty="0" smtClean="0"/>
          </a:p>
          <a:p>
            <a:pPr algn="just"/>
            <a:r>
              <a:rPr lang="en-US" sz="1100" dirty="0" smtClean="0"/>
              <a:t>    </a:t>
            </a:r>
            <a:r>
              <a:rPr lang="en-US" sz="1100" dirty="0" err="1" smtClean="0"/>
              <a:t>canEquip</a:t>
            </a:r>
            <a:r>
              <a:rPr lang="en-US" sz="1100" dirty="0" smtClean="0"/>
              <a:t> {</a:t>
            </a:r>
          </a:p>
          <a:p>
            <a:pPr algn="just"/>
            <a:r>
              <a:rPr lang="en-US" sz="1100" dirty="0" smtClean="0"/>
              <a:t>        </a:t>
            </a:r>
            <a:r>
              <a:rPr lang="en-US" sz="1100" dirty="0" err="1" smtClean="0"/>
              <a:t>sword,wood</a:t>
            </a:r>
            <a:endParaRPr lang="en-US" sz="1100" dirty="0" smtClean="0"/>
          </a:p>
          <a:p>
            <a:pPr algn="just"/>
            <a:r>
              <a:rPr lang="en-US" sz="1100" dirty="0" smtClean="0"/>
              <a:t>    }</a:t>
            </a:r>
          </a:p>
          <a:p>
            <a:pPr algn="just"/>
            <a:r>
              <a:rPr lang="en-US" sz="1100" dirty="0" smtClean="0"/>
              <a:t>}</a:t>
            </a:r>
          </a:p>
          <a:p>
            <a:pPr algn="just"/>
            <a:endParaRPr lang="en-US" sz="1100" dirty="0" smtClean="0"/>
          </a:p>
          <a:p>
            <a:pPr algn="just"/>
            <a:r>
              <a:rPr lang="en-US" sz="1100" dirty="0" smtClean="0"/>
              <a:t>enemy </a:t>
            </a:r>
            <a:r>
              <a:rPr lang="en-US" sz="1100" dirty="0" err="1" smtClean="0"/>
              <a:t>young_dragon</a:t>
            </a:r>
            <a:r>
              <a:rPr lang="en-US" sz="1100" dirty="0" smtClean="0"/>
              <a:t> {</a:t>
            </a:r>
          </a:p>
          <a:p>
            <a:pPr algn="just"/>
            <a:r>
              <a:rPr lang="en-US" sz="1100" dirty="0" smtClean="0"/>
              <a:t>    portrayal "A young playful dragon looking for trouble."</a:t>
            </a:r>
          </a:p>
          <a:p>
            <a:pPr algn="just"/>
            <a:r>
              <a:rPr lang="en-US" sz="1100" dirty="0" smtClean="0"/>
              <a:t>    position kitchen</a:t>
            </a:r>
          </a:p>
          <a:p>
            <a:pPr algn="just"/>
            <a:r>
              <a:rPr lang="en-US" sz="1100" dirty="0" smtClean="0"/>
              <a:t>    drops {</a:t>
            </a:r>
          </a:p>
          <a:p>
            <a:pPr algn="just"/>
            <a:r>
              <a:rPr lang="en-US" sz="1100" dirty="0" smtClean="0"/>
              <a:t>        </a:t>
            </a:r>
            <a:r>
              <a:rPr lang="en-US" sz="1100" dirty="0" err="1" smtClean="0"/>
              <a:t>twix</a:t>
            </a:r>
            <a:r>
              <a:rPr lang="en-US" sz="1100" dirty="0" smtClean="0"/>
              <a:t>,</a:t>
            </a:r>
          </a:p>
          <a:p>
            <a:pPr algn="just"/>
            <a:r>
              <a:rPr lang="en-US" sz="1100" dirty="0" smtClean="0"/>
              <a:t>        mars,</a:t>
            </a:r>
          </a:p>
          <a:p>
            <a:pPr algn="just"/>
            <a:r>
              <a:rPr lang="en-US" sz="1100" dirty="0" smtClean="0"/>
              <a:t>        katana,</a:t>
            </a:r>
          </a:p>
          <a:p>
            <a:pPr algn="just"/>
            <a:r>
              <a:rPr lang="en-US" sz="1100" dirty="0" smtClean="0"/>
              <a:t>        shield</a:t>
            </a:r>
          </a:p>
          <a:p>
            <a:pPr algn="just"/>
            <a:r>
              <a:rPr lang="en-US" sz="1100" dirty="0" smtClean="0"/>
              <a:t>    }</a:t>
            </a:r>
          </a:p>
          <a:p>
            <a:pPr algn="just"/>
            <a:r>
              <a:rPr lang="en-US" sz="1100" dirty="0" smtClean="0"/>
              <a:t>    health 1</a:t>
            </a:r>
          </a:p>
          <a:p>
            <a:pPr algn="just"/>
            <a:r>
              <a:rPr lang="en-US" sz="1100" dirty="0" smtClean="0"/>
              <a:t>    </a:t>
            </a:r>
            <a:r>
              <a:rPr lang="en-US" sz="1100" dirty="0" err="1" smtClean="0"/>
              <a:t>mana</a:t>
            </a:r>
            <a:r>
              <a:rPr lang="en-US" sz="1100" dirty="0" smtClean="0"/>
              <a:t> 10</a:t>
            </a:r>
          </a:p>
          <a:p>
            <a:pPr algn="just"/>
            <a:r>
              <a:rPr lang="en-US" sz="1100" dirty="0" smtClean="0"/>
              <a:t>    </a:t>
            </a:r>
            <a:r>
              <a:rPr lang="en-US" sz="1100" dirty="0" err="1" smtClean="0"/>
              <a:t>xp</a:t>
            </a:r>
            <a:r>
              <a:rPr lang="en-US" sz="1100" dirty="0" smtClean="0"/>
              <a:t> 50</a:t>
            </a:r>
          </a:p>
          <a:p>
            <a:pPr algn="just"/>
            <a:r>
              <a:rPr lang="en-US" sz="1100" dirty="0" smtClean="0"/>
              <a:t>    attacks {</a:t>
            </a:r>
          </a:p>
          <a:p>
            <a:pPr algn="just"/>
            <a:r>
              <a:rPr lang="en-US" sz="1100" dirty="0" smtClean="0"/>
              <a:t>        attack </a:t>
            </a:r>
            <a:r>
              <a:rPr lang="en-US" sz="1100" dirty="0" err="1" smtClean="0"/>
              <a:t>fire_attack</a:t>
            </a:r>
            <a:r>
              <a:rPr lang="en-US" sz="1100" dirty="0" smtClean="0"/>
              <a:t> {</a:t>
            </a:r>
          </a:p>
          <a:p>
            <a:pPr algn="just"/>
            <a:r>
              <a:rPr lang="en-US" sz="1100" dirty="0" smtClean="0"/>
              <a:t>            </a:t>
            </a:r>
            <a:r>
              <a:rPr lang="en-US" sz="1100" dirty="0" err="1" smtClean="0"/>
              <a:t>healthDamage</a:t>
            </a:r>
            <a:r>
              <a:rPr lang="en-US" sz="1100" dirty="0" smtClean="0"/>
              <a:t> 30</a:t>
            </a:r>
          </a:p>
          <a:p>
            <a:pPr algn="just"/>
            <a:r>
              <a:rPr lang="en-US" sz="1100" dirty="0" smtClean="0"/>
              <a:t>            </a:t>
            </a:r>
            <a:r>
              <a:rPr lang="en-US" sz="1100" dirty="0" err="1" smtClean="0"/>
              <a:t>healthDamageVariance</a:t>
            </a:r>
            <a:r>
              <a:rPr lang="en-US" sz="1100" dirty="0" smtClean="0"/>
              <a:t> 0.2</a:t>
            </a:r>
          </a:p>
          <a:p>
            <a:pPr algn="just"/>
            <a:r>
              <a:rPr lang="en-US" sz="1100" dirty="0" smtClean="0"/>
              <a:t>            frequency 0.6</a:t>
            </a:r>
          </a:p>
          <a:p>
            <a:pPr algn="just"/>
            <a:r>
              <a:rPr lang="en-US" sz="1100" dirty="0" smtClean="0"/>
              <a:t>        }</a:t>
            </a:r>
          </a:p>
          <a:p>
            <a:pPr algn="just"/>
            <a:r>
              <a:rPr lang="en-US" sz="1100" dirty="0" smtClean="0"/>
              <a:t>        attack </a:t>
            </a:r>
            <a:r>
              <a:rPr lang="en-US" sz="1100" dirty="0" err="1" smtClean="0"/>
              <a:t>kick_attack</a:t>
            </a:r>
            <a:r>
              <a:rPr lang="en-US" sz="1100" dirty="0" smtClean="0"/>
              <a:t> {</a:t>
            </a:r>
          </a:p>
          <a:p>
            <a:pPr algn="just"/>
            <a:r>
              <a:rPr lang="en-US" sz="1100" dirty="0" smtClean="0"/>
              <a:t>            </a:t>
            </a:r>
            <a:r>
              <a:rPr lang="en-US" sz="1100" dirty="0" err="1" smtClean="0"/>
              <a:t>healthDamage</a:t>
            </a:r>
            <a:r>
              <a:rPr lang="en-US" sz="1100" dirty="0" smtClean="0"/>
              <a:t> 40</a:t>
            </a:r>
          </a:p>
          <a:p>
            <a:pPr algn="just"/>
            <a:r>
              <a:rPr lang="en-US" sz="1100" dirty="0" smtClean="0"/>
              <a:t>            </a:t>
            </a:r>
            <a:r>
              <a:rPr lang="en-US" sz="1100" dirty="0" err="1" smtClean="0"/>
              <a:t>healthDamageVariance</a:t>
            </a:r>
            <a:r>
              <a:rPr lang="en-US" sz="1100" dirty="0" smtClean="0"/>
              <a:t> 0.1</a:t>
            </a:r>
          </a:p>
          <a:p>
            <a:pPr algn="just"/>
            <a:r>
              <a:rPr lang="en-US" sz="1100" dirty="0" smtClean="0"/>
              <a:t>            frequency 0.4</a:t>
            </a:r>
          </a:p>
          <a:p>
            <a:pPr algn="just"/>
            <a:r>
              <a:rPr lang="en-US" sz="1100" dirty="0" smtClean="0"/>
              <a:t>        }</a:t>
            </a:r>
          </a:p>
          <a:p>
            <a:pPr algn="just"/>
            <a:r>
              <a:rPr lang="en-US" sz="1100" dirty="0" smtClean="0"/>
              <a:t>    }</a:t>
            </a:r>
          </a:p>
          <a:p>
            <a:pPr algn="just"/>
            <a:r>
              <a:rPr lang="en-US" sz="1100" dirty="0" smtClean="0"/>
              <a:t>    healing {</a:t>
            </a:r>
          </a:p>
          <a:p>
            <a:pPr algn="just"/>
            <a:r>
              <a:rPr lang="en-US" sz="1100" dirty="0" smtClean="0"/>
              <a:t>        chance 0.5</a:t>
            </a:r>
          </a:p>
          <a:p>
            <a:pPr algn="just"/>
            <a:r>
              <a:rPr lang="en-US" sz="1100" dirty="0" smtClean="0"/>
              <a:t>        amount 10</a:t>
            </a:r>
          </a:p>
          <a:p>
            <a:pPr algn="just"/>
            <a:r>
              <a:rPr lang="en-US" sz="1100" dirty="0" smtClean="0"/>
              <a:t>        </a:t>
            </a:r>
            <a:r>
              <a:rPr lang="en-US" sz="1100" dirty="0" err="1" smtClean="0"/>
              <a:t>amountVariance</a:t>
            </a:r>
            <a:r>
              <a:rPr lang="en-US" sz="1100" dirty="0" smtClean="0"/>
              <a:t> 0.2</a:t>
            </a:r>
          </a:p>
          <a:p>
            <a:pPr algn="just"/>
            <a:r>
              <a:rPr lang="en-US" sz="1100" dirty="0" smtClean="0"/>
              <a:t>    }</a:t>
            </a:r>
          </a:p>
          <a:p>
            <a:pPr algn="just"/>
            <a:r>
              <a:rPr lang="en-US" sz="1100" dirty="0" smtClean="0"/>
              <a:t>}</a:t>
            </a:r>
          </a:p>
          <a:p>
            <a:pPr algn="just"/>
            <a:endParaRPr lang="en-US" sz="1100" dirty="0" smtClean="0"/>
          </a:p>
          <a:p>
            <a:pPr algn="just"/>
            <a:r>
              <a:rPr lang="en-US" sz="1100" dirty="0" smtClean="0"/>
              <a:t>weapon katana {</a:t>
            </a:r>
          </a:p>
          <a:p>
            <a:pPr algn="just"/>
            <a:r>
              <a:rPr lang="en-US" sz="1100" dirty="0" smtClean="0"/>
              <a:t>    portrayal "A very mighty sword"</a:t>
            </a:r>
          </a:p>
          <a:p>
            <a:pPr algn="just"/>
            <a:r>
              <a:rPr lang="en-US" sz="1100" dirty="0" smtClean="0"/>
              <a:t>    type sword</a:t>
            </a:r>
          </a:p>
          <a:p>
            <a:pPr algn="just"/>
            <a:r>
              <a:rPr lang="en-US" sz="1100" dirty="0" smtClean="0"/>
              <a:t>    </a:t>
            </a:r>
            <a:r>
              <a:rPr lang="en-US" sz="1100" dirty="0" err="1" smtClean="0"/>
              <a:t>healthDamage</a:t>
            </a:r>
            <a:r>
              <a:rPr lang="en-US" sz="1100" dirty="0" smtClean="0"/>
              <a:t> 10</a:t>
            </a:r>
          </a:p>
          <a:p>
            <a:pPr algn="just"/>
            <a:r>
              <a:rPr lang="en-US" sz="1100" dirty="0" smtClean="0"/>
              <a:t>    modifiers {</a:t>
            </a:r>
          </a:p>
          <a:p>
            <a:pPr algn="just"/>
            <a:r>
              <a:rPr lang="en-US" sz="1100" dirty="0" smtClean="0"/>
              <a:t>        modifier {</a:t>
            </a:r>
          </a:p>
          <a:p>
            <a:pPr algn="just"/>
            <a:r>
              <a:rPr lang="en-US" sz="1100" dirty="0" smtClean="0"/>
              <a:t>            modifies </a:t>
            </a:r>
            <a:r>
              <a:rPr lang="en-US" sz="1100" dirty="0" err="1" smtClean="0"/>
              <a:t>current_max_health</a:t>
            </a:r>
            <a:endParaRPr lang="en-US" sz="1100" dirty="0" smtClean="0"/>
          </a:p>
          <a:p>
            <a:pPr algn="just"/>
            <a:r>
              <a:rPr lang="en-US" sz="1100" dirty="0" smtClean="0"/>
              <a:t>            coefficients 10,43</a:t>
            </a:r>
          </a:p>
          <a:p>
            <a:pPr algn="just"/>
            <a:r>
              <a:rPr lang="en-US" sz="1100" dirty="0" smtClean="0"/>
              <a:t>        }</a:t>
            </a:r>
          </a:p>
          <a:p>
            <a:pPr algn="just"/>
            <a:r>
              <a:rPr lang="en-US" sz="1100" dirty="0" smtClean="0"/>
              <a:t>        modifier {</a:t>
            </a:r>
          </a:p>
          <a:p>
            <a:pPr algn="just"/>
            <a:r>
              <a:rPr lang="en-US" sz="1100" dirty="0" smtClean="0"/>
              <a:t>            modifies damage</a:t>
            </a:r>
          </a:p>
          <a:p>
            <a:pPr algn="just"/>
            <a:r>
              <a:rPr lang="en-US" sz="1100" dirty="0" smtClean="0"/>
              <a:t>            coefficients 0.5,5,2</a:t>
            </a:r>
          </a:p>
          <a:p>
            <a:pPr algn="just"/>
            <a:r>
              <a:rPr lang="en-US" sz="1100" dirty="0" smtClean="0"/>
              <a:t>        }</a:t>
            </a:r>
          </a:p>
          <a:p>
            <a:pPr algn="just"/>
            <a:r>
              <a:rPr lang="en-US" sz="1100" dirty="0" smtClean="0"/>
              <a:t>        modifier {</a:t>
            </a:r>
          </a:p>
          <a:p>
            <a:pPr algn="just"/>
            <a:r>
              <a:rPr lang="en-US" sz="1100" dirty="0" smtClean="0"/>
              <a:t>            modifies </a:t>
            </a:r>
            <a:r>
              <a:rPr lang="en-US" sz="1100" dirty="0" err="1" smtClean="0"/>
              <a:t>mana_defence</a:t>
            </a:r>
            <a:endParaRPr lang="en-US" sz="1100" dirty="0" smtClean="0"/>
          </a:p>
          <a:p>
            <a:pPr algn="just"/>
            <a:r>
              <a:rPr lang="en-US" sz="1100" dirty="0" smtClean="0"/>
              <a:t>            coefficients 25</a:t>
            </a:r>
          </a:p>
          <a:p>
            <a:pPr algn="just"/>
            <a:r>
              <a:rPr lang="en-US" sz="1100" dirty="0" smtClean="0"/>
              <a:t>        }</a:t>
            </a:r>
          </a:p>
          <a:p>
            <a:pPr algn="just"/>
            <a:r>
              <a:rPr lang="en-US" sz="1100" dirty="0" smtClean="0"/>
              <a:t>    }</a:t>
            </a:r>
          </a:p>
          <a:p>
            <a:pPr algn="just"/>
            <a:r>
              <a:rPr lang="en-US" sz="1100" dirty="0" smtClean="0"/>
              <a:t>}</a:t>
            </a:r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r>
              <a:rPr lang="en-US" sz="1100" dirty="0" smtClean="0"/>
              <a:t>settings {</a:t>
            </a:r>
          </a:p>
          <a:p>
            <a:pPr algn="just"/>
            <a:r>
              <a:rPr lang="en-US" sz="1100" dirty="0" smtClean="0"/>
              <a:t>    </a:t>
            </a:r>
            <a:r>
              <a:rPr lang="en-US" sz="1100" dirty="0" err="1" smtClean="0"/>
              <a:t>dropOtherWeapons</a:t>
            </a:r>
            <a:r>
              <a:rPr lang="en-US" sz="1100" dirty="0" smtClean="0"/>
              <a:t> True</a:t>
            </a:r>
          </a:p>
          <a:p>
            <a:pPr algn="just"/>
            <a:r>
              <a:rPr lang="en-US" sz="1100" dirty="0" smtClean="0"/>
              <a:t>    </a:t>
            </a:r>
            <a:r>
              <a:rPr lang="en-US" sz="1100" dirty="0" err="1" smtClean="0"/>
              <a:t>additionalTurnAfterUse</a:t>
            </a:r>
            <a:r>
              <a:rPr lang="en-US" sz="1100" dirty="0" smtClean="0"/>
              <a:t> False</a:t>
            </a:r>
          </a:p>
          <a:p>
            <a:pPr algn="just"/>
            <a:r>
              <a:rPr lang="en-US" sz="1100" dirty="0" smtClean="0"/>
              <a:t>}</a:t>
            </a:r>
          </a:p>
          <a:p>
            <a:pPr algn="just"/>
            <a:endParaRPr lang="en-US" sz="1100" dirty="0" smtClean="0"/>
          </a:p>
          <a:p>
            <a:pPr algn="just"/>
            <a:r>
              <a:rPr lang="en-US" sz="1100" dirty="0" err="1" smtClean="0"/>
              <a:t>start_position</a:t>
            </a:r>
            <a:r>
              <a:rPr lang="en-US" sz="1100" dirty="0" smtClean="0"/>
              <a:t> entryway</a:t>
            </a:r>
          </a:p>
          <a:p>
            <a:pPr algn="just"/>
            <a:r>
              <a:rPr lang="en-US" sz="1100" dirty="0" err="1" smtClean="0"/>
              <a:t>final_position</a:t>
            </a:r>
            <a:r>
              <a:rPr lang="en-US" sz="1100" dirty="0" smtClean="0"/>
              <a:t> backyard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2667000" cy="1981200"/>
          </a:xfrm>
          <a:prstGeom prst="rect">
            <a:avLst/>
          </a:prstGeom>
          <a:solidFill>
            <a:srgbClr val="FF388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2514600"/>
            <a:ext cx="3124200" cy="23622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4876800"/>
            <a:ext cx="3124200" cy="19812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19400" y="381000"/>
            <a:ext cx="3124200" cy="23622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71800" y="2667000"/>
            <a:ext cx="3200400" cy="4191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38800" y="381000"/>
            <a:ext cx="3200400" cy="14478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91200" y="1828800"/>
            <a:ext cx="3200400" cy="335280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67400" y="5181600"/>
            <a:ext cx="2743200" cy="152400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 smtClean="0"/>
              <a:t>Генерисање </a:t>
            </a:r>
            <a:r>
              <a:rPr lang="sr-Cyrl-RS" dirty="0" smtClean="0"/>
              <a:t>игара </a:t>
            </a:r>
            <a:r>
              <a:rPr lang="sr-Cyrl-RS" dirty="0" smtClean="0"/>
              <a:t>на основу текста</a:t>
            </a:r>
            <a:endParaRPr lang="en-US" dirty="0" smtClean="0"/>
          </a:p>
          <a:p>
            <a:pPr algn="ctr"/>
            <a:r>
              <a:rPr lang="en-US" dirty="0" smtClean="0"/>
              <a:t>-</a:t>
            </a:r>
            <a:r>
              <a:rPr lang="en-US" i="1" dirty="0" smtClean="0"/>
              <a:t>GPT</a:t>
            </a:r>
            <a:r>
              <a:rPr lang="en-US" dirty="0" smtClean="0"/>
              <a:t>-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057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 овом раду за потребе генерисања </a:t>
            </a:r>
            <a:r>
              <a:rPr lang="sr-Cyrl-RS" dirty="0" smtClean="0"/>
              <a:t>игара </a:t>
            </a:r>
            <a:r>
              <a:rPr lang="ru-RU" dirty="0" smtClean="0"/>
              <a:t>на </a:t>
            </a:r>
            <a:r>
              <a:rPr lang="ru-RU" dirty="0" smtClean="0"/>
              <a:t>основу текста је коришћен GPT-4о модел</a:t>
            </a:r>
          </a:p>
          <a:p>
            <a:pPr algn="ctr"/>
            <a:endParaRPr lang="en-US" dirty="0" smtClean="0"/>
          </a:p>
        </p:txBody>
      </p:sp>
      <p:pic>
        <p:nvPicPr>
          <p:cNvPr id="5" name="Picture 4" descr="gp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4600" y="3505200"/>
            <a:ext cx="4353533" cy="2514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411</TotalTime>
  <Words>2446</Words>
  <Application>Microsoft Office PowerPoint</Application>
  <PresentationFormat>On-screen Show (4:3)</PresentationFormat>
  <Paragraphs>264</Paragraphs>
  <Slides>28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Verve</vt:lpstr>
      <vt:lpstr>   Фантазијске игре базиране на великим језичким моделима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Jeзик и алат за креирање ИФ (Interactive Fiction) игара са графичким корисничким интерфејсом уз додатак генерисања слика на основу текста</dc:title>
  <dc:creator>Aleksa</dc:creator>
  <cp:lastModifiedBy>Aleksa</cp:lastModifiedBy>
  <cp:revision>108</cp:revision>
  <dcterms:created xsi:type="dcterms:W3CDTF">2006-08-16T00:00:00Z</dcterms:created>
  <dcterms:modified xsi:type="dcterms:W3CDTF">2024-09-03T09:39:02Z</dcterms:modified>
</cp:coreProperties>
</file>