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5"/>
  </p:notesMasterIdLst>
  <p:sldIdLst>
    <p:sldId id="267" r:id="rId5"/>
    <p:sldId id="288" r:id="rId6"/>
    <p:sldId id="268" r:id="rId7"/>
    <p:sldId id="285" r:id="rId8"/>
    <p:sldId id="286" r:id="rId9"/>
    <p:sldId id="287" r:id="rId10"/>
    <p:sldId id="289" r:id="rId11"/>
    <p:sldId id="290" r:id="rId12"/>
    <p:sldId id="291" r:id="rId13"/>
    <p:sldId id="292" r:id="rId14"/>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in Gardiner" initials="CG" lastIdx="1" clrIdx="0">
    <p:extLst>
      <p:ext uri="{19B8F6BF-5375-455C-9EA6-DF929625EA0E}">
        <p15:presenceInfo xmlns:p15="http://schemas.microsoft.com/office/powerpoint/2012/main" userId="2b09cbfc1a5875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378C"/>
    <a:srgbClr val="7E7F8A"/>
    <a:srgbClr val="CD01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D9101-65F1-C22F-96B8-1DBFD043BA45}" v="229" dt="2023-01-08T20:48:58.818"/>
    <p1510:client id="{71969898-25D2-7A43-C995-8101BD498F7F}" v="1660" dt="2023-01-07T19:32:34.690"/>
    <p1510:client id="{A18EA4F8-E607-613C-6A3D-4EF32A5D669C}" v="61" dt="2023-01-07T17:49:22.907"/>
    <p1510:client id="{D51E92B3-B7ED-4FA7-BEAF-5BCC426E1581}" v="14" dt="2022-02-27T21:00:47.412"/>
    <p1510:client id="{EBF0AAE5-3FC9-772F-F746-E84BDAF39D7B}" v="45" dt="2023-01-06T11:56:32.139"/>
    <p1510:client id="{F951DF28-F8DD-4668-A776-D7967D6ADB93}" v="12" dt="2022-02-27T21:07:27.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onsimic@gmail.com" userId="S::urn:spo:guest#lyonsimic@gmail.com::" providerId="AD" clId="Web-{EBF0AAE5-3FC9-772F-F746-E84BDAF39D7B}"/>
    <pc:docChg chg="modSld">
      <pc:chgData name="lyonsimic@gmail.com" userId="S::urn:spo:guest#lyonsimic@gmail.com::" providerId="AD" clId="Web-{EBF0AAE5-3FC9-772F-F746-E84BDAF39D7B}" dt="2023-01-06T11:56:32.139" v="43" actId="20577"/>
      <pc:docMkLst>
        <pc:docMk/>
      </pc:docMkLst>
      <pc:sldChg chg="modSp">
        <pc:chgData name="lyonsimic@gmail.com" userId="S::urn:spo:guest#lyonsimic@gmail.com::" providerId="AD" clId="Web-{EBF0AAE5-3FC9-772F-F746-E84BDAF39D7B}" dt="2023-01-06T11:54:44.898" v="23" actId="20577"/>
        <pc:sldMkLst>
          <pc:docMk/>
          <pc:sldMk cId="2561483758" sldId="267"/>
        </pc:sldMkLst>
        <pc:spChg chg="mod">
          <ac:chgData name="lyonsimic@gmail.com" userId="S::urn:spo:guest#lyonsimic@gmail.com::" providerId="AD" clId="Web-{EBF0AAE5-3FC9-772F-F746-E84BDAF39D7B}" dt="2023-01-06T11:54:44.898" v="23" actId="20577"/>
          <ac:spMkLst>
            <pc:docMk/>
            <pc:sldMk cId="2561483758" sldId="267"/>
            <ac:spMk id="2" creationId="{83CD551B-6F35-F240-849A-A2730C5F3381}"/>
          </ac:spMkLst>
        </pc:spChg>
      </pc:sldChg>
      <pc:sldChg chg="modSp">
        <pc:chgData name="lyonsimic@gmail.com" userId="S::urn:spo:guest#lyonsimic@gmail.com::" providerId="AD" clId="Web-{EBF0AAE5-3FC9-772F-F746-E84BDAF39D7B}" dt="2023-01-06T11:55:07.149" v="32" actId="20577"/>
        <pc:sldMkLst>
          <pc:docMk/>
          <pc:sldMk cId="502345858" sldId="268"/>
        </pc:sldMkLst>
        <pc:spChg chg="mod">
          <ac:chgData name="lyonsimic@gmail.com" userId="S::urn:spo:guest#lyonsimic@gmail.com::" providerId="AD" clId="Web-{EBF0AAE5-3FC9-772F-F746-E84BDAF39D7B}" dt="2023-01-06T11:55:07.149" v="32" actId="20577"/>
          <ac:spMkLst>
            <pc:docMk/>
            <pc:sldMk cId="502345858" sldId="268"/>
            <ac:spMk id="2" creationId="{AA5B535A-95FC-5642-BCE2-3FD1BCDF0AA2}"/>
          </ac:spMkLst>
        </pc:spChg>
      </pc:sldChg>
      <pc:sldChg chg="modSp">
        <pc:chgData name="lyonsimic@gmail.com" userId="S::urn:spo:guest#lyonsimic@gmail.com::" providerId="AD" clId="Web-{EBF0AAE5-3FC9-772F-F746-E84BDAF39D7B}" dt="2023-01-06T11:55:37.261" v="35" actId="20577"/>
        <pc:sldMkLst>
          <pc:docMk/>
          <pc:sldMk cId="1380501808" sldId="282"/>
        </pc:sldMkLst>
        <pc:spChg chg="mod">
          <ac:chgData name="lyonsimic@gmail.com" userId="S::urn:spo:guest#lyonsimic@gmail.com::" providerId="AD" clId="Web-{EBF0AAE5-3FC9-772F-F746-E84BDAF39D7B}" dt="2023-01-06T11:55:37.261" v="35" actId="20577"/>
          <ac:spMkLst>
            <pc:docMk/>
            <pc:sldMk cId="1380501808" sldId="282"/>
            <ac:spMk id="2" creationId="{AA5B535A-95FC-5642-BCE2-3FD1BCDF0AA2}"/>
          </ac:spMkLst>
        </pc:spChg>
      </pc:sldChg>
      <pc:sldChg chg="modSp">
        <pc:chgData name="lyonsimic@gmail.com" userId="S::urn:spo:guest#lyonsimic@gmail.com::" providerId="AD" clId="Web-{EBF0AAE5-3FC9-772F-F746-E84BDAF39D7B}" dt="2023-01-06T11:56:05.528" v="39" actId="20577"/>
        <pc:sldMkLst>
          <pc:docMk/>
          <pc:sldMk cId="119655672" sldId="283"/>
        </pc:sldMkLst>
        <pc:spChg chg="mod">
          <ac:chgData name="lyonsimic@gmail.com" userId="S::urn:spo:guest#lyonsimic@gmail.com::" providerId="AD" clId="Web-{EBF0AAE5-3FC9-772F-F746-E84BDAF39D7B}" dt="2023-01-06T11:56:05.528" v="39" actId="20577"/>
          <ac:spMkLst>
            <pc:docMk/>
            <pc:sldMk cId="119655672" sldId="283"/>
            <ac:spMk id="2" creationId="{AA5B535A-95FC-5642-BCE2-3FD1BCDF0AA2}"/>
          </ac:spMkLst>
        </pc:spChg>
      </pc:sldChg>
      <pc:sldChg chg="modSp">
        <pc:chgData name="lyonsimic@gmail.com" userId="S::urn:spo:guest#lyonsimic@gmail.com::" providerId="AD" clId="Web-{EBF0AAE5-3FC9-772F-F746-E84BDAF39D7B}" dt="2023-01-06T11:56:32.139" v="43" actId="20577"/>
        <pc:sldMkLst>
          <pc:docMk/>
          <pc:sldMk cId="2798329722" sldId="284"/>
        </pc:sldMkLst>
        <pc:spChg chg="mod">
          <ac:chgData name="lyonsimic@gmail.com" userId="S::urn:spo:guest#lyonsimic@gmail.com::" providerId="AD" clId="Web-{EBF0AAE5-3FC9-772F-F746-E84BDAF39D7B}" dt="2023-01-06T11:56:32.139" v="43" actId="20577"/>
          <ac:spMkLst>
            <pc:docMk/>
            <pc:sldMk cId="2798329722" sldId="284"/>
            <ac:spMk id="2" creationId="{AA5B535A-95FC-5642-BCE2-3FD1BCDF0AA2}"/>
          </ac:spMkLst>
        </pc:spChg>
      </pc:sldChg>
    </pc:docChg>
  </pc:docChgLst>
  <pc:docChgLst>
    <pc:chgData name="lyonsimic@gmail.com" userId="S::urn:spo:guest#lyonsimic@gmail.com::" providerId="AD" clId="Web-{71969898-25D2-7A43-C995-8101BD498F7F}"/>
    <pc:docChg chg="addSld delSld modSld sldOrd">
      <pc:chgData name="lyonsimic@gmail.com" userId="S::urn:spo:guest#lyonsimic@gmail.com::" providerId="AD" clId="Web-{71969898-25D2-7A43-C995-8101BD498F7F}" dt="2023-01-07T19:32:34.690" v="1647"/>
      <pc:docMkLst>
        <pc:docMk/>
      </pc:docMkLst>
      <pc:sldChg chg="addSp delSp modSp del">
        <pc:chgData name="lyonsimic@gmail.com" userId="S::urn:spo:guest#lyonsimic@gmail.com::" providerId="AD" clId="Web-{71969898-25D2-7A43-C995-8101BD498F7F}" dt="2023-01-07T19:28:55.452" v="1635"/>
        <pc:sldMkLst>
          <pc:docMk/>
          <pc:sldMk cId="1389079802" sldId="266"/>
        </pc:sldMkLst>
        <pc:spChg chg="mod">
          <ac:chgData name="lyonsimic@gmail.com" userId="S::urn:spo:guest#lyonsimic@gmail.com::" providerId="AD" clId="Web-{71969898-25D2-7A43-C995-8101BD498F7F}" dt="2023-01-07T19:15:10.231" v="1565" actId="1076"/>
          <ac:spMkLst>
            <pc:docMk/>
            <pc:sldMk cId="1389079802" sldId="266"/>
            <ac:spMk id="2" creationId="{03334436-DAB0-8449-9DCA-5BCF4B5C849E}"/>
          </ac:spMkLst>
        </pc:spChg>
        <pc:spChg chg="mod">
          <ac:chgData name="lyonsimic@gmail.com" userId="S::urn:spo:guest#lyonsimic@gmail.com::" providerId="AD" clId="Web-{71969898-25D2-7A43-C995-8101BD498F7F}" dt="2023-01-07T19:15:09.325" v="1564" actId="1076"/>
          <ac:spMkLst>
            <pc:docMk/>
            <pc:sldMk cId="1389079802" sldId="266"/>
            <ac:spMk id="3" creationId="{B911175E-32A5-9B47-88BF-9261ED111A3B}"/>
          </ac:spMkLst>
        </pc:spChg>
        <pc:spChg chg="add del mod">
          <ac:chgData name="lyonsimic@gmail.com" userId="S::urn:spo:guest#lyonsimic@gmail.com::" providerId="AD" clId="Web-{71969898-25D2-7A43-C995-8101BD498F7F}" dt="2023-01-07T19:16:27.998" v="1569"/>
          <ac:spMkLst>
            <pc:docMk/>
            <pc:sldMk cId="1389079802" sldId="266"/>
            <ac:spMk id="4" creationId="{3F79792E-2588-D712-835F-8FFD263398D2}"/>
          </ac:spMkLst>
        </pc:spChg>
        <pc:picChg chg="add del mod">
          <ac:chgData name="lyonsimic@gmail.com" userId="S::urn:spo:guest#lyonsimic@gmail.com::" providerId="AD" clId="Web-{71969898-25D2-7A43-C995-8101BD498F7F}" dt="2023-01-07T19:23:57.884" v="1586"/>
          <ac:picMkLst>
            <pc:docMk/>
            <pc:sldMk cId="1389079802" sldId="266"/>
            <ac:picMk id="6" creationId="{90C7C226-569E-B3E3-BC16-495DA592F581}"/>
          </ac:picMkLst>
        </pc:picChg>
        <pc:picChg chg="add del mod ord">
          <ac:chgData name="lyonsimic@gmail.com" userId="S::urn:spo:guest#lyonsimic@gmail.com::" providerId="AD" clId="Web-{71969898-25D2-7A43-C995-8101BD498F7F}" dt="2023-01-07T19:24:28.447" v="1596"/>
          <ac:picMkLst>
            <pc:docMk/>
            <pc:sldMk cId="1389079802" sldId="266"/>
            <ac:picMk id="8" creationId="{6FC2791B-C0E4-64A3-65CA-15BD46008F3F}"/>
          </ac:picMkLst>
        </pc:picChg>
      </pc:sldChg>
      <pc:sldChg chg="modSp">
        <pc:chgData name="lyonsimic@gmail.com" userId="S::urn:spo:guest#lyonsimic@gmail.com::" providerId="AD" clId="Web-{71969898-25D2-7A43-C995-8101BD498F7F}" dt="2023-01-07T19:29:22.999" v="1641" actId="20577"/>
        <pc:sldMkLst>
          <pc:docMk/>
          <pc:sldMk cId="2561483758" sldId="267"/>
        </pc:sldMkLst>
        <pc:spChg chg="mod">
          <ac:chgData name="lyonsimic@gmail.com" userId="S::urn:spo:guest#lyonsimic@gmail.com::" providerId="AD" clId="Web-{71969898-25D2-7A43-C995-8101BD498F7F}" dt="2023-01-07T19:29:22.999" v="1641" actId="20577"/>
          <ac:spMkLst>
            <pc:docMk/>
            <pc:sldMk cId="2561483758" sldId="267"/>
            <ac:spMk id="2" creationId="{83CD551B-6F35-F240-849A-A2730C5F3381}"/>
          </ac:spMkLst>
        </pc:spChg>
      </pc:sldChg>
      <pc:sldChg chg="addSp delSp modSp">
        <pc:chgData name="lyonsimic@gmail.com" userId="S::urn:spo:guest#lyonsimic@gmail.com::" providerId="AD" clId="Web-{71969898-25D2-7A43-C995-8101BD498F7F}" dt="2023-01-07T19:31:15.423" v="1644" actId="1076"/>
        <pc:sldMkLst>
          <pc:docMk/>
          <pc:sldMk cId="502345858" sldId="268"/>
        </pc:sldMkLst>
        <pc:spChg chg="mod">
          <ac:chgData name="lyonsimic@gmail.com" userId="S::urn:spo:guest#lyonsimic@gmail.com::" providerId="AD" clId="Web-{71969898-25D2-7A43-C995-8101BD498F7F}" dt="2023-01-07T16:06:54.327" v="648" actId="1076"/>
          <ac:spMkLst>
            <pc:docMk/>
            <pc:sldMk cId="502345858" sldId="268"/>
            <ac:spMk id="2" creationId="{AA5B535A-95FC-5642-BCE2-3FD1BCDF0AA2}"/>
          </ac:spMkLst>
        </pc:spChg>
        <pc:spChg chg="mod">
          <ac:chgData name="lyonsimic@gmail.com" userId="S::urn:spo:guest#lyonsimic@gmail.com::" providerId="AD" clId="Web-{71969898-25D2-7A43-C995-8101BD498F7F}" dt="2023-01-07T19:31:15.423" v="1644" actId="1076"/>
          <ac:spMkLst>
            <pc:docMk/>
            <pc:sldMk cId="502345858" sldId="268"/>
            <ac:spMk id="3" creationId="{3208D605-7348-0549-BBF8-830EEEAA2408}"/>
          </ac:spMkLst>
        </pc:spChg>
        <pc:spChg chg="del">
          <ac:chgData name="lyonsimic@gmail.com" userId="S::urn:spo:guest#lyonsimic@gmail.com::" providerId="AD" clId="Web-{71969898-25D2-7A43-C995-8101BD498F7F}" dt="2023-01-07T15:21:33.938" v="120"/>
          <ac:spMkLst>
            <pc:docMk/>
            <pc:sldMk cId="502345858" sldId="268"/>
            <ac:spMk id="4" creationId="{3C26AD65-EEBB-FA40-B598-26C2BD4886CC}"/>
          </ac:spMkLst>
        </pc:spChg>
        <pc:spChg chg="add del mod">
          <ac:chgData name="lyonsimic@gmail.com" userId="S::urn:spo:guest#lyonsimic@gmail.com::" providerId="AD" clId="Web-{71969898-25D2-7A43-C995-8101BD498F7F}" dt="2023-01-07T15:23:58.738" v="151"/>
          <ac:spMkLst>
            <pc:docMk/>
            <pc:sldMk cId="502345858" sldId="268"/>
            <ac:spMk id="8" creationId="{DC81D2C3-A1C1-1974-8CA4-77E378868880}"/>
          </ac:spMkLst>
        </pc:spChg>
        <pc:spChg chg="add del mod">
          <ac:chgData name="lyonsimic@gmail.com" userId="S::urn:spo:guest#lyonsimic@gmail.com::" providerId="AD" clId="Web-{71969898-25D2-7A43-C995-8101BD498F7F}" dt="2023-01-07T15:24:32.160" v="153"/>
          <ac:spMkLst>
            <pc:docMk/>
            <pc:sldMk cId="502345858" sldId="268"/>
            <ac:spMk id="11" creationId="{870845D1-5DDE-2722-97CC-BC0FF0808EB9}"/>
          </ac:spMkLst>
        </pc:spChg>
        <pc:picChg chg="add del mod ord modCrop">
          <ac:chgData name="lyonsimic@gmail.com" userId="S::urn:spo:guest#lyonsimic@gmail.com::" providerId="AD" clId="Web-{71969898-25D2-7A43-C995-8101BD498F7F}" dt="2023-01-07T15:23:48.175" v="150"/>
          <ac:picMkLst>
            <pc:docMk/>
            <pc:sldMk cId="502345858" sldId="268"/>
            <ac:picMk id="5" creationId="{73A631AF-0577-93E7-FA0A-F2FB58475C36}"/>
          </ac:picMkLst>
        </pc:picChg>
        <pc:picChg chg="add del mod ord modCrop">
          <ac:chgData name="lyonsimic@gmail.com" userId="S::urn:spo:guest#lyonsimic@gmail.com::" providerId="AD" clId="Web-{71969898-25D2-7A43-C995-8101BD498F7F}" dt="2023-01-07T15:24:27.301" v="152"/>
          <ac:picMkLst>
            <pc:docMk/>
            <pc:sldMk cId="502345858" sldId="268"/>
            <ac:picMk id="9" creationId="{231F718B-4B97-1B55-E31C-48691223E3FC}"/>
          </ac:picMkLst>
        </pc:picChg>
        <pc:picChg chg="add mod ord modCrop">
          <ac:chgData name="lyonsimic@gmail.com" userId="S::urn:spo:guest#lyonsimic@gmail.com::" providerId="AD" clId="Web-{71969898-25D2-7A43-C995-8101BD498F7F}" dt="2023-01-07T15:24:32.160" v="153"/>
          <ac:picMkLst>
            <pc:docMk/>
            <pc:sldMk cId="502345858" sldId="268"/>
            <ac:picMk id="12" creationId="{B2344A40-0BFC-92A3-5C0A-B1D0069A29D3}"/>
          </ac:picMkLst>
        </pc:picChg>
      </pc:sldChg>
      <pc:sldChg chg="del">
        <pc:chgData name="lyonsimic@gmail.com" userId="S::urn:spo:guest#lyonsimic@gmail.com::" providerId="AD" clId="Web-{71969898-25D2-7A43-C995-8101BD498F7F}" dt="2023-01-07T19:32:34.690" v="1647"/>
        <pc:sldMkLst>
          <pc:docMk/>
          <pc:sldMk cId="4095985531" sldId="277"/>
        </pc:sldMkLst>
      </pc:sldChg>
      <pc:sldChg chg="del">
        <pc:chgData name="lyonsimic@gmail.com" userId="S::urn:spo:guest#lyonsimic@gmail.com::" providerId="AD" clId="Web-{71969898-25D2-7A43-C995-8101BD498F7F}" dt="2023-01-07T19:32:30.331" v="1645"/>
        <pc:sldMkLst>
          <pc:docMk/>
          <pc:sldMk cId="3036077315" sldId="278"/>
        </pc:sldMkLst>
      </pc:sldChg>
      <pc:sldChg chg="del">
        <pc:chgData name="lyonsimic@gmail.com" userId="S::urn:spo:guest#lyonsimic@gmail.com::" providerId="AD" clId="Web-{71969898-25D2-7A43-C995-8101BD498F7F}" dt="2023-01-07T19:32:31.518" v="1646"/>
        <pc:sldMkLst>
          <pc:docMk/>
          <pc:sldMk cId="3936321721" sldId="281"/>
        </pc:sldMkLst>
      </pc:sldChg>
      <pc:sldChg chg="del">
        <pc:chgData name="lyonsimic@gmail.com" userId="S::urn:spo:guest#lyonsimic@gmail.com::" providerId="AD" clId="Web-{71969898-25D2-7A43-C995-8101BD498F7F}" dt="2023-01-07T16:13:00.224" v="781"/>
        <pc:sldMkLst>
          <pc:docMk/>
          <pc:sldMk cId="1380501808" sldId="282"/>
        </pc:sldMkLst>
      </pc:sldChg>
      <pc:sldChg chg="del">
        <pc:chgData name="lyonsimic@gmail.com" userId="S::urn:spo:guest#lyonsimic@gmail.com::" providerId="AD" clId="Web-{71969898-25D2-7A43-C995-8101BD498F7F}" dt="2023-01-07T16:13:41.522" v="787"/>
        <pc:sldMkLst>
          <pc:docMk/>
          <pc:sldMk cId="119655672" sldId="283"/>
        </pc:sldMkLst>
      </pc:sldChg>
      <pc:sldChg chg="del">
        <pc:chgData name="lyonsimic@gmail.com" userId="S::urn:spo:guest#lyonsimic@gmail.com::" providerId="AD" clId="Web-{71969898-25D2-7A43-C995-8101BD498F7F}" dt="2023-01-07T16:13:47.694" v="788"/>
        <pc:sldMkLst>
          <pc:docMk/>
          <pc:sldMk cId="2798329722" sldId="284"/>
        </pc:sldMkLst>
      </pc:sldChg>
      <pc:sldChg chg="addSp delSp modSp add replId">
        <pc:chgData name="lyonsimic@gmail.com" userId="S::urn:spo:guest#lyonsimic@gmail.com::" providerId="AD" clId="Web-{71969898-25D2-7A43-C995-8101BD498F7F}" dt="2023-01-07T19:14:15.481" v="1557" actId="20577"/>
        <pc:sldMkLst>
          <pc:docMk/>
          <pc:sldMk cId="696522114" sldId="285"/>
        </pc:sldMkLst>
        <pc:spChg chg="mod">
          <ac:chgData name="lyonsimic@gmail.com" userId="S::urn:spo:guest#lyonsimic@gmail.com::" providerId="AD" clId="Web-{71969898-25D2-7A43-C995-8101BD498F7F}" dt="2023-01-07T16:13:13.975" v="783" actId="20577"/>
          <ac:spMkLst>
            <pc:docMk/>
            <pc:sldMk cId="696522114" sldId="285"/>
            <ac:spMk id="2" creationId="{AA5B535A-95FC-5642-BCE2-3FD1BCDF0AA2}"/>
          </ac:spMkLst>
        </pc:spChg>
        <pc:spChg chg="mod">
          <ac:chgData name="lyonsimic@gmail.com" userId="S::urn:spo:guest#lyonsimic@gmail.com::" providerId="AD" clId="Web-{71969898-25D2-7A43-C995-8101BD498F7F}" dt="2023-01-07T19:14:15.481" v="1557" actId="20577"/>
          <ac:spMkLst>
            <pc:docMk/>
            <pc:sldMk cId="696522114" sldId="285"/>
            <ac:spMk id="3" creationId="{3208D605-7348-0549-BBF8-830EEEAA2408}"/>
          </ac:spMkLst>
        </pc:spChg>
        <pc:spChg chg="add mod">
          <ac:chgData name="lyonsimic@gmail.com" userId="S::urn:spo:guest#lyonsimic@gmail.com::" providerId="AD" clId="Web-{71969898-25D2-7A43-C995-8101BD498F7F}" dt="2023-01-07T16:11:36.410" v="708"/>
          <ac:spMkLst>
            <pc:docMk/>
            <pc:sldMk cId="696522114" sldId="285"/>
            <ac:spMk id="5" creationId="{B0B72AE4-3FAA-38C4-C3E7-C0E4595B519A}"/>
          </ac:spMkLst>
        </pc:spChg>
        <pc:picChg chg="del">
          <ac:chgData name="lyonsimic@gmail.com" userId="S::urn:spo:guest#lyonsimic@gmail.com::" providerId="AD" clId="Web-{71969898-25D2-7A43-C995-8101BD498F7F}" dt="2023-01-07T16:11:36.410" v="708"/>
          <ac:picMkLst>
            <pc:docMk/>
            <pc:sldMk cId="696522114" sldId="285"/>
            <ac:picMk id="12" creationId="{B2344A40-0BFC-92A3-5C0A-B1D0069A29D3}"/>
          </ac:picMkLst>
        </pc:picChg>
      </pc:sldChg>
      <pc:sldChg chg="modSp add replId">
        <pc:chgData name="lyonsimic@gmail.com" userId="S::urn:spo:guest#lyonsimic@gmail.com::" providerId="AD" clId="Web-{71969898-25D2-7A43-C995-8101BD498F7F}" dt="2023-01-07T19:14:23.667" v="1559" actId="20577"/>
        <pc:sldMkLst>
          <pc:docMk/>
          <pc:sldMk cId="2085101620" sldId="286"/>
        </pc:sldMkLst>
        <pc:spChg chg="mod">
          <ac:chgData name="lyonsimic@gmail.com" userId="S::urn:spo:guest#lyonsimic@gmail.com::" providerId="AD" clId="Web-{71969898-25D2-7A43-C995-8101BD498F7F}" dt="2023-01-07T16:13:34.569" v="786" actId="20577"/>
          <ac:spMkLst>
            <pc:docMk/>
            <pc:sldMk cId="2085101620" sldId="286"/>
            <ac:spMk id="2" creationId="{AA5B535A-95FC-5642-BCE2-3FD1BCDF0AA2}"/>
          </ac:spMkLst>
        </pc:spChg>
        <pc:spChg chg="mod">
          <ac:chgData name="lyonsimic@gmail.com" userId="S::urn:spo:guest#lyonsimic@gmail.com::" providerId="AD" clId="Web-{71969898-25D2-7A43-C995-8101BD498F7F}" dt="2023-01-07T19:14:23.667" v="1559" actId="20577"/>
          <ac:spMkLst>
            <pc:docMk/>
            <pc:sldMk cId="2085101620" sldId="286"/>
            <ac:spMk id="3" creationId="{3208D605-7348-0549-BBF8-830EEEAA2408}"/>
          </ac:spMkLst>
        </pc:spChg>
      </pc:sldChg>
      <pc:sldChg chg="addSp delSp modSp add del replId">
        <pc:chgData name="lyonsimic@gmail.com" userId="S::urn:spo:guest#lyonsimic@gmail.com::" providerId="AD" clId="Web-{71969898-25D2-7A43-C995-8101BD498F7F}" dt="2023-01-07T16:12:36.927" v="777"/>
        <pc:sldMkLst>
          <pc:docMk/>
          <pc:sldMk cId="2978998484" sldId="286"/>
        </pc:sldMkLst>
        <pc:spChg chg="add mod">
          <ac:chgData name="lyonsimic@gmail.com" userId="S::urn:spo:guest#lyonsimic@gmail.com::" providerId="AD" clId="Web-{71969898-25D2-7A43-C995-8101BD498F7F}" dt="2023-01-07T16:11:39.082" v="709"/>
          <ac:spMkLst>
            <pc:docMk/>
            <pc:sldMk cId="2978998484" sldId="286"/>
            <ac:spMk id="5" creationId="{1EF54DC6-2CCC-E5FE-2432-CCF99D8A3A43}"/>
          </ac:spMkLst>
        </pc:spChg>
        <pc:picChg chg="del">
          <ac:chgData name="lyonsimic@gmail.com" userId="S::urn:spo:guest#lyonsimic@gmail.com::" providerId="AD" clId="Web-{71969898-25D2-7A43-C995-8101BD498F7F}" dt="2023-01-07T16:11:39.082" v="709"/>
          <ac:picMkLst>
            <pc:docMk/>
            <pc:sldMk cId="2978998484" sldId="286"/>
            <ac:picMk id="12" creationId="{B2344A40-0BFC-92A3-5C0A-B1D0069A29D3}"/>
          </ac:picMkLst>
        </pc:picChg>
      </pc:sldChg>
      <pc:sldChg chg="modSp add replId">
        <pc:chgData name="lyonsimic@gmail.com" userId="S::urn:spo:guest#lyonsimic@gmail.com::" providerId="AD" clId="Web-{71969898-25D2-7A43-C995-8101BD498F7F}" dt="2023-01-07T19:14:35.293" v="1561" actId="20577"/>
        <pc:sldMkLst>
          <pc:docMk/>
          <pc:sldMk cId="561870954" sldId="287"/>
        </pc:sldMkLst>
        <pc:spChg chg="mod">
          <ac:chgData name="lyonsimic@gmail.com" userId="S::urn:spo:guest#lyonsimic@gmail.com::" providerId="AD" clId="Web-{71969898-25D2-7A43-C995-8101BD498F7F}" dt="2023-01-07T16:13:56.850" v="793" actId="20577"/>
          <ac:spMkLst>
            <pc:docMk/>
            <pc:sldMk cId="561870954" sldId="287"/>
            <ac:spMk id="2" creationId="{AA5B535A-95FC-5642-BCE2-3FD1BCDF0AA2}"/>
          </ac:spMkLst>
        </pc:spChg>
        <pc:spChg chg="mod">
          <ac:chgData name="lyonsimic@gmail.com" userId="S::urn:spo:guest#lyonsimic@gmail.com::" providerId="AD" clId="Web-{71969898-25D2-7A43-C995-8101BD498F7F}" dt="2023-01-07T19:14:35.293" v="1561" actId="20577"/>
          <ac:spMkLst>
            <pc:docMk/>
            <pc:sldMk cId="561870954" sldId="287"/>
            <ac:spMk id="3" creationId="{3208D605-7348-0549-BBF8-830EEEAA2408}"/>
          </ac:spMkLst>
        </pc:spChg>
      </pc:sldChg>
      <pc:sldChg chg="addSp delSp modSp add del replId">
        <pc:chgData name="lyonsimic@gmail.com" userId="S::urn:spo:guest#lyonsimic@gmail.com::" providerId="AD" clId="Web-{71969898-25D2-7A43-C995-8101BD498F7F}" dt="2023-01-07T16:12:38.396" v="778"/>
        <pc:sldMkLst>
          <pc:docMk/>
          <pc:sldMk cId="2440784421" sldId="287"/>
        </pc:sldMkLst>
        <pc:spChg chg="add mod">
          <ac:chgData name="lyonsimic@gmail.com" userId="S::urn:spo:guest#lyonsimic@gmail.com::" providerId="AD" clId="Web-{71969898-25D2-7A43-C995-8101BD498F7F}" dt="2023-01-07T16:11:43.348" v="710"/>
          <ac:spMkLst>
            <pc:docMk/>
            <pc:sldMk cId="2440784421" sldId="287"/>
            <ac:spMk id="5" creationId="{0977DD72-52F0-2048-63A5-D766B36DF605}"/>
          </ac:spMkLst>
        </pc:spChg>
        <pc:picChg chg="del">
          <ac:chgData name="lyonsimic@gmail.com" userId="S::urn:spo:guest#lyonsimic@gmail.com::" providerId="AD" clId="Web-{71969898-25D2-7A43-C995-8101BD498F7F}" dt="2023-01-07T16:11:43.348" v="710"/>
          <ac:picMkLst>
            <pc:docMk/>
            <pc:sldMk cId="2440784421" sldId="287"/>
            <ac:picMk id="12" creationId="{B2344A40-0BFC-92A3-5C0A-B1D0069A29D3}"/>
          </ac:picMkLst>
        </pc:picChg>
      </pc:sldChg>
      <pc:sldChg chg="modSp add del replId">
        <pc:chgData name="lyonsimic@gmail.com" userId="S::urn:spo:guest#lyonsimic@gmail.com::" providerId="AD" clId="Web-{71969898-25D2-7A43-C995-8101BD498F7F}" dt="2023-01-07T19:25:08.354" v="1600"/>
        <pc:sldMkLst>
          <pc:docMk/>
          <pc:sldMk cId="2275625897" sldId="288"/>
        </pc:sldMkLst>
        <pc:spChg chg="mod">
          <ac:chgData name="lyonsimic@gmail.com" userId="S::urn:spo:guest#lyonsimic@gmail.com::" providerId="AD" clId="Web-{71969898-25D2-7A43-C995-8101BD498F7F}" dt="2023-01-07T19:25:07.822" v="1599" actId="1076"/>
          <ac:spMkLst>
            <pc:docMk/>
            <pc:sldMk cId="2275625897" sldId="288"/>
            <ac:spMk id="5" creationId="{B0B72AE4-3FAA-38C4-C3E7-C0E4595B519A}"/>
          </ac:spMkLst>
        </pc:spChg>
      </pc:sldChg>
      <pc:sldChg chg="addSp delSp modSp add ord replId">
        <pc:chgData name="lyonsimic@gmail.com" userId="S::urn:spo:guest#lyonsimic@gmail.com::" providerId="AD" clId="Web-{71969898-25D2-7A43-C995-8101BD498F7F}" dt="2023-01-07T19:28:45.420" v="1634" actId="1076"/>
        <pc:sldMkLst>
          <pc:docMk/>
          <pc:sldMk cId="3026384699" sldId="288"/>
        </pc:sldMkLst>
        <pc:spChg chg="mod">
          <ac:chgData name="lyonsimic@gmail.com" userId="S::urn:spo:guest#lyonsimic@gmail.com::" providerId="AD" clId="Web-{71969898-25D2-7A43-C995-8101BD498F7F}" dt="2023-01-07T19:28:45.358" v="1633" actId="1076"/>
          <ac:spMkLst>
            <pc:docMk/>
            <pc:sldMk cId="3026384699" sldId="288"/>
            <ac:spMk id="2" creationId="{AA5B535A-95FC-5642-BCE2-3FD1BCDF0AA2}"/>
          </ac:spMkLst>
        </pc:spChg>
        <pc:spChg chg="mod">
          <ac:chgData name="lyonsimic@gmail.com" userId="S::urn:spo:guest#lyonsimic@gmail.com::" providerId="AD" clId="Web-{71969898-25D2-7A43-C995-8101BD498F7F}" dt="2023-01-07T19:28:45.420" v="1634" actId="1076"/>
          <ac:spMkLst>
            <pc:docMk/>
            <pc:sldMk cId="3026384699" sldId="288"/>
            <ac:spMk id="3" creationId="{3208D605-7348-0549-BBF8-830EEEAA2408}"/>
          </ac:spMkLst>
        </pc:spChg>
        <pc:spChg chg="add del mod">
          <ac:chgData name="lyonsimic@gmail.com" userId="S::urn:spo:guest#lyonsimic@gmail.com::" providerId="AD" clId="Web-{71969898-25D2-7A43-C995-8101BD498F7F}" dt="2023-01-07T19:28:14.092" v="1630"/>
          <ac:spMkLst>
            <pc:docMk/>
            <pc:sldMk cId="3026384699" sldId="288"/>
            <ac:spMk id="5" creationId="{0A0658E0-1B98-07CE-D198-E690DDC56184}"/>
          </ac:spMkLst>
        </pc:spChg>
        <pc:picChg chg="add del mod">
          <ac:chgData name="lyonsimic@gmail.com" userId="S::urn:spo:guest#lyonsimic@gmail.com::" providerId="AD" clId="Web-{71969898-25D2-7A43-C995-8101BD498F7F}" dt="2023-01-07T19:28:33.186" v="1632"/>
          <ac:picMkLst>
            <pc:docMk/>
            <pc:sldMk cId="3026384699" sldId="288"/>
            <ac:picMk id="8" creationId="{0BAFF2F0-BBD4-05CD-79D3-E209A8C69091}"/>
          </ac:picMkLst>
        </pc:picChg>
        <pc:picChg chg="add mod ord modCrop">
          <ac:chgData name="lyonsimic@gmail.com" userId="S::urn:spo:guest#lyonsimic@gmail.com::" providerId="AD" clId="Web-{71969898-25D2-7A43-C995-8101BD498F7F}" dt="2023-01-07T19:28:14.092" v="1630"/>
          <ac:picMkLst>
            <pc:docMk/>
            <pc:sldMk cId="3026384699" sldId="288"/>
            <ac:picMk id="9" creationId="{64069366-9036-5581-1E2C-2568A2BA94B3}"/>
          </ac:picMkLst>
        </pc:picChg>
        <pc:picChg chg="del">
          <ac:chgData name="lyonsimic@gmail.com" userId="S::urn:spo:guest#lyonsimic@gmail.com::" providerId="AD" clId="Web-{71969898-25D2-7A43-C995-8101BD498F7F}" dt="2023-01-07T19:26:30.746" v="1603"/>
          <ac:picMkLst>
            <pc:docMk/>
            <pc:sldMk cId="3026384699" sldId="288"/>
            <ac:picMk id="12" creationId="{B2344A40-0BFC-92A3-5C0A-B1D0069A29D3}"/>
          </ac:picMkLst>
        </pc:picChg>
      </pc:sldChg>
    </pc:docChg>
  </pc:docChgLst>
  <pc:docChgLst>
    <pc:chgData name="alex.ander_burton@outlook.com" userId="S::urn:spo:guest#alex.ander_burton@outlook.com::" providerId="AD" clId="Web-{A18EA4F8-E607-613C-6A3D-4EF32A5D669C}"/>
    <pc:docChg chg="modSld">
      <pc:chgData name="alex.ander_burton@outlook.com" userId="S::urn:spo:guest#alex.ander_burton@outlook.com::" providerId="AD" clId="Web-{A18EA4F8-E607-613C-6A3D-4EF32A5D669C}" dt="2023-01-07T17:49:22.907" v="59" actId="20577"/>
      <pc:docMkLst>
        <pc:docMk/>
      </pc:docMkLst>
      <pc:sldChg chg="modSp">
        <pc:chgData name="alex.ander_burton@outlook.com" userId="S::urn:spo:guest#alex.ander_burton@outlook.com::" providerId="AD" clId="Web-{A18EA4F8-E607-613C-6A3D-4EF32A5D669C}" dt="2023-01-07T17:49:22.907" v="59" actId="20577"/>
        <pc:sldMkLst>
          <pc:docMk/>
          <pc:sldMk cId="696522114" sldId="285"/>
        </pc:sldMkLst>
        <pc:spChg chg="mod">
          <ac:chgData name="alex.ander_burton@outlook.com" userId="S::urn:spo:guest#alex.ander_burton@outlook.com::" providerId="AD" clId="Web-{A18EA4F8-E607-613C-6A3D-4EF32A5D669C}" dt="2023-01-07T17:46:36.230" v="5" actId="20577"/>
          <ac:spMkLst>
            <pc:docMk/>
            <pc:sldMk cId="696522114" sldId="285"/>
            <ac:spMk id="2" creationId="{AA5B535A-95FC-5642-BCE2-3FD1BCDF0AA2}"/>
          </ac:spMkLst>
        </pc:spChg>
        <pc:spChg chg="mod">
          <ac:chgData name="alex.ander_burton@outlook.com" userId="S::urn:spo:guest#alex.ander_burton@outlook.com::" providerId="AD" clId="Web-{A18EA4F8-E607-613C-6A3D-4EF32A5D669C}" dt="2023-01-07T17:49:22.907" v="59" actId="20577"/>
          <ac:spMkLst>
            <pc:docMk/>
            <pc:sldMk cId="696522114" sldId="285"/>
            <ac:spMk id="3" creationId="{3208D605-7348-0549-BBF8-830EEEAA2408}"/>
          </ac:spMkLst>
        </pc:spChg>
      </pc:sldChg>
    </pc:docChg>
  </pc:docChgLst>
  <pc:docChgLst>
    <pc:chgData name="lyonsimic@gmail.com" userId="S::urn:spo:guest#lyonsimic@gmail.com::" providerId="AD" clId="Web-{64DD9101-65F1-C22F-96B8-1DBFD043BA45}"/>
    <pc:docChg chg="addSld delSld modSld sldOrd">
      <pc:chgData name="lyonsimic@gmail.com" userId="S::urn:spo:guest#lyonsimic@gmail.com::" providerId="AD" clId="Web-{64DD9101-65F1-C22F-96B8-1DBFD043BA45}" dt="2023-01-08T20:48:58.818" v="211"/>
      <pc:docMkLst>
        <pc:docMk/>
      </pc:docMkLst>
      <pc:sldChg chg="addSp delSp modSp del">
        <pc:chgData name="lyonsimic@gmail.com" userId="S::urn:spo:guest#lyonsimic@gmail.com::" providerId="AD" clId="Web-{64DD9101-65F1-C22F-96B8-1DBFD043BA45}" dt="2023-01-08T20:48:58.818" v="211"/>
        <pc:sldMkLst>
          <pc:docMk/>
          <pc:sldMk cId="356485694" sldId="271"/>
        </pc:sldMkLst>
        <pc:spChg chg="mod">
          <ac:chgData name="lyonsimic@gmail.com" userId="S::urn:spo:guest#lyonsimic@gmail.com::" providerId="AD" clId="Web-{64DD9101-65F1-C22F-96B8-1DBFD043BA45}" dt="2023-01-08T20:36:18.269" v="136" actId="14100"/>
          <ac:spMkLst>
            <pc:docMk/>
            <pc:sldMk cId="356485694" sldId="271"/>
            <ac:spMk id="2" creationId="{F84594FE-FAB7-3E45-B5CB-40D5EFEBE98B}"/>
          </ac:spMkLst>
        </pc:spChg>
        <pc:picChg chg="add del">
          <ac:chgData name="lyonsimic@gmail.com" userId="S::urn:spo:guest#lyonsimic@gmail.com::" providerId="AD" clId="Web-{64DD9101-65F1-C22F-96B8-1DBFD043BA45}" dt="2023-01-08T20:36:35.442" v="138"/>
          <ac:picMkLst>
            <pc:docMk/>
            <pc:sldMk cId="356485694" sldId="271"/>
            <ac:picMk id="4" creationId="{73BA3197-4F92-A552-58CB-B60BBDF594E3}"/>
          </ac:picMkLst>
        </pc:picChg>
      </pc:sldChg>
      <pc:sldChg chg="del">
        <pc:chgData name="lyonsimic@gmail.com" userId="S::urn:spo:guest#lyonsimic@gmail.com::" providerId="AD" clId="Web-{64DD9101-65F1-C22F-96B8-1DBFD043BA45}" dt="2023-01-08T19:54:47.951" v="27"/>
        <pc:sldMkLst>
          <pc:docMk/>
          <pc:sldMk cId="327634901" sldId="276"/>
        </pc:sldMkLst>
      </pc:sldChg>
      <pc:sldChg chg="del">
        <pc:chgData name="lyonsimic@gmail.com" userId="S::urn:spo:guest#lyonsimic@gmail.com::" providerId="AD" clId="Web-{64DD9101-65F1-C22F-96B8-1DBFD043BA45}" dt="2023-01-08T20:14:50.949" v="79"/>
        <pc:sldMkLst>
          <pc:docMk/>
          <pc:sldMk cId="4142491499" sldId="279"/>
        </pc:sldMkLst>
      </pc:sldChg>
      <pc:sldChg chg="modSp del">
        <pc:chgData name="lyonsimic@gmail.com" userId="S::urn:spo:guest#lyonsimic@gmail.com::" providerId="AD" clId="Web-{64DD9101-65F1-C22F-96B8-1DBFD043BA45}" dt="2023-01-08T20:17:39.710" v="105"/>
        <pc:sldMkLst>
          <pc:docMk/>
          <pc:sldMk cId="2450378116" sldId="280"/>
        </pc:sldMkLst>
        <pc:spChg chg="mod">
          <ac:chgData name="lyonsimic@gmail.com" userId="S::urn:spo:guest#lyonsimic@gmail.com::" providerId="AD" clId="Web-{64DD9101-65F1-C22F-96B8-1DBFD043BA45}" dt="2023-01-08T20:17:14.225" v="98" actId="20577"/>
          <ac:spMkLst>
            <pc:docMk/>
            <pc:sldMk cId="2450378116" sldId="280"/>
            <ac:spMk id="3" creationId="{B911175E-32A5-9B47-88BF-9261ED111A3B}"/>
          </ac:spMkLst>
        </pc:spChg>
      </pc:sldChg>
      <pc:sldChg chg="modSp">
        <pc:chgData name="lyonsimic@gmail.com" userId="S::urn:spo:guest#lyonsimic@gmail.com::" providerId="AD" clId="Web-{64DD9101-65F1-C22F-96B8-1DBFD043BA45}" dt="2023-01-08T19:54:04.731" v="24" actId="20577"/>
        <pc:sldMkLst>
          <pc:docMk/>
          <pc:sldMk cId="3026384699" sldId="288"/>
        </pc:sldMkLst>
        <pc:spChg chg="mod">
          <ac:chgData name="lyonsimic@gmail.com" userId="S::urn:spo:guest#lyonsimic@gmail.com::" providerId="AD" clId="Web-{64DD9101-65F1-C22F-96B8-1DBFD043BA45}" dt="2023-01-08T19:54:04.731" v="24" actId="20577"/>
          <ac:spMkLst>
            <pc:docMk/>
            <pc:sldMk cId="3026384699" sldId="288"/>
            <ac:spMk id="3" creationId="{3208D605-7348-0549-BBF8-830EEEAA2408}"/>
          </ac:spMkLst>
        </pc:spChg>
      </pc:sldChg>
      <pc:sldChg chg="addSp delSp modSp add ord replId">
        <pc:chgData name="lyonsimic@gmail.com" userId="S::urn:spo:guest#lyonsimic@gmail.com::" providerId="AD" clId="Web-{64DD9101-65F1-C22F-96B8-1DBFD043BA45}" dt="2023-01-08T20:18:06.289" v="111" actId="20577"/>
        <pc:sldMkLst>
          <pc:docMk/>
          <pc:sldMk cId="326991766" sldId="289"/>
        </pc:sldMkLst>
        <pc:spChg chg="mod">
          <ac:chgData name="lyonsimic@gmail.com" userId="S::urn:spo:guest#lyonsimic@gmail.com::" providerId="AD" clId="Web-{64DD9101-65F1-C22F-96B8-1DBFD043BA45}" dt="2023-01-08T20:12:22.537" v="70" actId="20577"/>
          <ac:spMkLst>
            <pc:docMk/>
            <pc:sldMk cId="326991766" sldId="289"/>
            <ac:spMk id="2" creationId="{AA5B535A-95FC-5642-BCE2-3FD1BCDF0AA2}"/>
          </ac:spMkLst>
        </pc:spChg>
        <pc:spChg chg="mod">
          <ac:chgData name="lyonsimic@gmail.com" userId="S::urn:spo:guest#lyonsimic@gmail.com::" providerId="AD" clId="Web-{64DD9101-65F1-C22F-96B8-1DBFD043BA45}" dt="2023-01-08T20:18:06.289" v="111" actId="20577"/>
          <ac:spMkLst>
            <pc:docMk/>
            <pc:sldMk cId="326991766" sldId="289"/>
            <ac:spMk id="3" creationId="{3208D605-7348-0549-BBF8-830EEEAA2408}"/>
          </ac:spMkLst>
        </pc:spChg>
        <pc:spChg chg="add del mod ord">
          <ac:chgData name="lyonsimic@gmail.com" userId="S::urn:spo:guest#lyonsimic@gmail.com::" providerId="AD" clId="Web-{64DD9101-65F1-C22F-96B8-1DBFD043BA45}" dt="2023-01-08T20:11:40.348" v="64"/>
          <ac:spMkLst>
            <pc:docMk/>
            <pc:sldMk cId="326991766" sldId="289"/>
            <ac:spMk id="7" creationId="{155D372C-3FA9-39A7-6F14-9A102EA511A8}"/>
          </ac:spMkLst>
        </pc:spChg>
        <pc:picChg chg="add del mod">
          <ac:chgData name="lyonsimic@gmail.com" userId="S::urn:spo:guest#lyonsimic@gmail.com::" providerId="AD" clId="Web-{64DD9101-65F1-C22F-96B8-1DBFD043BA45}" dt="2023-01-08T20:11:32.582" v="63"/>
          <ac:picMkLst>
            <pc:docMk/>
            <pc:sldMk cId="326991766" sldId="289"/>
            <ac:picMk id="4" creationId="{4430B74F-B322-D8E9-6570-0747F953B554}"/>
          </ac:picMkLst>
        </pc:picChg>
        <pc:picChg chg="add mod ord modCrop">
          <ac:chgData name="lyonsimic@gmail.com" userId="S::urn:spo:guest#lyonsimic@gmail.com::" providerId="AD" clId="Web-{64DD9101-65F1-C22F-96B8-1DBFD043BA45}" dt="2023-01-08T20:11:40.348" v="64"/>
          <ac:picMkLst>
            <pc:docMk/>
            <pc:sldMk cId="326991766" sldId="289"/>
            <ac:picMk id="8" creationId="{171031DD-C8B4-A65B-AF94-9CDDEB9A228E}"/>
          </ac:picMkLst>
        </pc:picChg>
        <pc:picChg chg="del">
          <ac:chgData name="lyonsimic@gmail.com" userId="S::urn:spo:guest#lyonsimic@gmail.com::" providerId="AD" clId="Web-{64DD9101-65F1-C22F-96B8-1DBFD043BA45}" dt="2023-01-08T20:09:26.468" v="49"/>
          <ac:picMkLst>
            <pc:docMk/>
            <pc:sldMk cId="326991766" sldId="289"/>
            <ac:picMk id="9" creationId="{64069366-9036-5581-1E2C-2568A2BA94B3}"/>
          </ac:picMkLst>
        </pc:picChg>
      </pc:sldChg>
      <pc:sldChg chg="addSp delSp modSp add replId">
        <pc:chgData name="lyonsimic@gmail.com" userId="S::urn:spo:guest#lyonsimic@gmail.com::" providerId="AD" clId="Web-{64DD9101-65F1-C22F-96B8-1DBFD043BA45}" dt="2023-01-08T20:34:07.374" v="134"/>
        <pc:sldMkLst>
          <pc:docMk/>
          <pc:sldMk cId="3084497534" sldId="290"/>
        </pc:sldMkLst>
        <pc:spChg chg="mod">
          <ac:chgData name="lyonsimic@gmail.com" userId="S::urn:spo:guest#lyonsimic@gmail.com::" providerId="AD" clId="Web-{64DD9101-65F1-C22F-96B8-1DBFD043BA45}" dt="2023-01-08T20:17:36.663" v="104" actId="20577"/>
          <ac:spMkLst>
            <pc:docMk/>
            <pc:sldMk cId="3084497534" sldId="290"/>
            <ac:spMk id="2" creationId="{AA5B535A-95FC-5642-BCE2-3FD1BCDF0AA2}"/>
          </ac:spMkLst>
        </pc:spChg>
        <pc:spChg chg="mod">
          <ac:chgData name="lyonsimic@gmail.com" userId="S::urn:spo:guest#lyonsimic@gmail.com::" providerId="AD" clId="Web-{64DD9101-65F1-C22F-96B8-1DBFD043BA45}" dt="2023-01-08T20:19:43.715" v="129" actId="20577"/>
          <ac:spMkLst>
            <pc:docMk/>
            <pc:sldMk cId="3084497534" sldId="290"/>
            <ac:spMk id="3" creationId="{3208D605-7348-0549-BBF8-830EEEAA2408}"/>
          </ac:spMkLst>
        </pc:spChg>
        <pc:spChg chg="add del mod">
          <ac:chgData name="lyonsimic@gmail.com" userId="S::urn:spo:guest#lyonsimic@gmail.com::" providerId="AD" clId="Web-{64DD9101-65F1-C22F-96B8-1DBFD043BA45}" dt="2023-01-08T20:34:07.374" v="134"/>
          <ac:spMkLst>
            <pc:docMk/>
            <pc:sldMk cId="3084497534" sldId="290"/>
            <ac:spMk id="5" creationId="{986501FA-328F-D009-3FA0-B7B1D0F30893}"/>
          </ac:spMkLst>
        </pc:spChg>
        <pc:picChg chg="add del mod ord modCrop">
          <ac:chgData name="lyonsimic@gmail.com" userId="S::urn:spo:guest#lyonsimic@gmail.com::" providerId="AD" clId="Web-{64DD9101-65F1-C22F-96B8-1DBFD043BA45}" dt="2023-01-08T20:33:56.202" v="133"/>
          <ac:picMkLst>
            <pc:docMk/>
            <pc:sldMk cId="3084497534" sldId="290"/>
            <ac:picMk id="7" creationId="{1BFDF650-40CA-2D9C-DB13-FFCFE41E69B7}"/>
          </ac:picMkLst>
        </pc:picChg>
        <pc:picChg chg="del">
          <ac:chgData name="lyonsimic@gmail.com" userId="S::urn:spo:guest#lyonsimic@gmail.com::" providerId="AD" clId="Web-{64DD9101-65F1-C22F-96B8-1DBFD043BA45}" dt="2023-01-08T20:14:31.870" v="75"/>
          <ac:picMkLst>
            <pc:docMk/>
            <pc:sldMk cId="3084497534" sldId="290"/>
            <ac:picMk id="8" creationId="{171031DD-C8B4-A65B-AF94-9CDDEB9A228E}"/>
          </ac:picMkLst>
        </pc:picChg>
        <pc:picChg chg="add mod ord modCrop">
          <ac:chgData name="lyonsimic@gmail.com" userId="S::urn:spo:guest#lyonsimic@gmail.com::" providerId="AD" clId="Web-{64DD9101-65F1-C22F-96B8-1DBFD043BA45}" dt="2023-01-08T20:34:07.374" v="134"/>
          <ac:picMkLst>
            <pc:docMk/>
            <pc:sldMk cId="3084497534" sldId="290"/>
            <ac:picMk id="9" creationId="{77AF11F2-D741-B42C-42A0-991B8A3BDD46}"/>
          </ac:picMkLst>
        </pc:picChg>
      </pc:sldChg>
      <pc:sldChg chg="addSp delSp modSp add replId">
        <pc:chgData name="lyonsimic@gmail.com" userId="S::urn:spo:guest#lyonsimic@gmail.com::" providerId="AD" clId="Web-{64DD9101-65F1-C22F-96B8-1DBFD043BA45}" dt="2023-01-08T20:37:10.678" v="140"/>
        <pc:sldMkLst>
          <pc:docMk/>
          <pc:sldMk cId="2749653660" sldId="291"/>
        </pc:sldMkLst>
        <pc:spChg chg="mod">
          <ac:chgData name="lyonsimic@gmail.com" userId="S::urn:spo:guest#lyonsimic@gmail.com::" providerId="AD" clId="Web-{64DD9101-65F1-C22F-96B8-1DBFD043BA45}" dt="2023-01-08T20:16:35.505" v="86" actId="20577"/>
          <ac:spMkLst>
            <pc:docMk/>
            <pc:sldMk cId="2749653660" sldId="291"/>
            <ac:spMk id="2" creationId="{AA5B535A-95FC-5642-BCE2-3FD1BCDF0AA2}"/>
          </ac:spMkLst>
        </pc:spChg>
        <pc:spChg chg="mod">
          <ac:chgData name="lyonsimic@gmail.com" userId="S::urn:spo:guest#lyonsimic@gmail.com::" providerId="AD" clId="Web-{64DD9101-65F1-C22F-96B8-1DBFD043BA45}" dt="2023-01-08T20:17:32.101" v="103" actId="20577"/>
          <ac:spMkLst>
            <pc:docMk/>
            <pc:sldMk cId="2749653660" sldId="291"/>
            <ac:spMk id="3" creationId="{3208D605-7348-0549-BBF8-830EEEAA2408}"/>
          </ac:spMkLst>
        </pc:spChg>
        <pc:spChg chg="add del">
          <ac:chgData name="lyonsimic@gmail.com" userId="S::urn:spo:guest#lyonsimic@gmail.com::" providerId="AD" clId="Web-{64DD9101-65F1-C22F-96B8-1DBFD043BA45}" dt="2023-01-08T20:34:54.110" v="135"/>
          <ac:spMkLst>
            <pc:docMk/>
            <pc:sldMk cId="2749653660" sldId="291"/>
            <ac:spMk id="5" creationId="{986501FA-328F-D009-3FA0-B7B1D0F30893}"/>
          </ac:spMkLst>
        </pc:spChg>
        <pc:spChg chg="add del mod">
          <ac:chgData name="lyonsimic@gmail.com" userId="S::urn:spo:guest#lyonsimic@gmail.com::" providerId="AD" clId="Web-{64DD9101-65F1-C22F-96B8-1DBFD043BA45}" dt="2023-01-08T20:37:10.678" v="140"/>
          <ac:spMkLst>
            <pc:docMk/>
            <pc:sldMk cId="2749653660" sldId="291"/>
            <ac:spMk id="9" creationId="{EC06DB29-BE0D-7FE1-86F8-53A81F8CB379}"/>
          </ac:spMkLst>
        </pc:spChg>
        <pc:picChg chg="add del mod ord modCrop">
          <ac:chgData name="lyonsimic@gmail.com" userId="S::urn:spo:guest#lyonsimic@gmail.com::" providerId="AD" clId="Web-{64DD9101-65F1-C22F-96B8-1DBFD043BA45}" dt="2023-01-08T20:33:52.905" v="132"/>
          <ac:picMkLst>
            <pc:docMk/>
            <pc:sldMk cId="2749653660" sldId="291"/>
            <ac:picMk id="4" creationId="{6B7D9518-A154-FA12-9C8A-4BFAB3139544}"/>
          </ac:picMkLst>
        </pc:picChg>
        <pc:picChg chg="add del mod ord modCrop">
          <ac:chgData name="lyonsimic@gmail.com" userId="S::urn:spo:guest#lyonsimic@gmail.com::" providerId="AD" clId="Web-{64DD9101-65F1-C22F-96B8-1DBFD043BA45}" dt="2023-01-08T20:36:45.739" v="139"/>
          <ac:picMkLst>
            <pc:docMk/>
            <pc:sldMk cId="2749653660" sldId="291"/>
            <ac:picMk id="7" creationId="{9200AB22-F461-ABD1-DAC9-C00AADBC6A95}"/>
          </ac:picMkLst>
        </pc:picChg>
        <pc:picChg chg="add mod ord modCrop">
          <ac:chgData name="lyonsimic@gmail.com" userId="S::urn:spo:guest#lyonsimic@gmail.com::" providerId="AD" clId="Web-{64DD9101-65F1-C22F-96B8-1DBFD043BA45}" dt="2023-01-08T20:37:10.678" v="140"/>
          <ac:picMkLst>
            <pc:docMk/>
            <pc:sldMk cId="2749653660" sldId="291"/>
            <ac:picMk id="10" creationId="{5B1518A1-A539-7E93-A638-D46D45249498}"/>
          </ac:picMkLst>
        </pc:picChg>
      </pc:sldChg>
      <pc:sldChg chg="addSp delSp modSp add mod replId setBg">
        <pc:chgData name="lyonsimic@gmail.com" userId="S::urn:spo:guest#lyonsimic@gmail.com::" providerId="AD" clId="Web-{64DD9101-65F1-C22F-96B8-1DBFD043BA45}" dt="2023-01-08T20:48:52.172" v="210" actId="1076"/>
        <pc:sldMkLst>
          <pc:docMk/>
          <pc:sldMk cId="3879249033" sldId="292"/>
        </pc:sldMkLst>
        <pc:spChg chg="del">
          <ac:chgData name="lyonsimic@gmail.com" userId="S::urn:spo:guest#lyonsimic@gmail.com::" providerId="AD" clId="Web-{64DD9101-65F1-C22F-96B8-1DBFD043BA45}" dt="2023-01-08T20:39:19.495" v="146"/>
          <ac:spMkLst>
            <pc:docMk/>
            <pc:sldMk cId="3879249033" sldId="292"/>
            <ac:spMk id="2" creationId="{AA5B535A-95FC-5642-BCE2-3FD1BCDF0AA2}"/>
          </ac:spMkLst>
        </pc:spChg>
        <pc:spChg chg="del">
          <ac:chgData name="lyonsimic@gmail.com" userId="S::urn:spo:guest#lyonsimic@gmail.com::" providerId="AD" clId="Web-{64DD9101-65F1-C22F-96B8-1DBFD043BA45}" dt="2023-01-08T20:39:16.682" v="145"/>
          <ac:spMkLst>
            <pc:docMk/>
            <pc:sldMk cId="3879249033" sldId="292"/>
            <ac:spMk id="3" creationId="{3208D605-7348-0549-BBF8-830EEEAA2408}"/>
          </ac:spMkLst>
        </pc:spChg>
        <pc:spChg chg="add del mod">
          <ac:chgData name="lyonsimic@gmail.com" userId="S::urn:spo:guest#lyonsimic@gmail.com::" providerId="AD" clId="Web-{64DD9101-65F1-C22F-96B8-1DBFD043BA45}" dt="2023-01-08T20:38:59.619" v="144"/>
          <ac:spMkLst>
            <pc:docMk/>
            <pc:sldMk cId="3879249033" sldId="292"/>
            <ac:spMk id="5" creationId="{4B08737C-FD45-6C75-8D91-02BC5149CC27}"/>
          </ac:spMkLst>
        </pc:spChg>
        <pc:spChg chg="add del mod">
          <ac:chgData name="lyonsimic@gmail.com" userId="S::urn:spo:guest#lyonsimic@gmail.com::" providerId="AD" clId="Web-{64DD9101-65F1-C22F-96B8-1DBFD043BA45}" dt="2023-01-08T20:39:24.823" v="148"/>
          <ac:spMkLst>
            <pc:docMk/>
            <pc:sldMk cId="3879249033" sldId="292"/>
            <ac:spMk id="9" creationId="{2AB6C9E7-94BA-FDF7-36ED-8CC60FB30FE0}"/>
          </ac:spMkLst>
        </pc:spChg>
        <pc:spChg chg="add del mod">
          <ac:chgData name="lyonsimic@gmail.com" userId="S::urn:spo:guest#lyonsimic@gmail.com::" providerId="AD" clId="Web-{64DD9101-65F1-C22F-96B8-1DBFD043BA45}" dt="2023-01-08T20:39:22.604" v="147"/>
          <ac:spMkLst>
            <pc:docMk/>
            <pc:sldMk cId="3879249033" sldId="292"/>
            <ac:spMk id="12" creationId="{AD3998A4-7E86-D25A-1756-B0F68309593B}"/>
          </ac:spMkLst>
        </pc:spChg>
        <pc:spChg chg="add mod">
          <ac:chgData name="lyonsimic@gmail.com" userId="S::urn:spo:guest#lyonsimic@gmail.com::" providerId="AD" clId="Web-{64DD9101-65F1-C22F-96B8-1DBFD043BA45}" dt="2023-01-08T20:48:40.015" v="208" actId="20577"/>
          <ac:spMkLst>
            <pc:docMk/>
            <pc:sldMk cId="3879249033" sldId="292"/>
            <ac:spMk id="14" creationId="{518D0087-E24A-B3DC-4238-52F664075B0D}"/>
          </ac:spMkLst>
        </pc:spChg>
        <pc:spChg chg="add del mod">
          <ac:chgData name="lyonsimic@gmail.com" userId="S::urn:spo:guest#lyonsimic@gmail.com::" providerId="AD" clId="Web-{64DD9101-65F1-C22F-96B8-1DBFD043BA45}" dt="2023-01-08T20:40:54.717" v="156"/>
          <ac:spMkLst>
            <pc:docMk/>
            <pc:sldMk cId="3879249033" sldId="292"/>
            <ac:spMk id="16" creationId="{5851FB64-4291-A298-B3B1-B300E626EE74}"/>
          </ac:spMkLst>
        </pc:spChg>
        <pc:spChg chg="add mod">
          <ac:chgData name="lyonsimic@gmail.com" userId="S::urn:spo:guest#lyonsimic@gmail.com::" providerId="AD" clId="Web-{64DD9101-65F1-C22F-96B8-1DBFD043BA45}" dt="2023-01-08T20:42:25.986" v="160"/>
          <ac:spMkLst>
            <pc:docMk/>
            <pc:sldMk cId="3879249033" sldId="292"/>
            <ac:spMk id="18" creationId="{B6C15C61-FAEC-762B-E484-6509497D5B5E}"/>
          </ac:spMkLst>
        </pc:spChg>
        <pc:picChg chg="del">
          <ac:chgData name="lyonsimic@gmail.com" userId="S::urn:spo:guest#lyonsimic@gmail.com::" providerId="AD" clId="Web-{64DD9101-65F1-C22F-96B8-1DBFD043BA45}" dt="2023-01-08T20:39:52.715" v="153"/>
          <ac:picMkLst>
            <pc:docMk/>
            <pc:sldMk cId="3879249033" sldId="292"/>
            <ac:picMk id="6" creationId="{E0490EFF-2751-4C66-BDA5-E8CA00964684}"/>
          </ac:picMkLst>
        </pc:picChg>
        <pc:picChg chg="add del mod ord modCrop">
          <ac:chgData name="lyonsimic@gmail.com" userId="S::urn:spo:guest#lyonsimic@gmail.com::" providerId="AD" clId="Web-{64DD9101-65F1-C22F-96B8-1DBFD043BA45}" dt="2023-01-08T20:40:17.059" v="155"/>
          <ac:picMkLst>
            <pc:docMk/>
            <pc:sldMk cId="3879249033" sldId="292"/>
            <ac:picMk id="7" creationId="{D734C884-AC15-729B-C847-DE4B71B16144}"/>
          </ac:picMkLst>
        </pc:picChg>
        <pc:picChg chg="del">
          <ac:chgData name="lyonsimic@gmail.com" userId="S::urn:spo:guest#lyonsimic@gmail.com::" providerId="AD" clId="Web-{64DD9101-65F1-C22F-96B8-1DBFD043BA45}" dt="2023-01-08T20:37:37.804" v="142"/>
          <ac:picMkLst>
            <pc:docMk/>
            <pc:sldMk cId="3879249033" sldId="292"/>
            <ac:picMk id="10" creationId="{5B1518A1-A539-7E93-A638-D46D45249498}"/>
          </ac:picMkLst>
        </pc:picChg>
        <pc:picChg chg="add mod ord modCrop">
          <ac:chgData name="lyonsimic@gmail.com" userId="S::urn:spo:guest#lyonsimic@gmail.com::" providerId="AD" clId="Web-{64DD9101-65F1-C22F-96B8-1DBFD043BA45}" dt="2023-01-08T20:40:54.717" v="156"/>
          <ac:picMkLst>
            <pc:docMk/>
            <pc:sldMk cId="3879249033" sldId="292"/>
            <ac:picMk id="17" creationId="{5DE8B5A1-5C8E-CC18-1B03-BBB57054DEA7}"/>
          </ac:picMkLst>
        </pc:picChg>
        <pc:picChg chg="add del">
          <ac:chgData name="lyonsimic@gmail.com" userId="S::urn:spo:guest#lyonsimic@gmail.com::" providerId="AD" clId="Web-{64DD9101-65F1-C22F-96B8-1DBFD043BA45}" dt="2023-01-08T20:44:44.178" v="180"/>
          <ac:picMkLst>
            <pc:docMk/>
            <pc:sldMk cId="3879249033" sldId="292"/>
            <ac:picMk id="20" creationId="{36FAE2ED-CA5E-66F4-67A5-99BF342BCC83}"/>
          </ac:picMkLst>
        </pc:picChg>
        <pc:picChg chg="add del mod">
          <ac:chgData name="lyonsimic@gmail.com" userId="S::urn:spo:guest#lyonsimic@gmail.com::" providerId="AD" clId="Web-{64DD9101-65F1-C22F-96B8-1DBFD043BA45}" dt="2023-01-08T20:46:57.340" v="197"/>
          <ac:picMkLst>
            <pc:docMk/>
            <pc:sldMk cId="3879249033" sldId="292"/>
            <ac:picMk id="21" creationId="{32D9105F-D7D6-0CD7-180A-4551F461E49C}"/>
          </ac:picMkLst>
        </pc:picChg>
        <pc:picChg chg="add mod">
          <ac:chgData name="lyonsimic@gmail.com" userId="S::urn:spo:guest#lyonsimic@gmail.com::" providerId="AD" clId="Web-{64DD9101-65F1-C22F-96B8-1DBFD043BA45}" dt="2023-01-08T20:48:52.172" v="210" actId="1076"/>
          <ac:picMkLst>
            <pc:docMk/>
            <pc:sldMk cId="3879249033" sldId="292"/>
            <ac:picMk id="22" creationId="{FE8762C2-5B88-6E5B-7F61-1E3928DA66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E4496-9E18-5D46-A535-B3B29FA6166C}" type="datetimeFigureOut">
              <a:rPr lang="en-US" smtClean="0"/>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6B3DD-BC9B-5445-AB46-3348F5397A19}" type="slidenum">
              <a:rPr lang="en-US" smtClean="0"/>
              <a:t>‹#›</a:t>
            </a:fld>
            <a:endParaRPr lang="en-US"/>
          </a:p>
        </p:txBody>
      </p:sp>
    </p:spTree>
    <p:extLst>
      <p:ext uri="{BB962C8B-B14F-4D97-AF65-F5344CB8AC3E}">
        <p14:creationId xmlns:p14="http://schemas.microsoft.com/office/powerpoint/2010/main" val="330779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75AB39E-6172-7447-BDD5-CB13EF0BAA0F}"/>
              </a:ext>
            </a:extLst>
          </p:cNvPr>
          <p:cNvSpPr>
            <a:spLocks noGrp="1"/>
          </p:cNvSpPr>
          <p:nvPr>
            <p:ph type="body" sz="quarter" idx="11" hasCustomPrompt="1"/>
          </p:nvPr>
        </p:nvSpPr>
        <p:spPr>
          <a:xfrm>
            <a:off x="1439863" y="5774296"/>
            <a:ext cx="13476287" cy="1611242"/>
          </a:xfrm>
          <a:prstGeom prst="rect">
            <a:avLst/>
          </a:prstGeom>
        </p:spPr>
        <p:txBody>
          <a:bodyPr lIns="0" tIns="0" rIns="0" bIns="0"/>
          <a:lstStyle>
            <a:lvl1pPr marL="0" indent="0">
              <a:lnSpc>
                <a:spcPct val="100000"/>
              </a:lnSpc>
              <a:buFontTx/>
              <a:buNone/>
              <a:defRPr sz="4000" baseline="0">
                <a:solidFill>
                  <a:srgbClr val="CD0175"/>
                </a:solidFill>
              </a:defRPr>
            </a:lvl1pPr>
          </a:lstStyle>
          <a:p>
            <a:r>
              <a:rPr lang="en-US" sz="2800">
                <a:solidFill>
                  <a:srgbClr val="CD0175"/>
                </a:solidFill>
                <a:latin typeface="Arial" panose="020B0604020202020204" pitchFamily="34" charset="0"/>
                <a:cs typeface="Arial" panose="020B0604020202020204" pitchFamily="34" charset="0"/>
              </a:rPr>
              <a:t>Click here to create a Main Subtitle</a:t>
            </a:r>
          </a:p>
        </p:txBody>
      </p:sp>
      <p:sp>
        <p:nvSpPr>
          <p:cNvPr id="7" name="Text Placeholder 6">
            <a:extLst>
              <a:ext uri="{FF2B5EF4-FFF2-40B4-BE49-F238E27FC236}">
                <a16:creationId xmlns:a16="http://schemas.microsoft.com/office/drawing/2014/main" id="{68C53EBE-4C07-984E-81A9-FE2B9696C77C}"/>
              </a:ext>
            </a:extLst>
          </p:cNvPr>
          <p:cNvSpPr>
            <a:spLocks noGrp="1"/>
          </p:cNvSpPr>
          <p:nvPr>
            <p:ph type="body" sz="quarter" idx="10" hasCustomPrompt="1"/>
          </p:nvPr>
        </p:nvSpPr>
        <p:spPr>
          <a:xfrm>
            <a:off x="1439863" y="2073785"/>
            <a:ext cx="14400212" cy="3178154"/>
          </a:xfrm>
          <a:prstGeom prst="rect">
            <a:avLst/>
          </a:prstGeom>
        </p:spPr>
        <p:txBody>
          <a:bodyPr lIns="0" tIns="0" rIns="0" bIns="0" anchor="b" anchorCtr="0"/>
          <a:lstStyle>
            <a:lvl1pPr marL="0" indent="0">
              <a:lnSpc>
                <a:spcPct val="90000"/>
              </a:lnSpc>
              <a:spcBef>
                <a:spcPts val="0"/>
              </a:spcBef>
              <a:buNone/>
              <a:defRPr lang="en-US" sz="8000" b="0" i="0" kern="1200" dirty="0" smtClean="0">
                <a:solidFill>
                  <a:srgbClr val="4B378C"/>
                </a:solidFill>
                <a:latin typeface="Arial" panose="020B0604020202020204" pitchFamily="34" charset="0"/>
                <a:ea typeface="+mj-ea"/>
                <a:cs typeface="Arial" panose="020B0604020202020204" pitchFamily="34" charset="0"/>
              </a:defRPr>
            </a:lvl1pPr>
          </a:lstStyle>
          <a:p>
            <a:r>
              <a:rPr lang="en-US" sz="2800" b="1">
                <a:solidFill>
                  <a:srgbClr val="4B378C"/>
                </a:solidFill>
                <a:latin typeface="Arial" panose="020B0604020202020204" pitchFamily="34" charset="0"/>
                <a:cs typeface="Arial" panose="020B0604020202020204" pitchFamily="34" charset="0"/>
              </a:rPr>
              <a:t>Click Here to Create a Main Title</a:t>
            </a:r>
            <a:endParaRPr lang="en-US" sz="2800">
              <a:solidFill>
                <a:srgbClr val="7E7F8A"/>
              </a:solidFill>
              <a:latin typeface="Arial" panose="020B0604020202020204" pitchFamily="34" charset="0"/>
              <a:cs typeface="Arial" panose="020B0604020202020204" pitchFamily="34" charset="0"/>
            </a:endParaRPr>
          </a:p>
        </p:txBody>
      </p:sp>
      <p:sp>
        <p:nvSpPr>
          <p:cNvPr id="47" name="Picture Placeholder 46">
            <a:extLst>
              <a:ext uri="{FF2B5EF4-FFF2-40B4-BE49-F238E27FC236}">
                <a16:creationId xmlns:a16="http://schemas.microsoft.com/office/drawing/2014/main" id="{967E86F5-2849-D447-AC01-B9CA982C57F4}"/>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11887200"/>
            <a:ext cx="2788501" cy="1383358"/>
          </a:xfrm>
          <a:prstGeom prst="rect">
            <a:avLst/>
          </a:prstGeom>
        </p:spPr>
      </p:pic>
    </p:spTree>
    <p:extLst>
      <p:ext uri="{BB962C8B-B14F-4D97-AF65-F5344CB8AC3E}">
        <p14:creationId xmlns:p14="http://schemas.microsoft.com/office/powerpoint/2010/main" val="138026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Col-Image-1">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A958CCC8-F808-714B-9E96-A732CF11CABB}"/>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3" name="Text Placeholder 2">
            <a:extLst>
              <a:ext uri="{FF2B5EF4-FFF2-40B4-BE49-F238E27FC236}">
                <a16:creationId xmlns:a16="http://schemas.microsoft.com/office/drawing/2014/main" id="{B65E3AEC-2FD9-C64D-B3BF-C29BB9E253B2}"/>
              </a:ext>
            </a:extLst>
          </p:cNvPr>
          <p:cNvSpPr>
            <a:spLocks noGrp="1"/>
          </p:cNvSpPr>
          <p:nvPr>
            <p:ph type="body" sz="quarter" idx="10" hasCustomPrompt="1"/>
          </p:nvPr>
        </p:nvSpPr>
        <p:spPr>
          <a:xfrm>
            <a:off x="1980014" y="4224174"/>
            <a:ext cx="12599987" cy="8460195"/>
          </a:xfrm>
          <a:prstGeom prst="rect">
            <a:avLst/>
          </a:prstGeom>
        </p:spPr>
        <p:txBody>
          <a:bodyPr lIns="0" tIns="0" rIns="0" bIns="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9" name="Rectangle 8">
            <a:extLst>
              <a:ext uri="{FF2B5EF4-FFF2-40B4-BE49-F238E27FC236}">
                <a16:creationId xmlns:a16="http://schemas.microsoft.com/office/drawing/2014/main" id="{971C9990-E38C-6A47-9A4D-057118880762}"/>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8" name="Picture Placeholder 7">
            <a:extLst>
              <a:ext uri="{FF2B5EF4-FFF2-40B4-BE49-F238E27FC236}">
                <a16:creationId xmlns:a16="http://schemas.microsoft.com/office/drawing/2014/main" id="{2EAF028E-0DD0-DC4F-84F9-BD52765DA32F}"/>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245158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Cols-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2B4FC3-BF63-844F-B422-1B8C8D773E38}"/>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2" name="Text Placeholder 11">
            <a:extLst>
              <a:ext uri="{FF2B5EF4-FFF2-40B4-BE49-F238E27FC236}">
                <a16:creationId xmlns:a16="http://schemas.microsoft.com/office/drawing/2014/main" id="{F023F2E6-3C98-2B4B-9FF1-16A905AC4644}"/>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B5FC4FBA-4075-D44E-97FA-159D9035C5B8}"/>
              </a:ext>
            </a:extLst>
          </p:cNvPr>
          <p:cNvSpPr>
            <a:spLocks noGrp="1"/>
          </p:cNvSpPr>
          <p:nvPr>
            <p:ph type="body" sz="quarter" idx="10" hasCustomPrompt="1"/>
          </p:nvPr>
        </p:nvSpPr>
        <p:spPr>
          <a:xfrm>
            <a:off x="1980012" y="4224173"/>
            <a:ext cx="12599588" cy="8460000"/>
          </a:xfrm>
          <a:prstGeom prst="rect">
            <a:avLst/>
          </a:prstGeom>
        </p:spPr>
        <p:txBody>
          <a:bodyPr lIns="0" tIns="0" rIns="0" bIns="0" numCol="2"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8" name="Picture Placeholder 7">
            <a:extLst>
              <a:ext uri="{FF2B5EF4-FFF2-40B4-BE49-F238E27FC236}">
                <a16:creationId xmlns:a16="http://schemas.microsoft.com/office/drawing/2014/main" id="{D778DD7D-6ED6-FF4B-AA65-7F0BB6481C22}"/>
              </a:ext>
            </a:extLst>
          </p:cNvPr>
          <p:cNvSpPr>
            <a:spLocks noGrp="1"/>
          </p:cNvSpPr>
          <p:nvPr>
            <p:ph type="pic" sz="quarter" idx="12"/>
          </p:nvPr>
        </p:nvSpPr>
        <p:spPr>
          <a:xfrm>
            <a:off x="15840000" y="0"/>
            <a:ext cx="8542412" cy="13716000"/>
          </a:xfrm>
          <a:custGeom>
            <a:avLst/>
            <a:gdLst>
              <a:gd name="connsiteX0" fmla="*/ 4335724 w 8542412"/>
              <a:gd name="connsiteY0" fmla="*/ 0 h 13716000"/>
              <a:gd name="connsiteX1" fmla="*/ 8542412 w 8542412"/>
              <a:gd name="connsiteY1" fmla="*/ 0 h 13716000"/>
              <a:gd name="connsiteX2" fmla="*/ 8542412 w 8542412"/>
              <a:gd name="connsiteY2" fmla="*/ 13716000 h 13716000"/>
              <a:gd name="connsiteX3" fmla="*/ 4427020 w 8542412"/>
              <a:gd name="connsiteY3" fmla="*/ 13716000 h 13716000"/>
              <a:gd name="connsiteX4" fmla="*/ 4281344 w 8542412"/>
              <a:gd name="connsiteY4" fmla="*/ 13650141 h 13716000"/>
              <a:gd name="connsiteX5" fmla="*/ 0 w 8542412"/>
              <a:gd name="connsiteY5" fmla="*/ 6837364 h 13716000"/>
              <a:gd name="connsiteX6" fmla="*/ 4281344 w 8542412"/>
              <a:gd name="connsiteY6" fmla="*/ 24585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2412" h="13716000">
                <a:moveTo>
                  <a:pt x="4335724" y="0"/>
                </a:moveTo>
                <a:lnTo>
                  <a:pt x="8542412" y="0"/>
                </a:lnTo>
                <a:lnTo>
                  <a:pt x="8542412" y="13716000"/>
                </a:lnTo>
                <a:lnTo>
                  <a:pt x="4427020" y="13716000"/>
                </a:lnTo>
                <a:lnTo>
                  <a:pt x="4281344" y="13650141"/>
                </a:lnTo>
                <a:cubicBezTo>
                  <a:pt x="1748114" y="12429506"/>
                  <a:pt x="0" y="9837582"/>
                  <a:pt x="0" y="6837364"/>
                </a:cubicBezTo>
                <a:cubicBezTo>
                  <a:pt x="0" y="3837145"/>
                  <a:pt x="1748112" y="1245220"/>
                  <a:pt x="4281344" y="24585"/>
                </a:cubicBezTo>
                <a:close/>
              </a:path>
            </a:pathLst>
          </a:custGeom>
          <a:solidFill>
            <a:srgbClr val="4B378C"/>
          </a:solidFill>
        </p:spPr>
        <p:txBody>
          <a:bodyPr wrap="square" anchor="ctr" anchorCtr="0">
            <a:noAutofit/>
          </a:bodyPr>
          <a:lstStyle>
            <a:lvl1pPr>
              <a:buNone/>
              <a:defRPr/>
            </a:lvl1pP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86220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Col-NoImage">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C2723AC1-DFFD-914F-9F05-FED5340368CF}"/>
              </a:ext>
            </a:extLst>
          </p:cNvPr>
          <p:cNvSpPr>
            <a:spLocks noGrp="1"/>
          </p:cNvSpPr>
          <p:nvPr>
            <p:ph type="body" sz="quarter" idx="11" hasCustomPrompt="1"/>
          </p:nvPr>
        </p:nvSpPr>
        <p:spPr>
          <a:xfrm>
            <a:off x="1979613" y="3351266"/>
            <a:ext cx="12599987"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4" name="Text Placeholder 2">
            <a:extLst>
              <a:ext uri="{FF2B5EF4-FFF2-40B4-BE49-F238E27FC236}">
                <a16:creationId xmlns:a16="http://schemas.microsoft.com/office/drawing/2014/main" id="{281D0B29-749F-B643-9913-8CFF337CAC48}"/>
              </a:ext>
            </a:extLst>
          </p:cNvPr>
          <p:cNvSpPr>
            <a:spLocks noGrp="1"/>
          </p:cNvSpPr>
          <p:nvPr>
            <p:ph type="body" sz="quarter" idx="10" hasCustomPrompt="1"/>
          </p:nvPr>
        </p:nvSpPr>
        <p:spPr>
          <a:xfrm>
            <a:off x="1980014" y="4224174"/>
            <a:ext cx="12599987" cy="8460195"/>
          </a:xfrm>
          <a:prstGeom prst="rect">
            <a:avLst/>
          </a:prstGeom>
        </p:spPr>
        <p:txBody>
          <a:bodyPr lIns="0" tIns="0" rIns="0" bIns="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sp>
        <p:nvSpPr>
          <p:cNvPr id="6" name="Rectangle 5">
            <a:extLst>
              <a:ext uri="{FF2B5EF4-FFF2-40B4-BE49-F238E27FC236}">
                <a16:creationId xmlns:a16="http://schemas.microsoft.com/office/drawing/2014/main" id="{0F5D754E-9EB4-6A46-9E47-9596A44D237F}"/>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4669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s-No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B2FBE2-E078-4E44-A49E-CBBD59A5D301}"/>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1" name="Picture 10">
            <a:extLst>
              <a:ext uri="{FF2B5EF4-FFF2-40B4-BE49-F238E27FC236}">
                <a16:creationId xmlns:a16="http://schemas.microsoft.com/office/drawing/2014/main" id="{C3D816F6-E721-D948-BC16-BAC47CA751B6}"/>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12" name="Text Placeholder 11">
            <a:extLst>
              <a:ext uri="{FF2B5EF4-FFF2-40B4-BE49-F238E27FC236}">
                <a16:creationId xmlns:a16="http://schemas.microsoft.com/office/drawing/2014/main" id="{C6CEAF17-E706-7346-AE86-72A6C7F87C4E}"/>
              </a:ext>
            </a:extLst>
          </p:cNvPr>
          <p:cNvSpPr>
            <a:spLocks noGrp="1"/>
          </p:cNvSpPr>
          <p:nvPr>
            <p:ph type="body" sz="quarter" idx="11" hasCustomPrompt="1"/>
          </p:nvPr>
        </p:nvSpPr>
        <p:spPr>
          <a:xfrm>
            <a:off x="1979613" y="3351266"/>
            <a:ext cx="18000000"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149EFAD8-B6B7-A044-B9ED-5716FC99EB30}"/>
              </a:ext>
            </a:extLst>
          </p:cNvPr>
          <p:cNvSpPr>
            <a:spLocks noGrp="1"/>
          </p:cNvSpPr>
          <p:nvPr>
            <p:ph type="body" sz="quarter" idx="10" hasCustomPrompt="1"/>
          </p:nvPr>
        </p:nvSpPr>
        <p:spPr>
          <a:xfrm>
            <a:off x="1980013" y="4224173"/>
            <a:ext cx="18000000" cy="8460000"/>
          </a:xfrm>
          <a:prstGeom prst="rect">
            <a:avLst/>
          </a:prstGeom>
        </p:spPr>
        <p:txBody>
          <a:bodyPr lIns="0" tIns="0" rIns="0" bIns="0" numCol="3"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55656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s-No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E6A154-0875-0241-A4C9-697362DC0A8C}"/>
              </a:ext>
            </a:extLst>
          </p:cNvPr>
          <p:cNvSpPr/>
          <p:nvPr userDrawn="1"/>
        </p:nvSpPr>
        <p:spPr>
          <a:xfrm>
            <a:off x="-21265" y="3351266"/>
            <a:ext cx="612000" cy="10386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pic>
        <p:nvPicPr>
          <p:cNvPr id="12" name="Picture 11">
            <a:extLst>
              <a:ext uri="{FF2B5EF4-FFF2-40B4-BE49-F238E27FC236}">
                <a16:creationId xmlns:a16="http://schemas.microsoft.com/office/drawing/2014/main" id="{E034601E-1551-4D4C-9B32-12ED1C2015F6}"/>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7" name="Text Placeholder 11">
            <a:extLst>
              <a:ext uri="{FF2B5EF4-FFF2-40B4-BE49-F238E27FC236}">
                <a16:creationId xmlns:a16="http://schemas.microsoft.com/office/drawing/2014/main" id="{F01669F4-8023-C94B-9E06-20C05EB486DC}"/>
              </a:ext>
            </a:extLst>
          </p:cNvPr>
          <p:cNvSpPr>
            <a:spLocks noGrp="1"/>
          </p:cNvSpPr>
          <p:nvPr>
            <p:ph type="body" sz="quarter" idx="11" hasCustomPrompt="1"/>
          </p:nvPr>
        </p:nvSpPr>
        <p:spPr>
          <a:xfrm>
            <a:off x="1979613" y="3351266"/>
            <a:ext cx="18000000" cy="612981"/>
          </a:xfrm>
          <a:prstGeom prst="rect">
            <a:avLst/>
          </a:prstGeom>
          <a:ln>
            <a:noFill/>
          </a:ln>
        </p:spPr>
        <p:style>
          <a:lnRef idx="2">
            <a:schemeClr val="dk1"/>
          </a:lnRef>
          <a:fillRef idx="1">
            <a:schemeClr val="lt1"/>
          </a:fillRef>
          <a:effectRef idx="0">
            <a:schemeClr val="dk1"/>
          </a:effectRef>
          <a:fontRef idx="minor">
            <a:schemeClr val="dk1"/>
          </a:fontRef>
        </p:style>
        <p:txBody>
          <a:bodyPr lIns="0" tIns="0" rIns="0" bIns="0"/>
          <a:lstStyle>
            <a:lvl1pPr marL="0" indent="0" fontAlgn="t">
              <a:buFontTx/>
              <a:buNone/>
              <a:defRPr lang="en-US" sz="4000" b="1" i="0" kern="1200" baseline="0" dirty="0" smtClean="0">
                <a:solidFill>
                  <a:srgbClr val="4B378C"/>
                </a:solidFill>
                <a:latin typeface="Arial" panose="020B0604020202020204" pitchFamily="34" charset="0"/>
                <a:ea typeface="+mn-ea"/>
                <a:cs typeface="+mn-cs"/>
              </a:defRPr>
            </a:lvl1pPr>
          </a:lstStyle>
          <a:p>
            <a:r>
              <a:rPr lang="en-US" sz="2800" b="1" i="0" kern="1200" baseline="0">
                <a:solidFill>
                  <a:srgbClr val="4B378C"/>
                </a:solidFill>
                <a:latin typeface="Arial" panose="020B0604020202020204" pitchFamily="34" charset="0"/>
                <a:ea typeface="+mn-ea"/>
                <a:cs typeface="+mn-cs"/>
              </a:rPr>
              <a:t>Click here to edit Master</a:t>
            </a:r>
            <a:r>
              <a:rPr lang="en-US" sz="2800" b="1" i="0" baseline="0">
                <a:solidFill>
                  <a:srgbClr val="4B378C"/>
                </a:solidFill>
                <a:latin typeface="Arial" panose="020B0604020202020204" pitchFamily="34" charset="0"/>
              </a:rPr>
              <a:t> Subtitles</a:t>
            </a:r>
          </a:p>
        </p:txBody>
      </p:sp>
      <p:sp>
        <p:nvSpPr>
          <p:cNvPr id="13" name="Text Placeholder 2">
            <a:extLst>
              <a:ext uri="{FF2B5EF4-FFF2-40B4-BE49-F238E27FC236}">
                <a16:creationId xmlns:a16="http://schemas.microsoft.com/office/drawing/2014/main" id="{FEFC3FA3-D95D-4248-A31A-B5470E1B0E2D}"/>
              </a:ext>
            </a:extLst>
          </p:cNvPr>
          <p:cNvSpPr>
            <a:spLocks noGrp="1"/>
          </p:cNvSpPr>
          <p:nvPr>
            <p:ph type="body" sz="quarter" idx="10" hasCustomPrompt="1"/>
          </p:nvPr>
        </p:nvSpPr>
        <p:spPr>
          <a:xfrm>
            <a:off x="1980013" y="4224173"/>
            <a:ext cx="18000000" cy="8460000"/>
          </a:xfrm>
          <a:prstGeom prst="rect">
            <a:avLst/>
          </a:prstGeom>
        </p:spPr>
        <p:txBody>
          <a:bodyPr lIns="0" tIns="0" rIns="0" bIns="0" numCol="2" spcCol="360000"/>
          <a:lstStyle>
            <a:lvl1pPr marL="0" marR="0" indent="0" algn="l" defTabSz="457200" rtl="0" eaLnBrk="1" fontAlgn="auto" latinLnBrk="0" hangingPunct="1">
              <a:lnSpc>
                <a:spcPct val="100000"/>
              </a:lnSpc>
              <a:spcBef>
                <a:spcPts val="0"/>
              </a:spcBef>
              <a:spcAft>
                <a:spcPts val="0"/>
              </a:spcAft>
              <a:buClrTx/>
              <a:buSzTx/>
              <a:buFontTx/>
              <a:buNone/>
              <a:tabLst/>
              <a:defRPr sz="3200" baseline="0">
                <a:latin typeface="Arial" panose="020B0604020202020204" pitchFamily="34" charset="0"/>
              </a:defRPr>
            </a:lvl1pPr>
          </a:lstStyle>
          <a:p>
            <a:r>
              <a:rPr lang="en-US" sz="2800" b="1" i="0" baseline="0">
                <a:latin typeface="Arial" panose="020B0604020202020204" pitchFamily="34" charset="0"/>
              </a:rPr>
              <a:t>Click here to edit master body text – bold for subheads</a:t>
            </a:r>
            <a:endParaRPr lang="en-US" sz="2800" baseline="0"/>
          </a:p>
          <a:p>
            <a:endParaRPr lang="en-US" sz="2800" baseline="0"/>
          </a:p>
          <a:p>
            <a:endParaRPr lang="en-US" sz="2800" baseline="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9863" y="600892"/>
            <a:ext cx="2788501" cy="1383358"/>
          </a:xfrm>
          <a:prstGeom prst="rect">
            <a:avLst/>
          </a:prstGeom>
        </p:spPr>
      </p:pic>
    </p:spTree>
    <p:extLst>
      <p:ext uri="{BB962C8B-B14F-4D97-AF65-F5344CB8AC3E}">
        <p14:creationId xmlns:p14="http://schemas.microsoft.com/office/powerpoint/2010/main" val="188478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Cov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6B82E5-52CD-514E-AA02-F7038859E78C}"/>
              </a:ext>
            </a:extLst>
          </p:cNvPr>
          <p:cNvSpPr/>
          <p:nvPr userDrawn="1"/>
        </p:nvSpPr>
        <p:spPr>
          <a:xfrm>
            <a:off x="-21267" y="-21265"/>
            <a:ext cx="24444000" cy="13788000"/>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2FFD10-EB25-2E45-AF56-F21C6AD75465}"/>
              </a:ext>
            </a:extLst>
          </p:cNvPr>
          <p:cNvPicPr>
            <a:picLocks noChangeAspect="1"/>
          </p:cNvPicPr>
          <p:nvPr userDrawn="1"/>
        </p:nvPicPr>
        <p:blipFill>
          <a:blip r:embed="rId2"/>
          <a:stretch>
            <a:fillRect/>
          </a:stretch>
        </p:blipFill>
        <p:spPr>
          <a:xfrm>
            <a:off x="22284000" y="11628000"/>
            <a:ext cx="1460500" cy="1460500"/>
          </a:xfrm>
          <a:prstGeom prst="rect">
            <a:avLst/>
          </a:prstGeom>
        </p:spPr>
      </p:pic>
      <p:sp>
        <p:nvSpPr>
          <p:cNvPr id="3" name="Text Placeholder 2">
            <a:extLst>
              <a:ext uri="{FF2B5EF4-FFF2-40B4-BE49-F238E27FC236}">
                <a16:creationId xmlns:a16="http://schemas.microsoft.com/office/drawing/2014/main" id="{3B531DC1-703E-314A-AB92-34BC8E65D44D}"/>
              </a:ext>
            </a:extLst>
          </p:cNvPr>
          <p:cNvSpPr>
            <a:spLocks noGrp="1"/>
          </p:cNvSpPr>
          <p:nvPr>
            <p:ph type="body" sz="quarter" idx="10" hasCustomPrompt="1"/>
          </p:nvPr>
        </p:nvSpPr>
        <p:spPr>
          <a:xfrm>
            <a:off x="1980000" y="3370581"/>
            <a:ext cx="10211206" cy="1551194"/>
          </a:xfrm>
          <a:prstGeom prst="rect">
            <a:avLst/>
          </a:prstGeom>
        </p:spPr>
        <p:txBody>
          <a:bodyPr wrap="square" lIns="0" tIns="0" rIns="0" bIns="0">
            <a:spAutoFit/>
          </a:bodyPr>
          <a:lstStyle>
            <a:lvl1pPr marL="0" indent="0">
              <a:lnSpc>
                <a:spcPct val="90000"/>
              </a:lnSpc>
              <a:spcBef>
                <a:spcPts val="0"/>
              </a:spcBef>
              <a:buNone/>
              <a:defRPr sz="4000" b="0" baseline="0">
                <a:solidFill>
                  <a:schemeClr val="bg1"/>
                </a:solidFill>
              </a:defRPr>
            </a:lvl1pPr>
          </a:lstStyle>
          <a:p>
            <a:r>
              <a:rPr lang="en-GB" sz="2800" b="1" i="0" kern="1200" baseline="0">
                <a:solidFill>
                  <a:schemeClr val="bg1"/>
                </a:solidFill>
                <a:effectLst/>
                <a:latin typeface="Arial" panose="020B0604020202020204" pitchFamily="34" charset="0"/>
                <a:ea typeface="+mn-ea"/>
                <a:cs typeface="+mn-cs"/>
              </a:rPr>
              <a:t>0161 686 5770</a:t>
            </a:r>
          </a:p>
          <a:p>
            <a:r>
              <a:rPr lang="en-GB" sz="2800" b="1" i="0" kern="0" spc="30" baseline="0">
                <a:solidFill>
                  <a:schemeClr val="bg1"/>
                </a:solidFill>
                <a:effectLst/>
                <a:latin typeface="Arial" panose="020B0604020202020204" pitchFamily="34" charset="0"/>
                <a:ea typeface="+mn-ea"/>
                <a:cs typeface="+mn-cs"/>
              </a:rPr>
              <a:t>info@in40.co.uk</a:t>
            </a:r>
          </a:p>
          <a:p>
            <a:r>
              <a:rPr lang="en-GB" sz="2800" b="1" i="0" kern="0" spc="30" baseline="0">
                <a:solidFill>
                  <a:schemeClr val="bg1"/>
                </a:solidFill>
                <a:effectLst/>
                <a:latin typeface="Arial" panose="020B0604020202020204" pitchFamily="34" charset="0"/>
                <a:ea typeface="+mn-ea"/>
                <a:cs typeface="+mn-cs"/>
              </a:rPr>
              <a:t>Twitter @IN40Group</a:t>
            </a:r>
          </a:p>
          <a:p>
            <a:r>
              <a:rPr lang="en-GB" sz="2800" b="1" i="0" kern="0" spc="30" baseline="0">
                <a:solidFill>
                  <a:schemeClr val="bg1"/>
                </a:solidFill>
                <a:effectLst/>
                <a:latin typeface="Arial" panose="020B0604020202020204" pitchFamily="34" charset="0"/>
                <a:ea typeface="+mn-ea"/>
                <a:cs typeface="+mn-cs"/>
              </a:rPr>
              <a:t>www.in40.co.uk</a:t>
            </a:r>
          </a:p>
        </p:txBody>
      </p:sp>
    </p:spTree>
    <p:extLst>
      <p:ext uri="{BB962C8B-B14F-4D97-AF65-F5344CB8AC3E}">
        <p14:creationId xmlns:p14="http://schemas.microsoft.com/office/powerpoint/2010/main" val="201548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669135"/>
      </p:ext>
    </p:extLst>
  </p:cSld>
  <p:clrMap bg1="lt1" tx1="dk1" bg2="lt2" tx2="dk2" accent1="accent1" accent2="accent2" accent3="accent3" accent4="accent4" accent5="accent5" accent6="accent6" hlink="hlink" folHlink="folHlink"/>
  <p:sldLayoutIdLst>
    <p:sldLayoutId id="2147483675" r:id="rId1"/>
    <p:sldLayoutId id="2147483670" r:id="rId2"/>
    <p:sldLayoutId id="2147483671" r:id="rId3"/>
    <p:sldLayoutId id="2147483676" r:id="rId4"/>
    <p:sldLayoutId id="2147483672" r:id="rId5"/>
    <p:sldLayoutId id="2147483673" r:id="rId6"/>
    <p:sldLayoutId id="214748367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CD551B-6F35-F240-849A-A2730C5F3381}"/>
              </a:ext>
            </a:extLst>
          </p:cNvPr>
          <p:cNvSpPr>
            <a:spLocks noGrp="1"/>
          </p:cNvSpPr>
          <p:nvPr>
            <p:ph type="body" sz="quarter" idx="11"/>
          </p:nvPr>
        </p:nvSpPr>
        <p:spPr>
          <a:xfrm>
            <a:off x="1439863" y="6854951"/>
            <a:ext cx="13476287" cy="1611242"/>
          </a:xfrm>
        </p:spPr>
        <p:txBody>
          <a:bodyPr lIns="0" tIns="0" rIns="0" bIns="0" anchor="t"/>
          <a:lstStyle/>
          <a:p>
            <a:r>
              <a:rPr lang="en-US" b="1" u="sng">
                <a:solidFill>
                  <a:schemeClr val="tx1"/>
                </a:solidFill>
              </a:rPr>
              <a:t>Group Members’:</a:t>
            </a:r>
            <a:r>
              <a:rPr lang="en-US">
                <a:solidFill>
                  <a:schemeClr val="tx1"/>
                </a:solidFill>
              </a:rPr>
              <a:t> Lyon Simic, Alexander Burton, Daniel </a:t>
            </a:r>
            <a:r>
              <a:rPr lang="en-US" err="1">
                <a:solidFill>
                  <a:schemeClr val="tx1"/>
                </a:solidFill>
              </a:rPr>
              <a:t>Meakes</a:t>
            </a:r>
            <a:r>
              <a:rPr lang="en-US">
                <a:solidFill>
                  <a:schemeClr val="tx1"/>
                </a:solidFill>
              </a:rPr>
              <a:t> and </a:t>
            </a:r>
            <a:r>
              <a:rPr lang="en-US" err="1">
                <a:solidFill>
                  <a:schemeClr val="tx1"/>
                </a:solidFill>
              </a:rPr>
              <a:t>Jinhao</a:t>
            </a:r>
            <a:r>
              <a:rPr lang="en-US">
                <a:solidFill>
                  <a:schemeClr val="tx1"/>
                </a:solidFill>
              </a:rPr>
              <a:t> Zhang</a:t>
            </a:r>
          </a:p>
          <a:p>
            <a:endParaRPr lang="en-US">
              <a:solidFill>
                <a:schemeClr val="tx1"/>
              </a:solidFill>
            </a:endParaRPr>
          </a:p>
          <a:p>
            <a:r>
              <a:rPr lang="en-US" b="1" u="sng">
                <a:solidFill>
                  <a:schemeClr val="tx1"/>
                </a:solidFill>
              </a:rPr>
              <a:t>Client Delegates’:</a:t>
            </a:r>
            <a:r>
              <a:rPr lang="en-US">
                <a:solidFill>
                  <a:schemeClr val="tx1"/>
                </a:solidFill>
              </a:rPr>
              <a:t> Raghad Albarqi and Mark Ashmore</a:t>
            </a:r>
            <a:endParaRPr lang="en-US">
              <a:solidFill>
                <a:schemeClr val="tx1"/>
              </a:solidFill>
              <a:cs typeface="Arial"/>
            </a:endParaRPr>
          </a:p>
          <a:p>
            <a:endParaRPr lang="en-US">
              <a:solidFill>
                <a:schemeClr val="tx1"/>
              </a:solidFill>
            </a:endParaRPr>
          </a:p>
          <a:p>
            <a:r>
              <a:rPr lang="en-US">
                <a:solidFill>
                  <a:schemeClr val="tx1"/>
                </a:solidFill>
              </a:rPr>
              <a:t>1</a:t>
            </a:r>
            <a:r>
              <a:rPr lang="en-US" baseline="30000">
                <a:solidFill>
                  <a:schemeClr val="tx1"/>
                </a:solidFill>
              </a:rPr>
              <a:t>st</a:t>
            </a:r>
            <a:r>
              <a:rPr lang="en-US">
                <a:solidFill>
                  <a:schemeClr val="tx1"/>
                </a:solidFill>
              </a:rPr>
              <a:t> February 2023</a:t>
            </a:r>
          </a:p>
        </p:txBody>
      </p:sp>
      <p:sp>
        <p:nvSpPr>
          <p:cNvPr id="3" name="Text Placeholder 2">
            <a:extLst>
              <a:ext uri="{FF2B5EF4-FFF2-40B4-BE49-F238E27FC236}">
                <a16:creationId xmlns:a16="http://schemas.microsoft.com/office/drawing/2014/main" id="{88A72915-A9BB-134F-9A9C-E14904FEF2EF}"/>
              </a:ext>
            </a:extLst>
          </p:cNvPr>
          <p:cNvSpPr>
            <a:spLocks noGrp="1"/>
          </p:cNvSpPr>
          <p:nvPr>
            <p:ph type="body" sz="quarter" idx="10"/>
          </p:nvPr>
        </p:nvSpPr>
        <p:spPr/>
        <p:txBody>
          <a:bodyPr/>
          <a:lstStyle/>
          <a:p>
            <a:r>
              <a:rPr lang="en-US" b="1"/>
              <a:t>Whisper Down The Lane</a:t>
            </a:r>
          </a:p>
          <a:p>
            <a:r>
              <a:rPr lang="en-US">
                <a:solidFill>
                  <a:srgbClr val="7E7F8A"/>
                </a:solidFill>
              </a:rPr>
              <a:t>Aramco</a:t>
            </a:r>
          </a:p>
        </p:txBody>
      </p:sp>
      <p:pic>
        <p:nvPicPr>
          <p:cNvPr id="10" name="Picture Placeholder 9">
            <a:extLst>
              <a:ext uri="{FF2B5EF4-FFF2-40B4-BE49-F238E27FC236}">
                <a16:creationId xmlns:a16="http://schemas.microsoft.com/office/drawing/2014/main" id="{0D4D4375-6D5B-AC48-8023-84F4206A905A}"/>
              </a:ext>
            </a:extLst>
          </p:cNvPr>
          <p:cNvPicPr>
            <a:picLocks noGrp="1" noChangeAspect="1"/>
          </p:cNvPicPr>
          <p:nvPr>
            <p:ph type="pic" sz="quarter" idx="12"/>
          </p:nvPr>
        </p:nvPicPr>
        <p:blipFill>
          <a:blip r:embed="rId2">
            <a:alphaModFix/>
            <a:duotone>
              <a:prstClr val="black"/>
              <a:srgbClr val="4B378C">
                <a:tint val="45000"/>
                <a:satMod val="400000"/>
              </a:srgbClr>
            </a:duotone>
            <a:extLst>
              <a:ext uri="{28A0092B-C50C-407E-A947-70E740481C1C}">
                <a14:useLocalDpi xmlns:a14="http://schemas.microsoft.com/office/drawing/2010/main"/>
              </a:ext>
            </a:extLst>
          </a:blip>
          <a:srcRect/>
          <a:stretch/>
        </p:blipFill>
        <p:spPr>
          <a:xfrm>
            <a:off x="15840000" y="0"/>
            <a:ext cx="8542412" cy="13716000"/>
          </a:xfrm>
        </p:spPr>
      </p:pic>
      <p:pic>
        <p:nvPicPr>
          <p:cNvPr id="5" name="Picture 4">
            <a:extLst>
              <a:ext uri="{FF2B5EF4-FFF2-40B4-BE49-F238E27FC236}">
                <a16:creationId xmlns:a16="http://schemas.microsoft.com/office/drawing/2014/main" id="{B49521C5-E743-4C61-807E-CC82A8B0F566}"/>
              </a:ext>
            </a:extLst>
          </p:cNvPr>
          <p:cNvPicPr>
            <a:picLocks noChangeAspect="1"/>
          </p:cNvPicPr>
          <p:nvPr/>
        </p:nvPicPr>
        <p:blipFill>
          <a:blip r:embed="rId3"/>
          <a:srcRect/>
          <a:stretch/>
        </p:blipFill>
        <p:spPr>
          <a:xfrm>
            <a:off x="3958063" y="11466368"/>
            <a:ext cx="4001801" cy="2249632"/>
          </a:xfrm>
          <a:prstGeom prst="rect">
            <a:avLst/>
          </a:prstGeom>
        </p:spPr>
      </p:pic>
    </p:spTree>
    <p:extLst>
      <p:ext uri="{BB962C8B-B14F-4D97-AF65-F5344CB8AC3E}">
        <p14:creationId xmlns:p14="http://schemas.microsoft.com/office/powerpoint/2010/main" val="2561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B378C"/>
        </a:solidFill>
        <a:effectLst/>
      </p:bgPr>
    </p:bg>
    <p:spTree>
      <p:nvGrpSpPr>
        <p:cNvPr id="1" name=""/>
        <p:cNvGrpSpPr/>
        <p:nvPr/>
      </p:nvGrpSpPr>
      <p:grpSpPr>
        <a:xfrm>
          <a:off x="0" y="0"/>
          <a:ext cx="0" cy="0"/>
          <a:chOff x="0" y="0"/>
          <a:chExt cx="0" cy="0"/>
        </a:xfrm>
      </p:grpSpPr>
      <p:sp>
        <p:nvSpPr>
          <p:cNvPr id="14" name="Text Placeholder 1">
            <a:extLst>
              <a:ext uri="{FF2B5EF4-FFF2-40B4-BE49-F238E27FC236}">
                <a16:creationId xmlns:a16="http://schemas.microsoft.com/office/drawing/2014/main" id="{518D0087-E24A-B3DC-4238-52F664075B0D}"/>
              </a:ext>
            </a:extLst>
          </p:cNvPr>
          <p:cNvSpPr txBox="1">
            <a:spLocks/>
          </p:cNvSpPr>
          <p:nvPr/>
        </p:nvSpPr>
        <p:spPr>
          <a:xfrm>
            <a:off x="1979999" y="2113120"/>
            <a:ext cx="13266487" cy="3620296"/>
          </a:xfrm>
          <a:prstGeom prst="rect">
            <a:avLst/>
          </a:prstGeom>
        </p:spPr>
        <p:txBody>
          <a:bodyPr lIns="0" tIns="0" rIns="0" bIns="0" anchor="t"/>
          <a:lstStyle>
            <a:lvl1pPr marL="0" marR="0" indent="0" algn="l" defTabSz="457200" rtl="0" eaLnBrk="1" fontAlgn="auto" latinLnBrk="0" hangingPunct="1">
              <a:lnSpc>
                <a:spcPct val="100000"/>
              </a:lnSpc>
              <a:spcBef>
                <a:spcPts val="0"/>
              </a:spcBef>
              <a:spcAft>
                <a:spcPts val="0"/>
              </a:spcAft>
              <a:buClrTx/>
              <a:buSzTx/>
              <a:buFontTx/>
              <a:buNone/>
              <a:tabLst/>
              <a:defRPr sz="32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500" b="1" dirty="0">
                <a:solidFill>
                  <a:schemeClr val="bg1"/>
                </a:solidFill>
                <a:latin typeface="Arial"/>
                <a:cs typeface="Arial"/>
              </a:rPr>
              <a:t>Thank you for listening! </a:t>
            </a:r>
            <a:endParaRPr lang="en-US" dirty="0">
              <a:solidFill>
                <a:schemeClr val="bg1"/>
              </a:solidFill>
              <a:latin typeface="Arial"/>
              <a:cs typeface="Arial"/>
            </a:endParaRPr>
          </a:p>
          <a:p>
            <a:r>
              <a:rPr lang="en-US" sz="11500" b="1" dirty="0">
                <a:solidFill>
                  <a:schemeClr val="bg1"/>
                </a:solidFill>
                <a:latin typeface="Arial"/>
                <a:cs typeface="Arial"/>
              </a:rPr>
              <a:t>Any</a:t>
            </a:r>
            <a:endParaRPr lang="en-US" dirty="0">
              <a:solidFill>
                <a:schemeClr val="bg1"/>
              </a:solidFill>
              <a:latin typeface="Arial"/>
              <a:cs typeface="Arial"/>
            </a:endParaRPr>
          </a:p>
          <a:p>
            <a:r>
              <a:rPr lang="en-US" sz="11500" b="1" dirty="0">
                <a:solidFill>
                  <a:schemeClr val="bg1"/>
                </a:solidFill>
                <a:latin typeface="Arial"/>
                <a:cs typeface="Arial"/>
              </a:rPr>
              <a:t>questions?</a:t>
            </a:r>
            <a:endParaRPr lang="en-US" dirty="0">
              <a:solidFill>
                <a:schemeClr val="bg1"/>
              </a:solidFill>
              <a:latin typeface="Arial"/>
              <a:cs typeface="Arial"/>
            </a:endParaRPr>
          </a:p>
          <a:p>
            <a:endParaRPr lang="en-US" b="1"/>
          </a:p>
          <a:p>
            <a:endParaRPr lang="en-US" b="1" dirty="0">
              <a:latin typeface="Arial"/>
              <a:cs typeface="Arial"/>
            </a:endParaRPr>
          </a:p>
          <a:p>
            <a:r>
              <a:rPr lang="en-US" b="1" dirty="0">
                <a:solidFill>
                  <a:schemeClr val="bg1"/>
                </a:solidFill>
                <a:latin typeface="Arial"/>
                <a:cs typeface="Arial"/>
              </a:rPr>
              <a:t>0161 686 5770</a:t>
            </a:r>
          </a:p>
          <a:p>
            <a:r>
              <a:rPr lang="en-US" b="1" dirty="0">
                <a:solidFill>
                  <a:schemeClr val="bg1"/>
                </a:solidFill>
                <a:latin typeface="Arial"/>
                <a:cs typeface="Arial"/>
              </a:rPr>
              <a:t>info@in4group.co.uk</a:t>
            </a:r>
          </a:p>
          <a:p>
            <a:r>
              <a:rPr lang="en-US" b="1" dirty="0">
                <a:solidFill>
                  <a:schemeClr val="bg1"/>
                </a:solidFill>
                <a:latin typeface="Arial"/>
                <a:cs typeface="Arial"/>
              </a:rPr>
              <a:t>Twitter @IN4Group</a:t>
            </a:r>
          </a:p>
          <a:p>
            <a:r>
              <a:rPr lang="en-US" b="1" dirty="0">
                <a:solidFill>
                  <a:schemeClr val="bg1"/>
                </a:solidFill>
                <a:latin typeface="Arial"/>
                <a:cs typeface="Arial"/>
              </a:rPr>
              <a:t>www.in4group.co.uk</a:t>
            </a:r>
          </a:p>
        </p:txBody>
      </p:sp>
      <p:pic>
        <p:nvPicPr>
          <p:cNvPr id="17" name="Picture 17">
            <a:extLst>
              <a:ext uri="{FF2B5EF4-FFF2-40B4-BE49-F238E27FC236}">
                <a16:creationId xmlns:a16="http://schemas.microsoft.com/office/drawing/2014/main" id="{5DE8B5A1-5C8E-CC18-1B03-BBB57054DEA7}"/>
              </a:ext>
            </a:extLst>
          </p:cNvPr>
          <p:cNvPicPr>
            <a:picLocks noGrp="1" noChangeAspect="1"/>
          </p:cNvPicPr>
          <p:nvPr>
            <p:ph type="pic" sz="quarter" idx="12"/>
          </p:nvPr>
        </p:nvPicPr>
        <p:blipFill rotWithShape="1">
          <a:blip r:embed="rId2"/>
          <a:srcRect l="21489" r="21489"/>
          <a:stretch/>
        </p:blipFill>
        <p:spPr/>
      </p:pic>
      <p:sp>
        <p:nvSpPr>
          <p:cNvPr id="18" name="Rectangle 17">
            <a:extLst>
              <a:ext uri="{FF2B5EF4-FFF2-40B4-BE49-F238E27FC236}">
                <a16:creationId xmlns:a16="http://schemas.microsoft.com/office/drawing/2014/main" id="{B6C15C61-FAEC-762B-E484-6509497D5B5E}"/>
              </a:ext>
            </a:extLst>
          </p:cNvPr>
          <p:cNvSpPr/>
          <p:nvPr/>
        </p:nvSpPr>
        <p:spPr>
          <a:xfrm>
            <a:off x="845175" y="507105"/>
            <a:ext cx="4836389" cy="1721754"/>
          </a:xfrm>
          <a:prstGeom prst="rect">
            <a:avLst/>
          </a:prstGeom>
          <a:solidFill>
            <a:srgbClr val="4B37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2" descr="Icon&#10;&#10;Description automatically generated">
            <a:extLst>
              <a:ext uri="{FF2B5EF4-FFF2-40B4-BE49-F238E27FC236}">
                <a16:creationId xmlns:a16="http://schemas.microsoft.com/office/drawing/2014/main" id="{FE8762C2-5B88-6E5B-7F61-1E3928DA66B9}"/>
              </a:ext>
            </a:extLst>
          </p:cNvPr>
          <p:cNvPicPr>
            <a:picLocks noChangeAspect="1"/>
          </p:cNvPicPr>
          <p:nvPr/>
        </p:nvPicPr>
        <p:blipFill>
          <a:blip r:embed="rId3"/>
          <a:stretch>
            <a:fillRect/>
          </a:stretch>
        </p:blipFill>
        <p:spPr>
          <a:xfrm>
            <a:off x="206940" y="12364413"/>
            <a:ext cx="1106343" cy="1123202"/>
          </a:xfrm>
          <a:prstGeom prst="rect">
            <a:avLst/>
          </a:prstGeom>
        </p:spPr>
      </p:pic>
    </p:spTree>
    <p:extLst>
      <p:ext uri="{BB962C8B-B14F-4D97-AF65-F5344CB8AC3E}">
        <p14:creationId xmlns:p14="http://schemas.microsoft.com/office/powerpoint/2010/main" val="387924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3260582"/>
            <a:ext cx="12599987" cy="612981"/>
          </a:xfrm>
        </p:spPr>
        <p:txBody>
          <a:bodyPr lIns="0" tIns="0" rIns="0" bIns="0" anchor="t"/>
          <a:lstStyle/>
          <a:p>
            <a:r>
              <a:rPr lang="en-US">
                <a:latin typeface="Arial"/>
                <a:cs typeface="Arial"/>
              </a:rPr>
              <a:t>Introduction</a:t>
            </a:r>
            <a:endParaRPr lang="en-US">
              <a:cs typeface="Arial"/>
            </a:endParaRPr>
          </a:p>
          <a:p>
            <a:endParaRPr lang="en-US">
              <a:cs typeface="Arial"/>
            </a:endParaRPr>
          </a:p>
          <a:p>
            <a:endParaRPr lang="en-US">
              <a:cs typeface="Arial"/>
            </a:endParaRPr>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4110819"/>
            <a:ext cx="12599987" cy="8460195"/>
          </a:xfrm>
        </p:spPr>
        <p:txBody>
          <a:bodyPr lIns="0" tIns="0" rIns="0" bIns="0" anchor="t"/>
          <a:lstStyle/>
          <a:p>
            <a:pPr marL="285750" indent="-285750" algn="just">
              <a:buFont typeface="Arial"/>
              <a:buChar char="•"/>
            </a:pPr>
            <a:r>
              <a:rPr lang="en-US" dirty="0">
                <a:latin typeface="Arial"/>
                <a:cs typeface="Arial"/>
              </a:rPr>
              <a:t>We as a team were appointed to the Whisper Down The Lane project for ultimately transitioning the 2D video supplied by the client within a 3D scene in Virtual Reality format. </a:t>
            </a:r>
          </a:p>
          <a:p>
            <a:pPr marL="285750" indent="-285750" algn="just">
              <a:buFont typeface="Arial"/>
              <a:buChar char="•"/>
            </a:pPr>
            <a:endParaRPr lang="en-US">
              <a:cs typeface="Arial"/>
            </a:endParaRPr>
          </a:p>
          <a:p>
            <a:pPr marL="285750" indent="-285750" algn="just">
              <a:buFont typeface="Arial"/>
              <a:buChar char="•"/>
            </a:pPr>
            <a:r>
              <a:rPr lang="en-US" dirty="0">
                <a:latin typeface="Arial"/>
                <a:cs typeface="Arial"/>
              </a:rPr>
              <a:t>This was requested for further showcasing the amazing rotoscoped art style and the overall narrative of passing on important information which eventually loses its original message, also known as the Transmission Chain Experiment. </a:t>
            </a:r>
          </a:p>
          <a:p>
            <a:pPr marL="285750" indent="-285750" algn="just">
              <a:buFont typeface="Arial"/>
              <a:buChar char="•"/>
            </a:pPr>
            <a:endParaRPr lang="en-US">
              <a:cs typeface="Arial"/>
            </a:endParaRPr>
          </a:p>
          <a:p>
            <a:pPr marL="285750" indent="-285750" algn="just">
              <a:buFont typeface="Arial"/>
              <a:buChar char="•"/>
            </a:pPr>
            <a:r>
              <a:rPr lang="en-US" dirty="0">
                <a:latin typeface="Arial"/>
                <a:cs typeface="Arial"/>
              </a:rPr>
              <a:t>The client chose Virtual Reality as its platform for their established video from a 2D format to increase the immersive qualities of the message and the visual qualities of the original source material such as making the aesthetic appear more 3D and portraying the story clearer.</a:t>
            </a:r>
            <a:endParaRPr lang="en-US" dirty="0">
              <a:latin typeface="Arial"/>
            </a:endParaRP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pic>
        <p:nvPicPr>
          <p:cNvPr id="9" name="Picture 9">
            <a:extLst>
              <a:ext uri="{FF2B5EF4-FFF2-40B4-BE49-F238E27FC236}">
                <a16:creationId xmlns:a16="http://schemas.microsoft.com/office/drawing/2014/main" id="{64069366-9036-5581-1E2C-2568A2BA94B3}"/>
              </a:ext>
            </a:extLst>
          </p:cNvPr>
          <p:cNvPicPr>
            <a:picLocks noGrp="1" noChangeAspect="1"/>
          </p:cNvPicPr>
          <p:nvPr>
            <p:ph type="pic" sz="quarter" idx="12"/>
          </p:nvPr>
        </p:nvPicPr>
        <p:blipFill rotWithShape="1">
          <a:blip r:embed="rId3"/>
          <a:srcRect l="505" r="505"/>
          <a:stretch/>
        </p:blipFill>
        <p:spPr/>
      </p:pic>
    </p:spTree>
    <p:extLst>
      <p:ext uri="{BB962C8B-B14F-4D97-AF65-F5344CB8AC3E}">
        <p14:creationId xmlns:p14="http://schemas.microsoft.com/office/powerpoint/2010/main" val="302638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2285726"/>
            <a:ext cx="12599987" cy="612981"/>
          </a:xfrm>
        </p:spPr>
        <p:txBody>
          <a:bodyPr lIns="0" tIns="0" rIns="0" bIns="0" anchor="t"/>
          <a:lstStyle/>
          <a:p>
            <a:r>
              <a:rPr lang="en-US">
                <a:latin typeface="Arial"/>
                <a:cs typeface="Arial"/>
              </a:rPr>
              <a:t>Lyon Simic</a:t>
            </a:r>
            <a:endParaRPr lang="en-US">
              <a:cs typeface="Arial"/>
            </a:endParaRPr>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3226648"/>
            <a:ext cx="12599987" cy="8460195"/>
          </a:xfrm>
        </p:spPr>
        <p:txBody>
          <a:bodyPr lIns="0" tIns="0" rIns="0" bIns="0" anchor="t"/>
          <a:lstStyle/>
          <a:p>
            <a:pPr marL="457200" indent="-457200" algn="just">
              <a:buFont typeface="Arial"/>
              <a:buChar char="•"/>
            </a:pPr>
            <a:r>
              <a:rPr lang="en-US" b="1" u="sng">
                <a:latin typeface="Arial"/>
                <a:cs typeface="Arial"/>
              </a:rPr>
              <a:t>Education:</a:t>
            </a:r>
            <a:r>
              <a:rPr lang="en-US" b="1">
                <a:latin typeface="Arial"/>
                <a:cs typeface="Arial"/>
              </a:rPr>
              <a:t> </a:t>
            </a:r>
            <a:r>
              <a:rPr lang="en-US">
                <a:latin typeface="Arial"/>
                <a:cs typeface="Arial"/>
              </a:rPr>
              <a:t>Digital Art for 3D Games and Media Bachelor Honours Degree Graduate with interests in 3D environment and texture art.</a:t>
            </a:r>
            <a:endParaRPr lang="en-US">
              <a:cs typeface="Arial" panose="020B0604020202020204" pitchFamily="34" charset="0"/>
            </a:endParaRPr>
          </a:p>
          <a:p>
            <a:pPr marL="457200" indent="-457200" algn="just">
              <a:buFont typeface="Arial"/>
              <a:buChar char="•"/>
            </a:pPr>
            <a:endParaRPr lang="en-US">
              <a:latin typeface="Arial"/>
              <a:cs typeface="Arial"/>
            </a:endParaRPr>
          </a:p>
          <a:p>
            <a:pPr marL="457200" indent="-457200" algn="just">
              <a:buFont typeface="Arial"/>
              <a:buChar char="•"/>
            </a:pPr>
            <a:r>
              <a:rPr lang="en-US" b="1" u="sng">
                <a:latin typeface="Arial"/>
                <a:cs typeface="Arial"/>
              </a:rPr>
              <a:t>Research:</a:t>
            </a:r>
            <a:r>
              <a:rPr lang="en-US">
                <a:latin typeface="Arial"/>
                <a:cs typeface="Arial"/>
              </a:rPr>
              <a:t> Low-Poly Modelling, VR Development, Immersive Experiences, Procedural Textures, High-Poly to Low-Poly Baking, Level of Details and UV Texel Density.</a:t>
            </a:r>
            <a:endParaRPr lang="en-US">
              <a:cs typeface="Arial" panose="020B0604020202020204" pitchFamily="34" charset="0"/>
            </a:endParaRPr>
          </a:p>
          <a:p>
            <a:pPr marL="457200" indent="-457200" algn="just">
              <a:buFont typeface="Arial"/>
              <a:buChar char="•"/>
            </a:pPr>
            <a:endParaRPr lang="en-US" b="1" u="sng">
              <a:latin typeface="Arial"/>
              <a:cs typeface="Arial"/>
            </a:endParaRPr>
          </a:p>
          <a:p>
            <a:pPr marL="457200" indent="-457200" algn="just">
              <a:buFont typeface="Arial"/>
              <a:buChar char="•"/>
            </a:pPr>
            <a:r>
              <a:rPr lang="en-US" b="1" u="sng">
                <a:latin typeface="Arial"/>
                <a:cs typeface="Arial"/>
              </a:rPr>
              <a:t>Role:</a:t>
            </a:r>
            <a:r>
              <a:rPr lang="en-US" b="1">
                <a:latin typeface="Arial"/>
                <a:cs typeface="Arial"/>
              </a:rPr>
              <a:t> </a:t>
            </a:r>
            <a:r>
              <a:rPr lang="en-US">
                <a:latin typeface="Arial"/>
                <a:cs typeface="Arial"/>
              </a:rPr>
              <a:t>Team</a:t>
            </a:r>
            <a:r>
              <a:rPr lang="en-US" b="1">
                <a:latin typeface="Arial"/>
                <a:cs typeface="Arial"/>
              </a:rPr>
              <a:t> </a:t>
            </a:r>
            <a:r>
              <a:rPr lang="en-US">
                <a:latin typeface="Arial"/>
                <a:cs typeface="Arial"/>
              </a:rPr>
              <a:t>Leader of Whisper Down The Lane Aramco Project.</a:t>
            </a:r>
            <a:endParaRPr lang="en-US">
              <a:cs typeface="Arial"/>
            </a:endParaRPr>
          </a:p>
          <a:p>
            <a:pPr marL="457200" indent="-457200" algn="just">
              <a:buFont typeface="Arial"/>
              <a:buChar char="•"/>
            </a:pPr>
            <a:endParaRPr lang="en-US" b="1">
              <a:cs typeface="Arial" panose="020B0604020202020204" pitchFamily="34" charset="0"/>
            </a:endParaRPr>
          </a:p>
          <a:p>
            <a:pPr marL="457200" indent="-457200" algn="just">
              <a:buFont typeface="Arial"/>
              <a:buChar char="•"/>
            </a:pPr>
            <a:r>
              <a:rPr lang="en-US" b="1" u="sng">
                <a:latin typeface="Arial"/>
                <a:cs typeface="Arial"/>
              </a:rPr>
              <a:t>Summary:</a:t>
            </a:r>
            <a:r>
              <a:rPr lang="en-US">
                <a:latin typeface="Arial"/>
                <a:cs typeface="Arial"/>
              </a:rPr>
              <a:t> Started my game development journey in college where I studied Creative Media Production and Technology at Hopwood Hall obtaining a Level 3 Extended Diploma to obtain the basics of 3D modelling, UV unwrapping and importing assets into Unreal Engine 4. I then proposed higher education by doing a degree course at University Campus Oldham which allowed me to build upon what I originally learned and now my learning journey is still ongoing from this Game Development Bootcamp course where I can finally obtain my Unity Associate Certification.</a:t>
            </a:r>
            <a:endParaRPr lang="en-US">
              <a:cs typeface="Arial"/>
            </a:endParaRP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pic>
        <p:nvPicPr>
          <p:cNvPr id="12" name="Picture 12" descr="A person taking a selfie&#10;&#10;Description automatically generated">
            <a:extLst>
              <a:ext uri="{FF2B5EF4-FFF2-40B4-BE49-F238E27FC236}">
                <a16:creationId xmlns:a16="http://schemas.microsoft.com/office/drawing/2014/main" id="{B2344A40-0BFC-92A3-5C0A-B1D0069A29D3}"/>
              </a:ext>
            </a:extLst>
          </p:cNvPr>
          <p:cNvPicPr>
            <a:picLocks noGrp="1" noChangeAspect="1"/>
          </p:cNvPicPr>
          <p:nvPr>
            <p:ph type="pic" sz="quarter" idx="12"/>
          </p:nvPr>
        </p:nvPicPr>
        <p:blipFill rotWithShape="1">
          <a:blip r:embed="rId3"/>
          <a:srcRect l="16106" r="16106"/>
          <a:stretch/>
        </p:blipFill>
        <p:spPr/>
      </p:pic>
    </p:spTree>
    <p:extLst>
      <p:ext uri="{BB962C8B-B14F-4D97-AF65-F5344CB8AC3E}">
        <p14:creationId xmlns:p14="http://schemas.microsoft.com/office/powerpoint/2010/main" val="50234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2285726"/>
            <a:ext cx="12599987" cy="612981"/>
          </a:xfrm>
        </p:spPr>
        <p:txBody>
          <a:bodyPr lIns="0" tIns="0" rIns="0" bIns="0" anchor="t"/>
          <a:lstStyle/>
          <a:p>
            <a:r>
              <a:rPr lang="en-US">
                <a:latin typeface="Arial"/>
                <a:cs typeface="Arial"/>
              </a:rPr>
              <a:t>Alexander 'Alex' Burton</a:t>
            </a:r>
            <a:endParaRPr lang="en-US"/>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3135963"/>
            <a:ext cx="12599987" cy="8460195"/>
          </a:xfrm>
        </p:spPr>
        <p:txBody>
          <a:bodyPr lIns="0" tIns="0" rIns="0" bIns="0" anchor="t"/>
          <a:lstStyle/>
          <a:p>
            <a:pPr marL="457200" indent="-457200" algn="just">
              <a:buFont typeface="Arial"/>
              <a:buChar char="•"/>
            </a:pPr>
            <a:r>
              <a:rPr lang="en-US" b="1" u="sng">
                <a:latin typeface="Arial"/>
                <a:cs typeface="Arial"/>
              </a:rPr>
              <a:t>Education:</a:t>
            </a:r>
            <a:r>
              <a:rPr lang="en-US" b="1">
                <a:latin typeface="Arial"/>
                <a:cs typeface="Arial"/>
              </a:rPr>
              <a:t> Computing </a:t>
            </a:r>
            <a:r>
              <a:rPr lang="en-US" b="1" err="1">
                <a:latin typeface="Arial"/>
                <a:cs typeface="Arial"/>
              </a:rPr>
              <a:t>BsC</a:t>
            </a:r>
            <a:r>
              <a:rPr lang="en-US" b="1">
                <a:latin typeface="Arial"/>
                <a:cs typeface="Arial"/>
              </a:rPr>
              <a:t> from Edge Hill University.</a:t>
            </a:r>
            <a:endParaRPr lang="en-US">
              <a:cs typeface="Arial" panose="020B0604020202020204" pitchFamily="34" charset="0"/>
            </a:endParaRPr>
          </a:p>
          <a:p>
            <a:pPr marL="457200" indent="-457200" algn="just">
              <a:buFontTx/>
              <a:buChar char="-"/>
            </a:pPr>
            <a:endParaRPr lang="en-US">
              <a:latin typeface="Arial"/>
              <a:cs typeface="Arial"/>
            </a:endParaRPr>
          </a:p>
          <a:p>
            <a:pPr marL="457200" indent="-457200" algn="just">
              <a:buFont typeface="Arial"/>
              <a:buChar char="•"/>
            </a:pPr>
            <a:r>
              <a:rPr lang="en-US" b="1" u="sng">
                <a:latin typeface="Arial"/>
                <a:cs typeface="Arial"/>
              </a:rPr>
              <a:t>Research:</a:t>
            </a:r>
            <a:r>
              <a:rPr lang="en-US">
                <a:latin typeface="Arial"/>
                <a:cs typeface="Arial"/>
              </a:rPr>
              <a:t> </a:t>
            </a:r>
            <a:endParaRPr lang="en-US">
              <a:cs typeface="Arial" panose="020B0604020202020204" pitchFamily="34" charset="0"/>
            </a:endParaRPr>
          </a:p>
          <a:p>
            <a:pPr marL="457200" indent="-457200" algn="just">
              <a:buFontTx/>
              <a:buChar char="-"/>
            </a:pPr>
            <a:endParaRPr lang="en-US" b="1" u="sng">
              <a:latin typeface="Arial"/>
              <a:cs typeface="Arial"/>
            </a:endParaRPr>
          </a:p>
          <a:p>
            <a:pPr marL="457200" indent="-457200" algn="just">
              <a:buFont typeface="Arial"/>
              <a:buChar char="•"/>
            </a:pPr>
            <a:r>
              <a:rPr lang="en-US" b="1" u="sng">
                <a:latin typeface="Arial"/>
                <a:cs typeface="Arial"/>
              </a:rPr>
              <a:t>Role:</a:t>
            </a:r>
            <a:r>
              <a:rPr lang="en-US" b="1">
                <a:latin typeface="Arial"/>
                <a:cs typeface="Arial"/>
              </a:rPr>
              <a:t> </a:t>
            </a:r>
            <a:r>
              <a:rPr lang="en-US">
                <a:latin typeface="Arial"/>
                <a:cs typeface="Arial"/>
              </a:rPr>
              <a:t>Programmer</a:t>
            </a:r>
            <a:r>
              <a:rPr lang="en-US" b="1">
                <a:latin typeface="Arial"/>
                <a:cs typeface="Arial"/>
              </a:rPr>
              <a:t> of </a:t>
            </a:r>
            <a:r>
              <a:rPr lang="en-US">
                <a:latin typeface="Arial"/>
                <a:cs typeface="Arial"/>
              </a:rPr>
              <a:t>Whisper Down The Lane Aramco Project</a:t>
            </a:r>
            <a:endParaRPr lang="en-US">
              <a:cs typeface="Arial"/>
            </a:endParaRPr>
          </a:p>
          <a:p>
            <a:pPr marL="457200" indent="-457200" algn="just">
              <a:buFontTx/>
              <a:buChar char="-"/>
            </a:pPr>
            <a:endParaRPr lang="en-US" b="1">
              <a:cs typeface="Arial" panose="020B0604020202020204" pitchFamily="34" charset="0"/>
            </a:endParaRPr>
          </a:p>
          <a:p>
            <a:pPr marL="457200" indent="-457200" algn="just">
              <a:buFont typeface="Arial"/>
              <a:buChar char="•"/>
            </a:pPr>
            <a:r>
              <a:rPr lang="en-US" b="1" u="sng">
                <a:latin typeface="Arial"/>
                <a:cs typeface="Arial"/>
              </a:rPr>
              <a:t>Summary:</a:t>
            </a:r>
            <a:endParaRPr lang="en-US">
              <a:cs typeface="Arial"/>
            </a:endParaRP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sp>
        <p:nvSpPr>
          <p:cNvPr id="5" name="Picture Placeholder 4">
            <a:extLst>
              <a:ext uri="{FF2B5EF4-FFF2-40B4-BE49-F238E27FC236}">
                <a16:creationId xmlns:a16="http://schemas.microsoft.com/office/drawing/2014/main" id="{B0B72AE4-3FAA-38C4-C3E7-C0E4595B519A}"/>
              </a:ext>
            </a:extLst>
          </p:cNvPr>
          <p:cNvSpPr>
            <a:spLocks noGrp="1"/>
          </p:cNvSpPr>
          <p:nvPr>
            <p:ph type="pic" sz="quarter" idx="12"/>
          </p:nvPr>
        </p:nvSpPr>
        <p:spPr/>
      </p:sp>
    </p:spTree>
    <p:extLst>
      <p:ext uri="{BB962C8B-B14F-4D97-AF65-F5344CB8AC3E}">
        <p14:creationId xmlns:p14="http://schemas.microsoft.com/office/powerpoint/2010/main" val="69652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2285726"/>
            <a:ext cx="12599987" cy="612981"/>
          </a:xfrm>
        </p:spPr>
        <p:txBody>
          <a:bodyPr lIns="0" tIns="0" rIns="0" bIns="0" anchor="t"/>
          <a:lstStyle/>
          <a:p>
            <a:r>
              <a:rPr lang="en-US">
                <a:cs typeface="Arial"/>
              </a:rPr>
              <a:t>Daniel Meakes</a:t>
            </a:r>
            <a:endParaRPr lang="en-US"/>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3135963"/>
            <a:ext cx="12599987" cy="8460195"/>
          </a:xfrm>
        </p:spPr>
        <p:txBody>
          <a:bodyPr lIns="0" tIns="0" rIns="0" bIns="0" anchor="t"/>
          <a:lstStyle/>
          <a:p>
            <a:pPr marL="457200" indent="-457200" algn="just">
              <a:buFont typeface="Arial"/>
              <a:buChar char="•"/>
            </a:pPr>
            <a:r>
              <a:rPr lang="en-US" b="1" u="sng">
                <a:latin typeface="Arial"/>
                <a:cs typeface="Arial"/>
              </a:rPr>
              <a:t>Education:</a:t>
            </a:r>
            <a:r>
              <a:rPr lang="en-US" b="1">
                <a:latin typeface="Arial"/>
                <a:cs typeface="Arial"/>
              </a:rPr>
              <a:t> </a:t>
            </a:r>
            <a:endParaRPr lang="en-US">
              <a:cs typeface="Arial" panose="020B0604020202020204" pitchFamily="34" charset="0"/>
            </a:endParaRPr>
          </a:p>
          <a:p>
            <a:pPr marL="457200" indent="-457200" algn="just">
              <a:buFont typeface="Arial"/>
              <a:buChar char="•"/>
            </a:pPr>
            <a:endParaRPr lang="en-US">
              <a:latin typeface="Arial"/>
              <a:cs typeface="Arial"/>
            </a:endParaRPr>
          </a:p>
          <a:p>
            <a:pPr marL="457200" indent="-457200" algn="just">
              <a:buFont typeface="Arial"/>
              <a:buChar char="•"/>
            </a:pPr>
            <a:r>
              <a:rPr lang="en-US" b="1" u="sng">
                <a:latin typeface="Arial"/>
                <a:cs typeface="Arial"/>
              </a:rPr>
              <a:t>Research:</a:t>
            </a:r>
            <a:r>
              <a:rPr lang="en-US">
                <a:latin typeface="Arial"/>
                <a:cs typeface="Arial"/>
              </a:rPr>
              <a:t> </a:t>
            </a:r>
            <a:endParaRPr lang="en-US">
              <a:cs typeface="Arial" panose="020B0604020202020204" pitchFamily="34" charset="0"/>
            </a:endParaRPr>
          </a:p>
          <a:p>
            <a:pPr marL="457200" indent="-457200" algn="just">
              <a:buFont typeface="Arial"/>
              <a:buChar char="•"/>
            </a:pPr>
            <a:endParaRPr lang="en-US" b="1" u="sng">
              <a:latin typeface="Arial"/>
              <a:cs typeface="Arial"/>
            </a:endParaRPr>
          </a:p>
          <a:p>
            <a:pPr marL="457200" indent="-457200" algn="just">
              <a:buFont typeface="Arial"/>
              <a:buChar char="•"/>
            </a:pPr>
            <a:r>
              <a:rPr lang="en-US" b="1" u="sng">
                <a:latin typeface="Arial"/>
                <a:cs typeface="Arial"/>
              </a:rPr>
              <a:t>Role:</a:t>
            </a:r>
            <a:r>
              <a:rPr lang="en-US" b="1">
                <a:latin typeface="Arial"/>
                <a:cs typeface="Arial"/>
              </a:rPr>
              <a:t> </a:t>
            </a:r>
            <a:endParaRPr lang="en-US">
              <a:cs typeface="Arial"/>
            </a:endParaRPr>
          </a:p>
          <a:p>
            <a:pPr marL="457200" indent="-457200" algn="just">
              <a:buFont typeface="Arial"/>
              <a:buChar char="•"/>
            </a:pPr>
            <a:endParaRPr lang="en-US" b="1">
              <a:cs typeface="Arial" panose="020B0604020202020204" pitchFamily="34" charset="0"/>
            </a:endParaRPr>
          </a:p>
          <a:p>
            <a:pPr marL="457200" indent="-457200" algn="just">
              <a:buFont typeface="Arial"/>
              <a:buChar char="•"/>
            </a:pPr>
            <a:r>
              <a:rPr lang="en-US" b="1" u="sng">
                <a:latin typeface="Arial"/>
                <a:cs typeface="Arial"/>
              </a:rPr>
              <a:t>Summary:</a:t>
            </a:r>
            <a:endParaRPr lang="en-US">
              <a:cs typeface="Arial"/>
            </a:endParaRP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sp>
        <p:nvSpPr>
          <p:cNvPr id="5" name="Picture Placeholder 4">
            <a:extLst>
              <a:ext uri="{FF2B5EF4-FFF2-40B4-BE49-F238E27FC236}">
                <a16:creationId xmlns:a16="http://schemas.microsoft.com/office/drawing/2014/main" id="{B0B72AE4-3FAA-38C4-C3E7-C0E4595B519A}"/>
              </a:ext>
            </a:extLst>
          </p:cNvPr>
          <p:cNvSpPr>
            <a:spLocks noGrp="1"/>
          </p:cNvSpPr>
          <p:nvPr>
            <p:ph type="pic" sz="quarter" idx="12"/>
          </p:nvPr>
        </p:nvSpPr>
        <p:spPr/>
      </p:sp>
    </p:spTree>
    <p:extLst>
      <p:ext uri="{BB962C8B-B14F-4D97-AF65-F5344CB8AC3E}">
        <p14:creationId xmlns:p14="http://schemas.microsoft.com/office/powerpoint/2010/main" val="208510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2285726"/>
            <a:ext cx="12599987" cy="612981"/>
          </a:xfrm>
        </p:spPr>
        <p:txBody>
          <a:bodyPr lIns="0" tIns="0" rIns="0" bIns="0" anchor="t"/>
          <a:lstStyle/>
          <a:p>
            <a:r>
              <a:rPr lang="en-US">
                <a:cs typeface="Arial"/>
              </a:rPr>
              <a:t>Jinhao Zhang</a:t>
            </a:r>
            <a:endParaRPr lang="en-US"/>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3135963"/>
            <a:ext cx="12599987" cy="8460195"/>
          </a:xfrm>
        </p:spPr>
        <p:txBody>
          <a:bodyPr lIns="0" tIns="0" rIns="0" bIns="0" anchor="t"/>
          <a:lstStyle/>
          <a:p>
            <a:pPr marL="457200" indent="-457200" algn="just">
              <a:buFont typeface="Arial"/>
              <a:buChar char="•"/>
            </a:pPr>
            <a:r>
              <a:rPr lang="en-US" b="1" u="sng">
                <a:latin typeface="Arial"/>
                <a:cs typeface="Arial"/>
              </a:rPr>
              <a:t>Education:</a:t>
            </a:r>
            <a:r>
              <a:rPr lang="en-US" b="1">
                <a:latin typeface="Arial"/>
                <a:cs typeface="Arial"/>
              </a:rPr>
              <a:t> </a:t>
            </a:r>
            <a:endParaRPr lang="en-US">
              <a:cs typeface="Arial" panose="020B0604020202020204" pitchFamily="34" charset="0"/>
            </a:endParaRPr>
          </a:p>
          <a:p>
            <a:pPr marL="457200" indent="-457200" algn="just">
              <a:buFont typeface="Arial"/>
              <a:buChar char="•"/>
            </a:pPr>
            <a:endParaRPr lang="en-US">
              <a:latin typeface="Arial"/>
              <a:cs typeface="Arial"/>
            </a:endParaRPr>
          </a:p>
          <a:p>
            <a:pPr marL="457200" indent="-457200" algn="just">
              <a:buFont typeface="Arial"/>
              <a:buChar char="•"/>
            </a:pPr>
            <a:r>
              <a:rPr lang="en-US" b="1" u="sng">
                <a:latin typeface="Arial"/>
                <a:cs typeface="Arial"/>
              </a:rPr>
              <a:t>Research:</a:t>
            </a:r>
            <a:r>
              <a:rPr lang="en-US">
                <a:latin typeface="Arial"/>
                <a:cs typeface="Arial"/>
              </a:rPr>
              <a:t> </a:t>
            </a:r>
            <a:endParaRPr lang="en-US">
              <a:cs typeface="Arial" panose="020B0604020202020204" pitchFamily="34" charset="0"/>
            </a:endParaRPr>
          </a:p>
          <a:p>
            <a:pPr marL="457200" indent="-457200" algn="just">
              <a:buFont typeface="Arial"/>
              <a:buChar char="•"/>
            </a:pPr>
            <a:endParaRPr lang="en-US" b="1" u="sng">
              <a:latin typeface="Arial"/>
              <a:cs typeface="Arial"/>
            </a:endParaRPr>
          </a:p>
          <a:p>
            <a:pPr marL="457200" indent="-457200" algn="just">
              <a:buFont typeface="Arial"/>
              <a:buChar char="•"/>
            </a:pPr>
            <a:r>
              <a:rPr lang="en-US" b="1" u="sng">
                <a:latin typeface="Arial"/>
                <a:cs typeface="Arial"/>
              </a:rPr>
              <a:t>Role:</a:t>
            </a:r>
            <a:r>
              <a:rPr lang="en-US" b="1">
                <a:latin typeface="Arial"/>
                <a:cs typeface="Arial"/>
              </a:rPr>
              <a:t> </a:t>
            </a:r>
            <a:endParaRPr lang="en-US">
              <a:cs typeface="Arial"/>
            </a:endParaRPr>
          </a:p>
          <a:p>
            <a:pPr marL="457200" indent="-457200" algn="just">
              <a:buFont typeface="Arial"/>
              <a:buChar char="•"/>
            </a:pPr>
            <a:endParaRPr lang="en-US" b="1">
              <a:cs typeface="Arial" panose="020B0604020202020204" pitchFamily="34" charset="0"/>
            </a:endParaRPr>
          </a:p>
          <a:p>
            <a:pPr marL="457200" indent="-457200" algn="just">
              <a:buFont typeface="Arial"/>
              <a:buChar char="•"/>
            </a:pPr>
            <a:r>
              <a:rPr lang="en-US" b="1" u="sng">
                <a:latin typeface="Arial"/>
                <a:cs typeface="Arial"/>
              </a:rPr>
              <a:t>Summary:</a:t>
            </a:r>
            <a:endParaRPr lang="en-US">
              <a:cs typeface="Arial"/>
            </a:endParaRP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sp>
        <p:nvSpPr>
          <p:cNvPr id="5" name="Picture Placeholder 4">
            <a:extLst>
              <a:ext uri="{FF2B5EF4-FFF2-40B4-BE49-F238E27FC236}">
                <a16:creationId xmlns:a16="http://schemas.microsoft.com/office/drawing/2014/main" id="{B0B72AE4-3FAA-38C4-C3E7-C0E4595B519A}"/>
              </a:ext>
            </a:extLst>
          </p:cNvPr>
          <p:cNvSpPr>
            <a:spLocks noGrp="1"/>
          </p:cNvSpPr>
          <p:nvPr>
            <p:ph type="pic" sz="quarter" idx="12"/>
          </p:nvPr>
        </p:nvSpPr>
        <p:spPr/>
      </p:sp>
    </p:spTree>
    <p:extLst>
      <p:ext uri="{BB962C8B-B14F-4D97-AF65-F5344CB8AC3E}">
        <p14:creationId xmlns:p14="http://schemas.microsoft.com/office/powerpoint/2010/main" val="56187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3260582"/>
            <a:ext cx="12599987" cy="612981"/>
          </a:xfrm>
        </p:spPr>
        <p:txBody>
          <a:bodyPr lIns="0" tIns="0" rIns="0" bIns="0" anchor="t"/>
          <a:lstStyle/>
          <a:p>
            <a:r>
              <a:rPr lang="en-US">
                <a:latin typeface="Arial"/>
                <a:cs typeface="Arial"/>
              </a:rPr>
              <a:t>Methodology</a:t>
            </a:r>
            <a:endParaRPr lang="en-US"/>
          </a:p>
          <a:p>
            <a:endParaRPr lang="en-US">
              <a:cs typeface="Arial"/>
            </a:endParaRPr>
          </a:p>
          <a:p>
            <a:endParaRPr lang="en-US">
              <a:cs typeface="Arial"/>
            </a:endParaRPr>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4110819"/>
            <a:ext cx="12599987" cy="8460195"/>
          </a:xfrm>
        </p:spPr>
        <p:txBody>
          <a:bodyPr lIns="0" tIns="0" rIns="0" bIns="0" anchor="t"/>
          <a:lstStyle/>
          <a:p>
            <a:pPr marL="457200" indent="-457200" algn="just">
              <a:buFont typeface="Arial"/>
              <a:buChar char="•"/>
            </a:pPr>
            <a:r>
              <a:rPr lang="en-US" dirty="0">
                <a:latin typeface="Arial"/>
                <a:cs typeface="Arial"/>
              </a:rPr>
              <a:t>Step 1</a:t>
            </a: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pic>
        <p:nvPicPr>
          <p:cNvPr id="8" name="Picture 9" descr="A picture containing text, green, watch&#10;&#10;Description automatically generated">
            <a:extLst>
              <a:ext uri="{FF2B5EF4-FFF2-40B4-BE49-F238E27FC236}">
                <a16:creationId xmlns:a16="http://schemas.microsoft.com/office/drawing/2014/main" id="{171031DD-C8B4-A65B-AF94-9CDDEB9A228E}"/>
              </a:ext>
            </a:extLst>
          </p:cNvPr>
          <p:cNvPicPr>
            <a:picLocks noGrp="1" noChangeAspect="1"/>
          </p:cNvPicPr>
          <p:nvPr>
            <p:ph type="pic" sz="quarter" idx="12"/>
          </p:nvPr>
        </p:nvPicPr>
        <p:blipFill rotWithShape="1">
          <a:blip r:embed="rId3"/>
          <a:srcRect l="26836" r="26836"/>
          <a:stretch/>
        </p:blipFill>
        <p:spPr/>
      </p:pic>
    </p:spTree>
    <p:extLst>
      <p:ext uri="{BB962C8B-B14F-4D97-AF65-F5344CB8AC3E}">
        <p14:creationId xmlns:p14="http://schemas.microsoft.com/office/powerpoint/2010/main" val="326991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3260582"/>
            <a:ext cx="12599987" cy="612981"/>
          </a:xfrm>
        </p:spPr>
        <p:txBody>
          <a:bodyPr lIns="0" tIns="0" rIns="0" bIns="0" anchor="t"/>
          <a:lstStyle/>
          <a:p>
            <a:r>
              <a:rPr lang="en-US">
                <a:latin typeface="Arial"/>
                <a:cs typeface="Arial"/>
              </a:rPr>
              <a:t>Conclusion</a:t>
            </a:r>
            <a:endParaRPr lang="en-US"/>
          </a:p>
          <a:p>
            <a:endParaRPr lang="en-US">
              <a:cs typeface="Arial"/>
            </a:endParaRPr>
          </a:p>
          <a:p>
            <a:endParaRPr lang="en-US">
              <a:cs typeface="Arial"/>
            </a:endParaRPr>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4110819"/>
            <a:ext cx="12599987" cy="8460195"/>
          </a:xfrm>
        </p:spPr>
        <p:txBody>
          <a:bodyPr lIns="0" tIns="0" rIns="0" bIns="0" anchor="t"/>
          <a:lstStyle/>
          <a:p>
            <a:pPr marL="457200" indent="-457200" algn="just">
              <a:buFont typeface="Arial"/>
              <a:buChar char="•"/>
            </a:pPr>
            <a:r>
              <a:rPr lang="en-US" dirty="0">
                <a:latin typeface="Arial"/>
                <a:cs typeface="Arial"/>
              </a:rPr>
              <a:t>Outcome</a:t>
            </a:r>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pic>
        <p:nvPicPr>
          <p:cNvPr id="9" name="Picture 9" descr="A picture containing case&#10;&#10;Description automatically generated">
            <a:extLst>
              <a:ext uri="{FF2B5EF4-FFF2-40B4-BE49-F238E27FC236}">
                <a16:creationId xmlns:a16="http://schemas.microsoft.com/office/drawing/2014/main" id="{77AF11F2-D741-B42C-42A0-991B8A3BDD46}"/>
              </a:ext>
            </a:extLst>
          </p:cNvPr>
          <p:cNvPicPr>
            <a:picLocks noGrp="1" noChangeAspect="1"/>
          </p:cNvPicPr>
          <p:nvPr>
            <p:ph type="pic" sz="quarter" idx="12"/>
          </p:nvPr>
        </p:nvPicPr>
        <p:blipFill rotWithShape="1">
          <a:blip r:embed="rId3"/>
          <a:srcRect l="6342" r="6342"/>
          <a:stretch/>
        </p:blipFill>
        <p:spPr/>
      </p:pic>
    </p:spTree>
    <p:extLst>
      <p:ext uri="{BB962C8B-B14F-4D97-AF65-F5344CB8AC3E}">
        <p14:creationId xmlns:p14="http://schemas.microsoft.com/office/powerpoint/2010/main" val="3084497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5B535A-95FC-5642-BCE2-3FD1BCDF0AA2}"/>
              </a:ext>
            </a:extLst>
          </p:cNvPr>
          <p:cNvSpPr>
            <a:spLocks noGrp="1"/>
          </p:cNvSpPr>
          <p:nvPr>
            <p:ph type="body" sz="quarter" idx="11"/>
          </p:nvPr>
        </p:nvSpPr>
        <p:spPr>
          <a:xfrm>
            <a:off x="1979613" y="3260582"/>
            <a:ext cx="12599987" cy="612981"/>
          </a:xfrm>
        </p:spPr>
        <p:txBody>
          <a:bodyPr lIns="0" tIns="0" rIns="0" bIns="0" anchor="t"/>
          <a:lstStyle/>
          <a:p>
            <a:r>
              <a:rPr lang="en-US">
                <a:cs typeface="Arial"/>
              </a:rPr>
              <a:t>Evaluation</a:t>
            </a:r>
            <a:endParaRPr lang="en-US"/>
          </a:p>
          <a:p>
            <a:endParaRPr lang="en-US">
              <a:cs typeface="Arial"/>
            </a:endParaRPr>
          </a:p>
          <a:p>
            <a:endParaRPr lang="en-US">
              <a:cs typeface="Arial"/>
            </a:endParaRPr>
          </a:p>
          <a:p>
            <a:endParaRPr lang="en-US">
              <a:cs typeface="Arial"/>
            </a:endParaRPr>
          </a:p>
        </p:txBody>
      </p:sp>
      <p:sp>
        <p:nvSpPr>
          <p:cNvPr id="3" name="Text Placeholder 2">
            <a:extLst>
              <a:ext uri="{FF2B5EF4-FFF2-40B4-BE49-F238E27FC236}">
                <a16:creationId xmlns:a16="http://schemas.microsoft.com/office/drawing/2014/main" id="{3208D605-7348-0549-BBF8-830EEEAA2408}"/>
              </a:ext>
            </a:extLst>
          </p:cNvPr>
          <p:cNvSpPr>
            <a:spLocks noGrp="1"/>
          </p:cNvSpPr>
          <p:nvPr>
            <p:ph type="body" sz="quarter" idx="10"/>
          </p:nvPr>
        </p:nvSpPr>
        <p:spPr>
          <a:xfrm>
            <a:off x="1980014" y="4110819"/>
            <a:ext cx="12599987" cy="8460195"/>
          </a:xfrm>
        </p:spPr>
        <p:txBody>
          <a:bodyPr lIns="0" tIns="0" rIns="0" bIns="0" anchor="t"/>
          <a:lstStyle/>
          <a:p>
            <a:pPr marL="457200" indent="-457200">
              <a:buFont typeface="Arial,Sans-Serif"/>
              <a:buChar char="•"/>
            </a:pPr>
            <a:r>
              <a:rPr lang="en-US" dirty="0">
                <a:latin typeface="Arial"/>
                <a:cs typeface="Arial"/>
              </a:rPr>
              <a:t>What went well?</a:t>
            </a:r>
          </a:p>
          <a:p>
            <a:pPr marL="457200" indent="-457200">
              <a:buFont typeface="Arial,Sans-Serif"/>
              <a:buChar char="•"/>
            </a:pPr>
            <a:r>
              <a:rPr lang="en-US" dirty="0">
                <a:latin typeface="Arial"/>
                <a:cs typeface="Arial"/>
              </a:rPr>
              <a:t>What would you do differently next  time?</a:t>
            </a:r>
          </a:p>
          <a:p>
            <a:pPr marL="457200" indent="-457200">
              <a:buFont typeface="Arial,Sans-Serif"/>
              <a:buChar char="•"/>
            </a:pPr>
            <a:r>
              <a:rPr lang="en-US" dirty="0">
                <a:latin typeface="Arial"/>
                <a:cs typeface="Arial"/>
              </a:rPr>
              <a:t>What would you change?</a:t>
            </a:r>
          </a:p>
          <a:p>
            <a:pPr marL="457200" indent="-457200">
              <a:buFont typeface="Arial,Sans-Serif"/>
              <a:buChar char="•"/>
            </a:pPr>
            <a:r>
              <a:rPr lang="en-US" dirty="0">
                <a:latin typeface="Arial"/>
                <a:cs typeface="Arial"/>
              </a:rPr>
              <a:t>What did you enjoy the most?</a:t>
            </a:r>
            <a:endParaRPr lang="en-US" dirty="0"/>
          </a:p>
          <a:p>
            <a:pPr marL="457200" indent="-457200" algn="just">
              <a:buFontTx/>
              <a:buChar char="-"/>
            </a:pPr>
            <a:endParaRPr lang="en-US" b="1">
              <a:cs typeface="Arial" panose="020B0604020202020204" pitchFamily="34" charset="0"/>
            </a:endParaRPr>
          </a:p>
        </p:txBody>
      </p:sp>
      <p:pic>
        <p:nvPicPr>
          <p:cNvPr id="6" name="Picture 5">
            <a:extLst>
              <a:ext uri="{FF2B5EF4-FFF2-40B4-BE49-F238E27FC236}">
                <a16:creationId xmlns:a16="http://schemas.microsoft.com/office/drawing/2014/main" id="{E0490EFF-2751-4C66-BDA5-E8CA00964684}"/>
              </a:ext>
            </a:extLst>
          </p:cNvPr>
          <p:cNvPicPr>
            <a:picLocks noChangeAspect="1"/>
          </p:cNvPicPr>
          <p:nvPr/>
        </p:nvPicPr>
        <p:blipFill>
          <a:blip r:embed="rId2"/>
          <a:srcRect/>
          <a:stretch/>
        </p:blipFill>
        <p:spPr>
          <a:xfrm>
            <a:off x="276004" y="11559553"/>
            <a:ext cx="4001801" cy="2249632"/>
          </a:xfrm>
          <a:prstGeom prst="rect">
            <a:avLst/>
          </a:prstGeom>
        </p:spPr>
      </p:pic>
      <p:pic>
        <p:nvPicPr>
          <p:cNvPr id="10" name="Picture 10" descr="Shape&#10;&#10;Description automatically generated">
            <a:extLst>
              <a:ext uri="{FF2B5EF4-FFF2-40B4-BE49-F238E27FC236}">
                <a16:creationId xmlns:a16="http://schemas.microsoft.com/office/drawing/2014/main" id="{5B1518A1-A539-7E93-A638-D46D45249498}"/>
              </a:ext>
            </a:extLst>
          </p:cNvPr>
          <p:cNvPicPr>
            <a:picLocks noGrp="1" noChangeAspect="1"/>
          </p:cNvPicPr>
          <p:nvPr>
            <p:ph type="pic" sz="quarter" idx="12"/>
          </p:nvPr>
        </p:nvPicPr>
        <p:blipFill rotWithShape="1">
          <a:blip r:embed="rId3"/>
          <a:srcRect l="15306" r="15306"/>
          <a:stretch/>
        </p:blipFill>
        <p:spPr/>
      </p:pic>
    </p:spTree>
    <p:extLst>
      <p:ext uri="{BB962C8B-B14F-4D97-AF65-F5344CB8AC3E}">
        <p14:creationId xmlns:p14="http://schemas.microsoft.com/office/powerpoint/2010/main" val="27496536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148C25E-9E6B-4244-A159-9B6EECB4CA00}" vid="{DD5AB36D-A3A2-F34E-863E-28C0C03510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e0b3e68-c54f-4d76-9548-73ff5075f393">
      <Terms xmlns="http://schemas.microsoft.com/office/infopath/2007/PartnerControls"/>
    </lcf76f155ced4ddcb4097134ff3c332f>
    <TaxCatchAll xmlns="f97d20ff-8b4c-4e1b-a122-163f61bc78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6A4AE682298E4F8256E9C125C9BAF2" ma:contentTypeVersion="12" ma:contentTypeDescription="Create a new document." ma:contentTypeScope="" ma:versionID="2a487e791d620463f17aad8e31cdbf3f">
  <xsd:schema xmlns:xsd="http://www.w3.org/2001/XMLSchema" xmlns:xs="http://www.w3.org/2001/XMLSchema" xmlns:p="http://schemas.microsoft.com/office/2006/metadata/properties" xmlns:ns2="f97d20ff-8b4c-4e1b-a122-163f61bc7810" xmlns:ns3="7e0b3e68-c54f-4d76-9548-73ff5075f393" targetNamespace="http://schemas.microsoft.com/office/2006/metadata/properties" ma:root="true" ma:fieldsID="bbf19408482ef92660725bcf2b7d2447" ns2:_="" ns3:_="">
    <xsd:import namespace="f97d20ff-8b4c-4e1b-a122-163f61bc7810"/>
    <xsd:import namespace="7e0b3e68-c54f-4d76-9548-73ff5075f39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7d20ff-8b4c-4e1b-a122-163f61bc78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ef0a2c5-d17a-4546-af63-8a807dcff6bb}" ma:internalName="TaxCatchAll" ma:showField="CatchAllData" ma:web="f97d20ff-8b4c-4e1b-a122-163f61bc78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e0b3e68-c54f-4d76-9548-73ff5075f39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5918b7a-4ae6-41f8-94fa-23893cf3dd5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BB639-CA03-492E-AA7B-1473CBDE0DC7}">
  <ds:schemaRefs>
    <ds:schemaRef ds:uri="http://schemas.microsoft.com/sharepoint/v3/contenttype/forms"/>
  </ds:schemaRefs>
</ds:datastoreItem>
</file>

<file path=customXml/itemProps2.xml><?xml version="1.0" encoding="utf-8"?>
<ds:datastoreItem xmlns:ds="http://schemas.openxmlformats.org/officeDocument/2006/customXml" ds:itemID="{DF6CE8A7-0308-4F94-9449-AFE4706C9498}">
  <ds:schemaRefs>
    <ds:schemaRef ds:uri="7e0b3e68-c54f-4d76-9548-73ff5075f393"/>
    <ds:schemaRef ds:uri="f97d20ff-8b4c-4e1b-a122-163f61bc78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C72BF1-FE63-48A1-A6E8-40165DFA5F76}">
  <ds:schemaRefs>
    <ds:schemaRef ds:uri="7e0b3e68-c54f-4d76-9548-73ff5075f393"/>
    <ds:schemaRef ds:uri="f97d20ff-8b4c-4e1b-a122-163f61bc78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Gardiner</dc:creator>
  <cp:revision>122</cp:revision>
  <dcterms:created xsi:type="dcterms:W3CDTF">2020-11-09T20:14:16Z</dcterms:created>
  <dcterms:modified xsi:type="dcterms:W3CDTF">2023-01-08T20:48:59Z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0x0101002B6A4AE682298E4F8256E9C125C9BAF2</vt:lpwstr>
  </property>
  <property fmtid="{D5CDD505-2E9C-101B-9397-08002B2CF9AE}" pid="3" name="Order">
    <vt:r8>60200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