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237"/>
    <a:srgbClr val="5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9726E-EAE6-49FC-8FCF-C1988F39ED0D}" v="201" dt="2020-03-21T13:44:11.589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501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Šimara" userId="46f9ad33b93910a3" providerId="LiveId" clId="{FF69726E-EAE6-49FC-8FCF-C1988F39ED0D}"/>
    <pc:docChg chg="undo custSel mod addSld delSld modSld">
      <pc:chgData name="Martin Šimara" userId="46f9ad33b93910a3" providerId="LiveId" clId="{FF69726E-EAE6-49FC-8FCF-C1988F39ED0D}" dt="2020-03-21T13:44:11.589" v="1814"/>
      <pc:docMkLst>
        <pc:docMk/>
      </pc:docMkLst>
      <pc:sldChg chg="modSp">
        <pc:chgData name="Martin Šimara" userId="46f9ad33b93910a3" providerId="LiveId" clId="{FF69726E-EAE6-49FC-8FCF-C1988F39ED0D}" dt="2020-03-21T13:11:28.784" v="1299" actId="20577"/>
        <pc:sldMkLst>
          <pc:docMk/>
          <pc:sldMk cId="2890647194" sldId="278"/>
        </pc:sldMkLst>
        <pc:spChg chg="mod">
          <ac:chgData name="Martin Šimara" userId="46f9ad33b93910a3" providerId="LiveId" clId="{FF69726E-EAE6-49FC-8FCF-C1988F39ED0D}" dt="2020-03-21T13:11:28.784" v="1299" actId="20577"/>
          <ac:spMkLst>
            <pc:docMk/>
            <pc:sldMk cId="2890647194" sldId="278"/>
            <ac:spMk id="3" creationId="{29E2C78E-0392-4557-99D1-9A2C5457361C}"/>
          </ac:spMkLst>
        </pc:spChg>
      </pc:sldChg>
      <pc:sldChg chg="modSp">
        <pc:chgData name="Martin Šimara" userId="46f9ad33b93910a3" providerId="LiveId" clId="{FF69726E-EAE6-49FC-8FCF-C1988F39ED0D}" dt="2020-03-21T13:05:53.738" v="1228" actId="2710"/>
        <pc:sldMkLst>
          <pc:docMk/>
          <pc:sldMk cId="3186300384" sldId="281"/>
        </pc:sldMkLst>
        <pc:spChg chg="mod">
          <ac:chgData name="Martin Šimara" userId="46f9ad33b93910a3" providerId="LiveId" clId="{FF69726E-EAE6-49FC-8FCF-C1988F39ED0D}" dt="2020-03-21T12:42:11.185" v="7" actId="20577"/>
          <ac:spMkLst>
            <pc:docMk/>
            <pc:sldMk cId="3186300384" sldId="281"/>
            <ac:spMk id="2" creationId="{0781F686-B3E0-4529-AFF3-D793B20D8761}"/>
          </ac:spMkLst>
        </pc:spChg>
        <pc:spChg chg="mod">
          <ac:chgData name="Martin Šimara" userId="46f9ad33b93910a3" providerId="LiveId" clId="{FF69726E-EAE6-49FC-8FCF-C1988F39ED0D}" dt="2020-03-21T13:05:53.738" v="1228" actId="2710"/>
          <ac:spMkLst>
            <pc:docMk/>
            <pc:sldMk cId="3186300384" sldId="281"/>
            <ac:spMk id="3" creationId="{A28EFE43-DD9A-4C2C-B5B2-5EEC377679D8}"/>
          </ac:spMkLst>
        </pc:spChg>
      </pc:sldChg>
      <pc:sldChg chg="addSp modSp add mod setBg">
        <pc:chgData name="Martin Šimara" userId="46f9ad33b93910a3" providerId="LiveId" clId="{FF69726E-EAE6-49FC-8FCF-C1988F39ED0D}" dt="2020-03-21T13:05:03.170" v="1204" actId="255"/>
        <pc:sldMkLst>
          <pc:docMk/>
          <pc:sldMk cId="2128543867" sldId="282"/>
        </pc:sldMkLst>
        <pc:spChg chg="mod">
          <ac:chgData name="Martin Šimara" userId="46f9ad33b93910a3" providerId="LiveId" clId="{FF69726E-EAE6-49FC-8FCF-C1988F39ED0D}" dt="2020-03-21T12:43:40.604" v="101" actId="20577"/>
          <ac:spMkLst>
            <pc:docMk/>
            <pc:sldMk cId="2128543867" sldId="282"/>
            <ac:spMk id="2" creationId="{216D50D5-BF52-4F88-8399-1BAB3EA9D029}"/>
          </ac:spMkLst>
        </pc:spChg>
        <pc:spChg chg="mod">
          <ac:chgData name="Martin Šimara" userId="46f9ad33b93910a3" providerId="LiveId" clId="{FF69726E-EAE6-49FC-8FCF-C1988F39ED0D}" dt="2020-03-21T13:05:03.170" v="1204" actId="255"/>
          <ac:spMkLst>
            <pc:docMk/>
            <pc:sldMk cId="2128543867" sldId="282"/>
            <ac:spMk id="3" creationId="{0DEBAAA4-6139-4C25-9CB8-0AFD5AB4AED6}"/>
          </ac:spMkLst>
        </pc:spChg>
        <pc:spChg chg="add">
          <ac:chgData name="Martin Šimara" userId="46f9ad33b93910a3" providerId="LiveId" clId="{FF69726E-EAE6-49FC-8FCF-C1988F39ED0D}" dt="2020-03-21T12:43:32.014" v="84" actId="26606"/>
          <ac:spMkLst>
            <pc:docMk/>
            <pc:sldMk cId="2128543867" sldId="282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43:32.014" v="84" actId="26606"/>
          <ac:picMkLst>
            <pc:docMk/>
            <pc:sldMk cId="2128543867" sldId="282"/>
            <ac:picMk id="10" creationId="{3AA16612-ACD2-4A16-8F2B-4514FD6BF28F}"/>
          </ac:picMkLst>
        </pc:picChg>
      </pc:sldChg>
      <pc:sldChg chg="addSp modSp add mod modTransition setBg">
        <pc:chgData name="Martin Šimara" userId="46f9ad33b93910a3" providerId="LiveId" clId="{FF69726E-EAE6-49FC-8FCF-C1988F39ED0D}" dt="2020-03-21T13:10:02.873" v="1259"/>
        <pc:sldMkLst>
          <pc:docMk/>
          <pc:sldMk cId="2964554652" sldId="283"/>
        </pc:sldMkLst>
        <pc:spChg chg="mod">
          <ac:chgData name="Martin Šimara" userId="46f9ad33b93910a3" providerId="LiveId" clId="{FF69726E-EAE6-49FC-8FCF-C1988F39ED0D}" dt="2020-03-21T12:46:55.117" v="253" actId="20577"/>
          <ac:spMkLst>
            <pc:docMk/>
            <pc:sldMk cId="2964554652" sldId="283"/>
            <ac:spMk id="2" creationId="{729FA03A-97DD-4BB0-A3B2-94F86553A956}"/>
          </ac:spMkLst>
        </pc:spChg>
        <pc:spChg chg="mod">
          <ac:chgData name="Martin Šimara" userId="46f9ad33b93910a3" providerId="LiveId" clId="{FF69726E-EAE6-49FC-8FCF-C1988F39ED0D}" dt="2020-03-21T13:04:59.927" v="1203" actId="255"/>
          <ac:spMkLst>
            <pc:docMk/>
            <pc:sldMk cId="2964554652" sldId="283"/>
            <ac:spMk id="3" creationId="{BA4694DF-FAEF-4DAF-B8DC-2245A46BB377}"/>
          </ac:spMkLst>
        </pc:spChg>
        <pc:spChg chg="add">
          <ac:chgData name="Martin Šimara" userId="46f9ad33b93910a3" providerId="LiveId" clId="{FF69726E-EAE6-49FC-8FCF-C1988F39ED0D}" dt="2020-03-21T12:46:36.681" v="228" actId="26606"/>
          <ac:spMkLst>
            <pc:docMk/>
            <pc:sldMk cId="2964554652" sldId="283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46:36.681" v="228" actId="26606"/>
          <ac:picMkLst>
            <pc:docMk/>
            <pc:sldMk cId="2964554652" sldId="283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4:55.472" v="1202" actId="255"/>
        <pc:sldMkLst>
          <pc:docMk/>
          <pc:sldMk cId="3329578761" sldId="284"/>
        </pc:sldMkLst>
        <pc:spChg chg="mod">
          <ac:chgData name="Martin Šimara" userId="46f9ad33b93910a3" providerId="LiveId" clId="{FF69726E-EAE6-49FC-8FCF-C1988F39ED0D}" dt="2020-03-21T12:48:23.316" v="314" actId="20577"/>
          <ac:spMkLst>
            <pc:docMk/>
            <pc:sldMk cId="3329578761" sldId="284"/>
            <ac:spMk id="2" creationId="{AC59EBB1-A137-4DEC-B702-F429ABE98C0A}"/>
          </ac:spMkLst>
        </pc:spChg>
        <pc:spChg chg="mod">
          <ac:chgData name="Martin Šimara" userId="46f9ad33b93910a3" providerId="LiveId" clId="{FF69726E-EAE6-49FC-8FCF-C1988F39ED0D}" dt="2020-03-21T13:04:55.472" v="1202" actId="255"/>
          <ac:spMkLst>
            <pc:docMk/>
            <pc:sldMk cId="3329578761" sldId="284"/>
            <ac:spMk id="3" creationId="{3347D5D5-1764-43CC-A21A-E4215546DD8F}"/>
          </ac:spMkLst>
        </pc:spChg>
        <pc:spChg chg="add">
          <ac:chgData name="Martin Šimara" userId="46f9ad33b93910a3" providerId="LiveId" clId="{FF69726E-EAE6-49FC-8FCF-C1988F39ED0D}" dt="2020-03-21T12:48:15.137" v="297" actId="26606"/>
          <ac:spMkLst>
            <pc:docMk/>
            <pc:sldMk cId="3329578761" sldId="284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48:15.137" v="297" actId="26606"/>
          <ac:picMkLst>
            <pc:docMk/>
            <pc:sldMk cId="3329578761" sldId="284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6:21.691" v="1234" actId="14100"/>
        <pc:sldMkLst>
          <pc:docMk/>
          <pc:sldMk cId="3382519014" sldId="285"/>
        </pc:sldMkLst>
        <pc:spChg chg="mod">
          <ac:chgData name="Martin Šimara" userId="46f9ad33b93910a3" providerId="LiveId" clId="{FF69726E-EAE6-49FC-8FCF-C1988F39ED0D}" dt="2020-03-21T12:50:53.153" v="436" actId="20577"/>
          <ac:spMkLst>
            <pc:docMk/>
            <pc:sldMk cId="3382519014" sldId="285"/>
            <ac:spMk id="2" creationId="{86DC5BDF-ECC6-4E73-AA1E-84F58C2F1E93}"/>
          </ac:spMkLst>
        </pc:spChg>
        <pc:spChg chg="mod">
          <ac:chgData name="Martin Šimara" userId="46f9ad33b93910a3" providerId="LiveId" clId="{FF69726E-EAE6-49FC-8FCF-C1988F39ED0D}" dt="2020-03-21T13:06:21.691" v="1234" actId="14100"/>
          <ac:spMkLst>
            <pc:docMk/>
            <pc:sldMk cId="3382519014" sldId="285"/>
            <ac:spMk id="3" creationId="{0560BA1D-D11F-44FF-BF50-5C16E9265188}"/>
          </ac:spMkLst>
        </pc:spChg>
        <pc:spChg chg="add">
          <ac:chgData name="Martin Šimara" userId="46f9ad33b93910a3" providerId="LiveId" clId="{FF69726E-EAE6-49FC-8FCF-C1988F39ED0D}" dt="2020-03-21T12:50:41.325" v="416" actId="26606"/>
          <ac:spMkLst>
            <pc:docMk/>
            <pc:sldMk cId="3382519014" sldId="285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50:41.325" v="416" actId="26606"/>
          <ac:picMkLst>
            <pc:docMk/>
            <pc:sldMk cId="3382519014" sldId="285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6:24.397" v="1235" actId="14100"/>
        <pc:sldMkLst>
          <pc:docMk/>
          <pc:sldMk cId="3233750854" sldId="286"/>
        </pc:sldMkLst>
        <pc:spChg chg="mod">
          <ac:chgData name="Martin Šimara" userId="46f9ad33b93910a3" providerId="LiveId" clId="{FF69726E-EAE6-49FC-8FCF-C1988F39ED0D}" dt="2020-03-21T12:52:10.840" v="550" actId="20577"/>
          <ac:spMkLst>
            <pc:docMk/>
            <pc:sldMk cId="3233750854" sldId="286"/>
            <ac:spMk id="2" creationId="{1F4344F6-92E3-4279-8901-9669EED09794}"/>
          </ac:spMkLst>
        </pc:spChg>
        <pc:spChg chg="mod">
          <ac:chgData name="Martin Šimara" userId="46f9ad33b93910a3" providerId="LiveId" clId="{FF69726E-EAE6-49FC-8FCF-C1988F39ED0D}" dt="2020-03-21T13:06:24.397" v="1235" actId="14100"/>
          <ac:spMkLst>
            <pc:docMk/>
            <pc:sldMk cId="3233750854" sldId="286"/>
            <ac:spMk id="3" creationId="{89B9E971-F887-4981-8980-8FED8BB25478}"/>
          </ac:spMkLst>
        </pc:spChg>
        <pc:spChg chg="add">
          <ac:chgData name="Martin Šimara" userId="46f9ad33b93910a3" providerId="LiveId" clId="{FF69726E-EAE6-49FC-8FCF-C1988F39ED0D}" dt="2020-03-21T12:51:56.944" v="526" actId="26606"/>
          <ac:spMkLst>
            <pc:docMk/>
            <pc:sldMk cId="3233750854" sldId="286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51:56.944" v="526" actId="26606"/>
          <ac:picMkLst>
            <pc:docMk/>
            <pc:sldMk cId="3233750854" sldId="286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4:32.282" v="1193" actId="255"/>
        <pc:sldMkLst>
          <pc:docMk/>
          <pc:sldMk cId="1654090733" sldId="287"/>
        </pc:sldMkLst>
        <pc:spChg chg="mod">
          <ac:chgData name="Martin Šimara" userId="46f9ad33b93910a3" providerId="LiveId" clId="{FF69726E-EAE6-49FC-8FCF-C1988F39ED0D}" dt="2020-03-21T12:54:44.671" v="791" actId="20577"/>
          <ac:spMkLst>
            <pc:docMk/>
            <pc:sldMk cId="1654090733" sldId="287"/>
            <ac:spMk id="2" creationId="{63C24C4F-4AA4-4EE9-A8B6-A40F37C65841}"/>
          </ac:spMkLst>
        </pc:spChg>
        <pc:spChg chg="mod">
          <ac:chgData name="Martin Šimara" userId="46f9ad33b93910a3" providerId="LiveId" clId="{FF69726E-EAE6-49FC-8FCF-C1988F39ED0D}" dt="2020-03-21T13:04:32.282" v="1193" actId="255"/>
          <ac:spMkLst>
            <pc:docMk/>
            <pc:sldMk cId="1654090733" sldId="287"/>
            <ac:spMk id="3" creationId="{9BF152DC-6893-4E59-A40F-7C482A149055}"/>
          </ac:spMkLst>
        </pc:spChg>
        <pc:spChg chg="add">
          <ac:chgData name="Martin Šimara" userId="46f9ad33b93910a3" providerId="LiveId" clId="{FF69726E-EAE6-49FC-8FCF-C1988F39ED0D}" dt="2020-03-21T12:54:33.610" v="767" actId="26606"/>
          <ac:spMkLst>
            <pc:docMk/>
            <pc:sldMk cId="1654090733" sldId="287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54:33.610" v="767" actId="26606"/>
          <ac:picMkLst>
            <pc:docMk/>
            <pc:sldMk cId="1654090733" sldId="287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4:29.590" v="1192" actId="255"/>
        <pc:sldMkLst>
          <pc:docMk/>
          <pc:sldMk cId="3119583951" sldId="288"/>
        </pc:sldMkLst>
        <pc:spChg chg="mod">
          <ac:chgData name="Martin Šimara" userId="46f9ad33b93910a3" providerId="LiveId" clId="{FF69726E-EAE6-49FC-8FCF-C1988F39ED0D}" dt="2020-03-21T12:57:10.516" v="966" actId="20577"/>
          <ac:spMkLst>
            <pc:docMk/>
            <pc:sldMk cId="3119583951" sldId="288"/>
            <ac:spMk id="2" creationId="{2E12AD93-E007-481A-9167-8C74AA59B271}"/>
          </ac:spMkLst>
        </pc:spChg>
        <pc:spChg chg="mod">
          <ac:chgData name="Martin Šimara" userId="46f9ad33b93910a3" providerId="LiveId" clId="{FF69726E-EAE6-49FC-8FCF-C1988F39ED0D}" dt="2020-03-21T13:04:29.590" v="1192" actId="255"/>
          <ac:spMkLst>
            <pc:docMk/>
            <pc:sldMk cId="3119583951" sldId="288"/>
            <ac:spMk id="3" creationId="{F322D9D4-FDF0-4403-B94F-F736FAE56E4C}"/>
          </ac:spMkLst>
        </pc:spChg>
        <pc:spChg chg="add">
          <ac:chgData name="Martin Šimara" userId="46f9ad33b93910a3" providerId="LiveId" clId="{FF69726E-EAE6-49FC-8FCF-C1988F39ED0D}" dt="2020-03-21T12:57:02.066" v="949" actId="26606"/>
          <ac:spMkLst>
            <pc:docMk/>
            <pc:sldMk cId="3119583951" sldId="288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57:02.066" v="949" actId="26606"/>
          <ac:picMkLst>
            <pc:docMk/>
            <pc:sldMk cId="3119583951" sldId="288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4:24.753" v="1191" actId="255"/>
        <pc:sldMkLst>
          <pc:docMk/>
          <pc:sldMk cId="1845074491" sldId="289"/>
        </pc:sldMkLst>
        <pc:spChg chg="mod">
          <ac:chgData name="Martin Šimara" userId="46f9ad33b93910a3" providerId="LiveId" clId="{FF69726E-EAE6-49FC-8FCF-C1988F39ED0D}" dt="2020-03-21T12:58:12.499" v="1014" actId="20577"/>
          <ac:spMkLst>
            <pc:docMk/>
            <pc:sldMk cId="1845074491" sldId="289"/>
            <ac:spMk id="2" creationId="{2F8B0354-04E0-4B48-8461-D9F381D5A64F}"/>
          </ac:spMkLst>
        </pc:spChg>
        <pc:spChg chg="mod">
          <ac:chgData name="Martin Šimara" userId="46f9ad33b93910a3" providerId="LiveId" clId="{FF69726E-EAE6-49FC-8FCF-C1988F39ED0D}" dt="2020-03-21T13:04:24.753" v="1191" actId="255"/>
          <ac:spMkLst>
            <pc:docMk/>
            <pc:sldMk cId="1845074491" sldId="289"/>
            <ac:spMk id="3" creationId="{ACD4B435-22CD-497C-AB42-02A68C8DDB66}"/>
          </ac:spMkLst>
        </pc:spChg>
        <pc:spChg chg="add">
          <ac:chgData name="Martin Šimara" userId="46f9ad33b93910a3" providerId="LiveId" clId="{FF69726E-EAE6-49FC-8FCF-C1988F39ED0D}" dt="2020-03-21T12:58:02.250" v="978" actId="26606"/>
          <ac:spMkLst>
            <pc:docMk/>
            <pc:sldMk cId="1845074491" sldId="289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2:58:02.250" v="978" actId="26606"/>
          <ac:picMkLst>
            <pc:docMk/>
            <pc:sldMk cId="1845074491" sldId="289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04:13.681" v="1188" actId="255"/>
        <pc:sldMkLst>
          <pc:docMk/>
          <pc:sldMk cId="2778817924" sldId="290"/>
        </pc:sldMkLst>
        <pc:spChg chg="mod">
          <ac:chgData name="Martin Šimara" userId="46f9ad33b93910a3" providerId="LiveId" clId="{FF69726E-EAE6-49FC-8FCF-C1988F39ED0D}" dt="2020-03-21T13:00:27.993" v="1075" actId="20577"/>
          <ac:spMkLst>
            <pc:docMk/>
            <pc:sldMk cId="2778817924" sldId="290"/>
            <ac:spMk id="2" creationId="{1FCDEB2B-1547-4398-88A7-1FCB426A248C}"/>
          </ac:spMkLst>
        </pc:spChg>
        <pc:spChg chg="mod">
          <ac:chgData name="Martin Šimara" userId="46f9ad33b93910a3" providerId="LiveId" clId="{FF69726E-EAE6-49FC-8FCF-C1988F39ED0D}" dt="2020-03-21T13:04:13.681" v="1188" actId="255"/>
          <ac:spMkLst>
            <pc:docMk/>
            <pc:sldMk cId="2778817924" sldId="290"/>
            <ac:spMk id="3" creationId="{CA5FF4CD-6E62-4FB5-9BD2-7DF7B3D980FF}"/>
          </ac:spMkLst>
        </pc:spChg>
        <pc:spChg chg="add">
          <ac:chgData name="Martin Šimara" userId="46f9ad33b93910a3" providerId="LiveId" clId="{FF69726E-EAE6-49FC-8FCF-C1988F39ED0D}" dt="2020-03-21T13:00:11.558" v="1047" actId="26606"/>
          <ac:spMkLst>
            <pc:docMk/>
            <pc:sldMk cId="2778817924" sldId="290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3:00:11.558" v="1047" actId="26606"/>
          <ac:picMkLst>
            <pc:docMk/>
            <pc:sldMk cId="2778817924" sldId="290"/>
            <ac:picMk id="10" creationId="{3AA16612-ACD2-4A16-8F2B-4514FD6BF28F}"/>
          </ac:picMkLst>
        </pc:picChg>
      </pc:sldChg>
      <pc:sldChg chg="addSp delSp modSp add mod modTransition setBg">
        <pc:chgData name="Martin Šimara" userId="46f9ad33b93910a3" providerId="LiveId" clId="{FF69726E-EAE6-49FC-8FCF-C1988F39ED0D}" dt="2020-03-21T13:10:10.345" v="1260"/>
        <pc:sldMkLst>
          <pc:docMk/>
          <pc:sldMk cId="3994126191" sldId="291"/>
        </pc:sldMkLst>
        <pc:spChg chg="mod">
          <ac:chgData name="Martin Šimara" userId="46f9ad33b93910a3" providerId="LiveId" clId="{FF69726E-EAE6-49FC-8FCF-C1988F39ED0D}" dt="2020-03-21T13:02:37.799" v="1136" actId="20577"/>
          <ac:spMkLst>
            <pc:docMk/>
            <pc:sldMk cId="3994126191" sldId="291"/>
            <ac:spMk id="2" creationId="{12DC6155-A9AD-4AB0-A026-F6F0FEDFA8C8}"/>
          </ac:spMkLst>
        </pc:spChg>
        <pc:spChg chg="mod">
          <ac:chgData name="Martin Šimara" userId="46f9ad33b93910a3" providerId="LiveId" clId="{FF69726E-EAE6-49FC-8FCF-C1988F39ED0D}" dt="2020-03-21T13:09:06.298" v="1242" actId="27636"/>
          <ac:spMkLst>
            <pc:docMk/>
            <pc:sldMk cId="3994126191" sldId="291"/>
            <ac:spMk id="3" creationId="{F4D0E69C-F98E-43C4-BA85-9F6B9A14DB84}"/>
          </ac:spMkLst>
        </pc:spChg>
        <pc:spChg chg="add del">
          <ac:chgData name="Martin Šimara" userId="46f9ad33b93910a3" providerId="LiveId" clId="{FF69726E-EAE6-49FC-8FCF-C1988F39ED0D}" dt="2020-03-21T13:08:47.438" v="1236" actId="26606"/>
          <ac:spMkLst>
            <pc:docMk/>
            <pc:sldMk cId="3994126191" sldId="291"/>
            <ac:spMk id="8" creationId="{4351DFE5-F63D-4BE0-BDA9-E3EB88F01AA5}"/>
          </ac:spMkLst>
        </pc:spChg>
        <pc:spChg chg="add">
          <ac:chgData name="Martin Šimara" userId="46f9ad33b93910a3" providerId="LiveId" clId="{FF69726E-EAE6-49FC-8FCF-C1988F39ED0D}" dt="2020-03-21T13:08:47.438" v="1236" actId="26606"/>
          <ac:spMkLst>
            <pc:docMk/>
            <pc:sldMk cId="3994126191" sldId="291"/>
            <ac:spMk id="15" creationId="{4351DFE5-F63D-4BE0-BDA9-E3EB88F01AA5}"/>
          </ac:spMkLst>
        </pc:spChg>
        <pc:picChg chg="add del">
          <ac:chgData name="Martin Šimara" userId="46f9ad33b93910a3" providerId="LiveId" clId="{FF69726E-EAE6-49FC-8FCF-C1988F39ED0D}" dt="2020-03-21T13:08:47.438" v="1236" actId="26606"/>
          <ac:picMkLst>
            <pc:docMk/>
            <pc:sldMk cId="3994126191" sldId="291"/>
            <ac:picMk id="10" creationId="{3AA16612-ACD2-4A16-8F2B-4514FD6BF28F}"/>
          </ac:picMkLst>
        </pc:picChg>
        <pc:picChg chg="add">
          <ac:chgData name="Martin Šimara" userId="46f9ad33b93910a3" providerId="LiveId" clId="{FF69726E-EAE6-49FC-8FCF-C1988F39ED0D}" dt="2020-03-21T13:08:47.438" v="1236" actId="26606"/>
          <ac:picMkLst>
            <pc:docMk/>
            <pc:sldMk cId="3994126191" sldId="291"/>
            <ac:picMk id="17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11:46.652" v="1305" actId="2710"/>
        <pc:sldMkLst>
          <pc:docMk/>
          <pc:sldMk cId="1149773173" sldId="292"/>
        </pc:sldMkLst>
        <pc:spChg chg="mod">
          <ac:chgData name="Martin Šimara" userId="46f9ad33b93910a3" providerId="LiveId" clId="{FF69726E-EAE6-49FC-8FCF-C1988F39ED0D}" dt="2020-03-21T13:11:11.705" v="1272" actId="20577"/>
          <ac:spMkLst>
            <pc:docMk/>
            <pc:sldMk cId="1149773173" sldId="292"/>
            <ac:spMk id="2" creationId="{E501E2EB-AB72-4CEC-8391-46F528A4CEB0}"/>
          </ac:spMkLst>
        </pc:spChg>
        <pc:spChg chg="mod">
          <ac:chgData name="Martin Šimara" userId="46f9ad33b93910a3" providerId="LiveId" clId="{FF69726E-EAE6-49FC-8FCF-C1988F39ED0D}" dt="2020-03-21T13:11:46.652" v="1305" actId="2710"/>
          <ac:spMkLst>
            <pc:docMk/>
            <pc:sldMk cId="1149773173" sldId="292"/>
            <ac:spMk id="3" creationId="{8862D812-8222-4E96-BA50-4DFA5690AB99}"/>
          </ac:spMkLst>
        </pc:spChg>
        <pc:spChg chg="add">
          <ac:chgData name="Martin Šimara" userId="46f9ad33b93910a3" providerId="LiveId" clId="{FF69726E-EAE6-49FC-8FCF-C1988F39ED0D}" dt="2020-03-21T13:10:57.862" v="1262" actId="26606"/>
          <ac:spMkLst>
            <pc:docMk/>
            <pc:sldMk cId="1149773173" sldId="292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3:10:57.862" v="1262" actId="26606"/>
          <ac:picMkLst>
            <pc:docMk/>
            <pc:sldMk cId="1149773173" sldId="292"/>
            <ac:picMk id="10" creationId="{3AA16612-ACD2-4A16-8F2B-4514FD6BF28F}"/>
          </ac:picMkLst>
        </pc:picChg>
      </pc:sldChg>
      <pc:sldChg chg="addSp delSp modSp add mod setBg modAnim">
        <pc:chgData name="Martin Šimara" userId="46f9ad33b93910a3" providerId="LiveId" clId="{FF69726E-EAE6-49FC-8FCF-C1988F39ED0D}" dt="2020-03-21T13:40:39.629" v="1785"/>
        <pc:sldMkLst>
          <pc:docMk/>
          <pc:sldMk cId="427843339" sldId="293"/>
        </pc:sldMkLst>
        <pc:spChg chg="mod">
          <ac:chgData name="Martin Šimara" userId="46f9ad33b93910a3" providerId="LiveId" clId="{FF69726E-EAE6-49FC-8FCF-C1988F39ED0D}" dt="2020-03-21T13:12:34.134" v="1341" actId="20577"/>
          <ac:spMkLst>
            <pc:docMk/>
            <pc:sldMk cId="427843339" sldId="293"/>
            <ac:spMk id="2" creationId="{6FDFE135-E624-40B9-8437-4CEC63201235}"/>
          </ac:spMkLst>
        </pc:spChg>
        <pc:spChg chg="del mod">
          <ac:chgData name="Martin Šimara" userId="46f9ad33b93910a3" providerId="LiveId" clId="{FF69726E-EAE6-49FC-8FCF-C1988F39ED0D}" dt="2020-03-21T13:12:52.542" v="1342" actId="3680"/>
          <ac:spMkLst>
            <pc:docMk/>
            <pc:sldMk cId="427843339" sldId="293"/>
            <ac:spMk id="3" creationId="{7CB14EF7-B1C7-4C94-B51A-C2C6E84D51B5}"/>
          </ac:spMkLst>
        </pc:spChg>
        <pc:spChg chg="add">
          <ac:chgData name="Martin Šimara" userId="46f9ad33b93910a3" providerId="LiveId" clId="{FF69726E-EAE6-49FC-8FCF-C1988F39ED0D}" dt="2020-03-21T13:11:56.379" v="1307" actId="26606"/>
          <ac:spMkLst>
            <pc:docMk/>
            <pc:sldMk cId="427843339" sldId="293"/>
            <ac:spMk id="8" creationId="{4351DFE5-F63D-4BE0-BDA9-E3EB88F01AA5}"/>
          </ac:spMkLst>
        </pc:spChg>
        <pc:graphicFrameChg chg="add mod ord modGraphic">
          <ac:chgData name="Martin Šimara" userId="46f9ad33b93910a3" providerId="LiveId" clId="{FF69726E-EAE6-49FC-8FCF-C1988F39ED0D}" dt="2020-03-21T13:16:52.956" v="1397" actId="14734"/>
          <ac:graphicFrameMkLst>
            <pc:docMk/>
            <pc:sldMk cId="427843339" sldId="293"/>
            <ac:graphicFrameMk id="4" creationId="{BF653938-01B5-4EE6-83D5-0DF290319A19}"/>
          </ac:graphicFrameMkLst>
        </pc:graphicFrameChg>
        <pc:picChg chg="add">
          <ac:chgData name="Martin Šimara" userId="46f9ad33b93910a3" providerId="LiveId" clId="{FF69726E-EAE6-49FC-8FCF-C1988F39ED0D}" dt="2020-03-21T13:11:56.379" v="1307" actId="26606"/>
          <ac:picMkLst>
            <pc:docMk/>
            <pc:sldMk cId="427843339" sldId="293"/>
            <ac:picMk id="10" creationId="{3AA16612-ACD2-4A16-8F2B-4514FD6BF28F}"/>
          </ac:picMkLst>
        </pc:picChg>
      </pc:sldChg>
      <pc:sldChg chg="addSp delSp modSp add mod setBg modAnim">
        <pc:chgData name="Martin Šimara" userId="46f9ad33b93910a3" providerId="LiveId" clId="{FF69726E-EAE6-49FC-8FCF-C1988F39ED0D}" dt="2020-03-21T13:44:11.589" v="1814"/>
        <pc:sldMkLst>
          <pc:docMk/>
          <pc:sldMk cId="412951964" sldId="294"/>
        </pc:sldMkLst>
        <pc:spChg chg="mod">
          <ac:chgData name="Martin Šimara" userId="46f9ad33b93910a3" providerId="LiveId" clId="{FF69726E-EAE6-49FC-8FCF-C1988F39ED0D}" dt="2020-03-21T13:17:37.354" v="1418" actId="20577"/>
          <ac:spMkLst>
            <pc:docMk/>
            <pc:sldMk cId="412951964" sldId="294"/>
            <ac:spMk id="2" creationId="{FE0AC68F-2E4D-4C71-B7D7-C38DF9FA756D}"/>
          </ac:spMkLst>
        </pc:spChg>
        <pc:spChg chg="del mod">
          <ac:chgData name="Martin Šimara" userId="46f9ad33b93910a3" providerId="LiveId" clId="{FF69726E-EAE6-49FC-8FCF-C1988F39ED0D}" dt="2020-03-21T13:17:45.403" v="1419"/>
          <ac:spMkLst>
            <pc:docMk/>
            <pc:sldMk cId="412951964" sldId="294"/>
            <ac:spMk id="3" creationId="{78935B5F-1D62-48A9-A0FF-BBA6B42B686F}"/>
          </ac:spMkLst>
        </pc:spChg>
        <pc:spChg chg="add">
          <ac:chgData name="Martin Šimara" userId="46f9ad33b93910a3" providerId="LiveId" clId="{FF69726E-EAE6-49FC-8FCF-C1988F39ED0D}" dt="2020-03-21T13:17:29.599" v="1399" actId="26606"/>
          <ac:spMkLst>
            <pc:docMk/>
            <pc:sldMk cId="412951964" sldId="294"/>
            <ac:spMk id="8" creationId="{4351DFE5-F63D-4BE0-BDA9-E3EB88F01AA5}"/>
          </ac:spMkLst>
        </pc:spChg>
        <pc:graphicFrameChg chg="add mod modGraphic">
          <ac:chgData name="Martin Šimara" userId="46f9ad33b93910a3" providerId="LiveId" clId="{FF69726E-EAE6-49FC-8FCF-C1988F39ED0D}" dt="2020-03-21T13:30:35.608" v="1610" actId="1076"/>
          <ac:graphicFrameMkLst>
            <pc:docMk/>
            <pc:sldMk cId="412951964" sldId="294"/>
            <ac:graphicFrameMk id="4" creationId="{2957C055-C7A0-401F-9F05-11920E318813}"/>
          </ac:graphicFrameMkLst>
        </pc:graphicFrameChg>
        <pc:graphicFrameChg chg="add mod">
          <ac:chgData name="Martin Šimara" userId="46f9ad33b93910a3" providerId="LiveId" clId="{FF69726E-EAE6-49FC-8FCF-C1988F39ED0D}" dt="2020-03-21T13:30:49.668" v="1617" actId="1076"/>
          <ac:graphicFrameMkLst>
            <pc:docMk/>
            <pc:sldMk cId="412951964" sldId="294"/>
            <ac:graphicFrameMk id="9" creationId="{D67D2032-CEF0-463A-9C94-E19F09798553}"/>
          </ac:graphicFrameMkLst>
        </pc:graphicFrameChg>
        <pc:picChg chg="add mod">
          <ac:chgData name="Martin Šimara" userId="46f9ad33b93910a3" providerId="LiveId" clId="{FF69726E-EAE6-49FC-8FCF-C1988F39ED0D}" dt="2020-03-21T13:30:38.006" v="1614" actId="1076"/>
          <ac:picMkLst>
            <pc:docMk/>
            <pc:sldMk cId="412951964" sldId="294"/>
            <ac:picMk id="7" creationId="{D511E180-B487-43F6-9811-76496FDF5A27}"/>
          </ac:picMkLst>
        </pc:picChg>
        <pc:picChg chg="add">
          <ac:chgData name="Martin Šimara" userId="46f9ad33b93910a3" providerId="LiveId" clId="{FF69726E-EAE6-49FC-8FCF-C1988F39ED0D}" dt="2020-03-21T13:17:29.599" v="1399" actId="26606"/>
          <ac:picMkLst>
            <pc:docMk/>
            <pc:sldMk cId="412951964" sldId="294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19:49.289" v="1469" actId="20577"/>
        <pc:sldMkLst>
          <pc:docMk/>
          <pc:sldMk cId="4286581950" sldId="295"/>
        </pc:sldMkLst>
        <pc:spChg chg="mod">
          <ac:chgData name="Martin Šimara" userId="46f9ad33b93910a3" providerId="LiveId" clId="{FF69726E-EAE6-49FC-8FCF-C1988F39ED0D}" dt="2020-03-21T13:19:41.609" v="1448" actId="20577"/>
          <ac:spMkLst>
            <pc:docMk/>
            <pc:sldMk cId="4286581950" sldId="295"/>
            <ac:spMk id="2" creationId="{C3E4E382-52AC-4B58-BEB1-20FCB585C884}"/>
          </ac:spMkLst>
        </pc:spChg>
        <pc:spChg chg="mod">
          <ac:chgData name="Martin Šimara" userId="46f9ad33b93910a3" providerId="LiveId" clId="{FF69726E-EAE6-49FC-8FCF-C1988F39ED0D}" dt="2020-03-21T13:19:49.289" v="1469" actId="20577"/>
          <ac:spMkLst>
            <pc:docMk/>
            <pc:sldMk cId="4286581950" sldId="295"/>
            <ac:spMk id="3" creationId="{D4C2FD8E-68CF-4880-99BE-3A953A367C16}"/>
          </ac:spMkLst>
        </pc:spChg>
        <pc:spChg chg="add">
          <ac:chgData name="Martin Šimara" userId="46f9ad33b93910a3" providerId="LiveId" clId="{FF69726E-EAE6-49FC-8FCF-C1988F39ED0D}" dt="2020-03-21T13:19:32.407" v="1437" actId="26606"/>
          <ac:spMkLst>
            <pc:docMk/>
            <pc:sldMk cId="4286581950" sldId="295"/>
            <ac:spMk id="8" creationId="{9BFE1AD3-B2BC-4567-8B4A-DCB8F908097D}"/>
          </ac:spMkLst>
        </pc:spChg>
        <pc:spChg chg="add">
          <ac:chgData name="Martin Šimara" userId="46f9ad33b93910a3" providerId="LiveId" clId="{FF69726E-EAE6-49FC-8FCF-C1988F39ED0D}" dt="2020-03-21T13:19:32.407" v="1437" actId="26606"/>
          <ac:spMkLst>
            <pc:docMk/>
            <pc:sldMk cId="4286581950" sldId="295"/>
            <ac:spMk id="10" creationId="{CD70A28E-4FD8-4474-A206-E15B5EBB303F}"/>
          </ac:spMkLst>
        </pc:spChg>
        <pc:picChg chg="add">
          <ac:chgData name="Martin Šimara" userId="46f9ad33b93910a3" providerId="LiveId" clId="{FF69726E-EAE6-49FC-8FCF-C1988F39ED0D}" dt="2020-03-21T13:19:32.407" v="1437" actId="26606"/>
          <ac:picMkLst>
            <pc:docMk/>
            <pc:sldMk cId="4286581950" sldId="295"/>
            <ac:picMk id="12" creationId="{FDE75AAD-F4A4-4ED2-9A2F-B2412F936C4D}"/>
          </ac:picMkLst>
        </pc:picChg>
        <pc:picChg chg="add">
          <ac:chgData name="Martin Šimara" userId="46f9ad33b93910a3" providerId="LiveId" clId="{FF69726E-EAE6-49FC-8FCF-C1988F39ED0D}" dt="2020-03-21T13:19:32.407" v="1437" actId="26606"/>
          <ac:picMkLst>
            <pc:docMk/>
            <pc:sldMk cId="4286581950" sldId="295"/>
            <ac:picMk id="14" creationId="{DA20CE0B-92EC-45FD-8F68-38003D6D8CA7}"/>
          </ac:picMkLst>
        </pc:picChg>
      </pc:sldChg>
      <pc:sldChg chg="addSp delSp modSp add mod setBg modAnim">
        <pc:chgData name="Martin Šimara" userId="46f9ad33b93910a3" providerId="LiveId" clId="{FF69726E-EAE6-49FC-8FCF-C1988F39ED0D}" dt="2020-03-21T13:43:38.041" v="1812"/>
        <pc:sldMkLst>
          <pc:docMk/>
          <pc:sldMk cId="3007620424" sldId="296"/>
        </pc:sldMkLst>
        <pc:spChg chg="mod">
          <ac:chgData name="Martin Šimara" userId="46f9ad33b93910a3" providerId="LiveId" clId="{FF69726E-EAE6-49FC-8FCF-C1988F39ED0D}" dt="2020-03-21T13:22:48.636" v="1506" actId="20577"/>
          <ac:spMkLst>
            <pc:docMk/>
            <pc:sldMk cId="3007620424" sldId="296"/>
            <ac:spMk id="2" creationId="{D35C5EBB-FABA-4737-89CB-60D897F6E5A0}"/>
          </ac:spMkLst>
        </pc:spChg>
        <pc:spChg chg="del mod">
          <ac:chgData name="Martin Šimara" userId="46f9ad33b93910a3" providerId="LiveId" clId="{FF69726E-EAE6-49FC-8FCF-C1988F39ED0D}" dt="2020-03-21T13:22:56.582" v="1508" actId="1957"/>
          <ac:spMkLst>
            <pc:docMk/>
            <pc:sldMk cId="3007620424" sldId="296"/>
            <ac:spMk id="3" creationId="{D91A1CEF-8AC5-47DB-B034-1287A8B09D4E}"/>
          </ac:spMkLst>
        </pc:spChg>
        <pc:spChg chg="add">
          <ac:chgData name="Martin Šimara" userId="46f9ad33b93910a3" providerId="LiveId" clId="{FF69726E-EAE6-49FC-8FCF-C1988F39ED0D}" dt="2020-03-21T13:22:40.564" v="1489" actId="26606"/>
          <ac:spMkLst>
            <pc:docMk/>
            <pc:sldMk cId="3007620424" sldId="296"/>
            <ac:spMk id="8" creationId="{4351DFE5-F63D-4BE0-BDA9-E3EB88F01AA5}"/>
          </ac:spMkLst>
        </pc:spChg>
        <pc:graphicFrameChg chg="add mod">
          <ac:chgData name="Martin Šimara" userId="46f9ad33b93910a3" providerId="LiveId" clId="{FF69726E-EAE6-49FC-8FCF-C1988F39ED0D}" dt="2020-03-21T13:26:41.122" v="1560" actId="20577"/>
          <ac:graphicFrameMkLst>
            <pc:docMk/>
            <pc:sldMk cId="3007620424" sldId="296"/>
            <ac:graphicFrameMk id="6" creationId="{C7A1CB88-E1CA-423C-A576-E7B7EAD390FE}"/>
          </ac:graphicFrameMkLst>
        </pc:graphicFrameChg>
        <pc:picChg chg="add">
          <ac:chgData name="Martin Šimara" userId="46f9ad33b93910a3" providerId="LiveId" clId="{FF69726E-EAE6-49FC-8FCF-C1988F39ED0D}" dt="2020-03-21T13:22:40.564" v="1489" actId="26606"/>
          <ac:picMkLst>
            <pc:docMk/>
            <pc:sldMk cId="3007620424" sldId="296"/>
            <ac:picMk id="10" creationId="{3AA16612-ACD2-4A16-8F2B-4514FD6BF28F}"/>
          </ac:picMkLst>
        </pc:picChg>
      </pc:sldChg>
      <pc:sldChg chg="addSp delSp modSp add del mod setBg">
        <pc:chgData name="Martin Šimara" userId="46f9ad33b93910a3" providerId="LiveId" clId="{FF69726E-EAE6-49FC-8FCF-C1988F39ED0D}" dt="2020-03-21T13:31:20.550" v="1627" actId="2696"/>
        <pc:sldMkLst>
          <pc:docMk/>
          <pc:sldMk cId="724097958" sldId="297"/>
        </pc:sldMkLst>
        <pc:spChg chg="mod">
          <ac:chgData name="Martin Šimara" userId="46f9ad33b93910a3" providerId="LiveId" clId="{FF69726E-EAE6-49FC-8FCF-C1988F39ED0D}" dt="2020-03-21T13:31:09.190" v="1623" actId="20577"/>
          <ac:spMkLst>
            <pc:docMk/>
            <pc:sldMk cId="724097958" sldId="297"/>
            <ac:spMk id="2" creationId="{7F274CD6-6FD8-4A15-946C-6A9E5C783272}"/>
          </ac:spMkLst>
        </pc:spChg>
        <pc:spChg chg="del mod">
          <ac:chgData name="Martin Šimara" userId="46f9ad33b93910a3" providerId="LiveId" clId="{FF69726E-EAE6-49FC-8FCF-C1988F39ED0D}" dt="2020-03-21T13:27:59.629" v="1563" actId="1032"/>
          <ac:spMkLst>
            <pc:docMk/>
            <pc:sldMk cId="724097958" sldId="297"/>
            <ac:spMk id="3" creationId="{3C940482-DD97-496E-AAC0-7CE8DD53E52E}"/>
          </ac:spMkLst>
        </pc:spChg>
        <pc:spChg chg="add mod">
          <ac:chgData name="Martin Šimara" userId="46f9ad33b93910a3" providerId="LiveId" clId="{FF69726E-EAE6-49FC-8FCF-C1988F39ED0D}" dt="2020-03-21T13:31:17.549" v="1626" actId="14100"/>
          <ac:spMkLst>
            <pc:docMk/>
            <pc:sldMk cId="724097958" sldId="297"/>
            <ac:spMk id="5" creationId="{1D861A61-1BC6-40E8-A7EF-FBF147ADB776}"/>
          </ac:spMkLst>
        </pc:spChg>
        <pc:spChg chg="add">
          <ac:chgData name="Martin Šimara" userId="46f9ad33b93910a3" providerId="LiveId" clId="{FF69726E-EAE6-49FC-8FCF-C1988F39ED0D}" dt="2020-03-21T13:27:02.896" v="1562" actId="26606"/>
          <ac:spMkLst>
            <pc:docMk/>
            <pc:sldMk cId="724097958" sldId="297"/>
            <ac:spMk id="8" creationId="{4351DFE5-F63D-4BE0-BDA9-E3EB88F01AA5}"/>
          </ac:spMkLst>
        </pc:spChg>
        <pc:graphicFrameChg chg="add del mod">
          <ac:chgData name="Martin Šimara" userId="46f9ad33b93910a3" providerId="LiveId" clId="{FF69726E-EAE6-49FC-8FCF-C1988F39ED0D}" dt="2020-03-21T13:30:30.401" v="1609"/>
          <ac:graphicFrameMkLst>
            <pc:docMk/>
            <pc:sldMk cId="724097958" sldId="297"/>
            <ac:graphicFrameMk id="4" creationId="{FDDA4E85-4962-4EA5-BC08-BFA6EBB3FC79}"/>
          </ac:graphicFrameMkLst>
        </pc:graphicFrameChg>
        <pc:picChg chg="add">
          <ac:chgData name="Martin Šimara" userId="46f9ad33b93910a3" providerId="LiveId" clId="{FF69726E-EAE6-49FC-8FCF-C1988F39ED0D}" dt="2020-03-21T13:27:02.896" v="1562" actId="26606"/>
          <ac:picMkLst>
            <pc:docMk/>
            <pc:sldMk cId="724097958" sldId="297"/>
            <ac:picMk id="10" creationId="{3AA16612-ACD2-4A16-8F2B-4514FD6BF28F}"/>
          </ac:picMkLst>
        </pc:picChg>
      </pc:sldChg>
      <pc:sldChg chg="addSp modSp add mod setBg">
        <pc:chgData name="Martin Šimara" userId="46f9ad33b93910a3" providerId="LiveId" clId="{FF69726E-EAE6-49FC-8FCF-C1988F39ED0D}" dt="2020-03-21T13:37:03.862" v="1784" actId="20577"/>
        <pc:sldMkLst>
          <pc:docMk/>
          <pc:sldMk cId="3607497222" sldId="297"/>
        </pc:sldMkLst>
        <pc:spChg chg="mod">
          <ac:chgData name="Martin Šimara" userId="46f9ad33b93910a3" providerId="LiveId" clId="{FF69726E-EAE6-49FC-8FCF-C1988F39ED0D}" dt="2020-03-21T13:31:38.413" v="1635" actId="20577"/>
          <ac:spMkLst>
            <pc:docMk/>
            <pc:sldMk cId="3607497222" sldId="297"/>
            <ac:spMk id="2" creationId="{E6628535-04DA-44A1-AEEB-9A552CE76610}"/>
          </ac:spMkLst>
        </pc:spChg>
        <pc:spChg chg="mod">
          <ac:chgData name="Martin Šimara" userId="46f9ad33b93910a3" providerId="LiveId" clId="{FF69726E-EAE6-49FC-8FCF-C1988F39ED0D}" dt="2020-03-21T13:37:03.862" v="1784" actId="20577"/>
          <ac:spMkLst>
            <pc:docMk/>
            <pc:sldMk cId="3607497222" sldId="297"/>
            <ac:spMk id="3" creationId="{ABB8E138-4C69-4A3D-BABF-A5DB5BB8ED5E}"/>
          </ac:spMkLst>
        </pc:spChg>
        <pc:spChg chg="add">
          <ac:chgData name="Martin Šimara" userId="46f9ad33b93910a3" providerId="LiveId" clId="{FF69726E-EAE6-49FC-8FCF-C1988F39ED0D}" dt="2020-03-21T13:31:32.837" v="1629" actId="26606"/>
          <ac:spMkLst>
            <pc:docMk/>
            <pc:sldMk cId="3607497222" sldId="297"/>
            <ac:spMk id="8" creationId="{4351DFE5-F63D-4BE0-BDA9-E3EB88F01AA5}"/>
          </ac:spMkLst>
        </pc:spChg>
        <pc:picChg chg="add">
          <ac:chgData name="Martin Šimara" userId="46f9ad33b93910a3" providerId="LiveId" clId="{FF69726E-EAE6-49FC-8FCF-C1988F39ED0D}" dt="2020-03-21T13:31:32.837" v="1629" actId="26606"/>
          <ac:picMkLst>
            <pc:docMk/>
            <pc:sldMk cId="3607497222" sldId="297"/>
            <ac:picMk id="10" creationId="{3AA16612-ACD2-4A16-8F2B-4514FD6BF28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Statistiky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Rusko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Počet zápasů</c:v>
                </c:pt>
                <c:pt idx="1">
                  <c:v>Výhry</c:v>
                </c:pt>
                <c:pt idx="2">
                  <c:v>Prohry</c:v>
                </c:pt>
                <c:pt idx="3">
                  <c:v>Body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1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B-41D7-AB25-7106A756DFAA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Německo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Počet zápasů</c:v>
                </c:pt>
                <c:pt idx="1">
                  <c:v>Výhry</c:v>
                </c:pt>
                <c:pt idx="2">
                  <c:v>Prohry</c:v>
                </c:pt>
                <c:pt idx="3">
                  <c:v>Body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B-41D7-AB25-7106A756DFAA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Kanada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Počet zápasů</c:v>
                </c:pt>
                <c:pt idx="1">
                  <c:v>Výhry</c:v>
                </c:pt>
                <c:pt idx="2">
                  <c:v>Prohry</c:v>
                </c:pt>
                <c:pt idx="3">
                  <c:v>Body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B-41D7-AB25-7106A756DFAA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Česko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Počet zápasů</c:v>
                </c:pt>
                <c:pt idx="1">
                  <c:v>Výhry</c:v>
                </c:pt>
                <c:pt idx="2">
                  <c:v>Prohry</c:v>
                </c:pt>
                <c:pt idx="3">
                  <c:v>Body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B-41D7-AB25-7106A756D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374159"/>
        <c:axId val="1172933263"/>
      </c:barChart>
      <c:catAx>
        <c:axId val="69337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933263"/>
        <c:crosses val="autoZero"/>
        <c:auto val="1"/>
        <c:lblAlgn val="ctr"/>
        <c:lblOffset val="100"/>
        <c:noMultiLvlLbl val="0"/>
      </c:catAx>
      <c:valAx>
        <c:axId val="117293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37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B06A9-B4C6-4FC5-80D7-FFCF7C07DD9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2EA1160-9D92-4226-AD93-68882FF26728}">
      <dgm:prSet phldrT="[Text]"/>
      <dgm:spPr>
        <a:solidFill>
          <a:srgbClr val="FFC000"/>
        </a:solidFill>
      </dgm:spPr>
      <dgm:t>
        <a:bodyPr/>
        <a:lstStyle/>
        <a:p>
          <a:r>
            <a:rPr lang="cs-CZ" dirty="0"/>
            <a:t>Rusko</a:t>
          </a:r>
          <a:endParaRPr lang="en-US" dirty="0"/>
        </a:p>
      </dgm:t>
    </dgm:pt>
    <dgm:pt modelId="{9F1505F5-46B1-486C-A9E9-C1546E8C820E}" type="parTrans" cxnId="{E7CC08F0-9A42-4A24-8B4A-ABD604C551CB}">
      <dgm:prSet/>
      <dgm:spPr/>
      <dgm:t>
        <a:bodyPr/>
        <a:lstStyle/>
        <a:p>
          <a:endParaRPr lang="en-US"/>
        </a:p>
      </dgm:t>
    </dgm:pt>
    <dgm:pt modelId="{9C8FFE64-A548-406F-A4D2-1B03C2E2D922}" type="sibTrans" cxnId="{E7CC08F0-9A42-4A24-8B4A-ABD604C551CB}">
      <dgm:prSet/>
      <dgm:spPr/>
      <dgm:t>
        <a:bodyPr/>
        <a:lstStyle/>
        <a:p>
          <a:endParaRPr lang="en-US"/>
        </a:p>
      </dgm:t>
    </dgm:pt>
    <dgm:pt modelId="{35E55200-20C5-4205-BF04-D3D3A09E6B3E}">
      <dgm:prSet phldrT="[Text]"/>
      <dgm:spPr>
        <a:solidFill>
          <a:srgbClr val="CD8237"/>
        </a:solidFill>
      </dgm:spPr>
      <dgm:t>
        <a:bodyPr/>
        <a:lstStyle/>
        <a:p>
          <a:r>
            <a:rPr lang="cs-CZ" dirty="0"/>
            <a:t>Kanada</a:t>
          </a:r>
          <a:endParaRPr lang="en-US" dirty="0"/>
        </a:p>
      </dgm:t>
    </dgm:pt>
    <dgm:pt modelId="{9E00C080-8320-4831-9A3C-2BAFAA3A23DB}" type="parTrans" cxnId="{5C989FA8-C9EA-4DF1-820B-1384D683550A}">
      <dgm:prSet/>
      <dgm:spPr/>
      <dgm:t>
        <a:bodyPr/>
        <a:lstStyle/>
        <a:p>
          <a:endParaRPr lang="en-US"/>
        </a:p>
      </dgm:t>
    </dgm:pt>
    <dgm:pt modelId="{D25C5419-2315-4681-8C7E-0D7319CBDBCC}" type="sibTrans" cxnId="{5C989FA8-C9EA-4DF1-820B-1384D683550A}">
      <dgm:prSet/>
      <dgm:spPr/>
      <dgm:t>
        <a:bodyPr/>
        <a:lstStyle/>
        <a:p>
          <a:endParaRPr lang="en-US"/>
        </a:p>
      </dgm:t>
    </dgm:pt>
    <dgm:pt modelId="{EB73E5AA-6027-45D2-A96B-9749B3A1E81C}">
      <dgm:prSet phldrT="[Text]"/>
      <dgm:spPr>
        <a:solidFill>
          <a:schemeClr val="bg1"/>
        </a:solidFill>
      </dgm:spPr>
      <dgm:t>
        <a:bodyPr/>
        <a:lstStyle/>
        <a:p>
          <a:r>
            <a:rPr lang="cs-CZ" dirty="0"/>
            <a:t>Česko</a:t>
          </a:r>
          <a:endParaRPr lang="en-US" dirty="0"/>
        </a:p>
      </dgm:t>
    </dgm:pt>
    <dgm:pt modelId="{847BA1A4-2B6E-44F9-AD1C-9CA617C00A28}" type="parTrans" cxnId="{BF711705-AC11-4DD4-BABF-C8F98FC67381}">
      <dgm:prSet/>
      <dgm:spPr/>
      <dgm:t>
        <a:bodyPr/>
        <a:lstStyle/>
        <a:p>
          <a:endParaRPr lang="en-US"/>
        </a:p>
      </dgm:t>
    </dgm:pt>
    <dgm:pt modelId="{723F9944-390E-43D0-9A1A-9E414352ABAF}" type="sibTrans" cxnId="{BF711705-AC11-4DD4-BABF-C8F98FC67381}">
      <dgm:prSet/>
      <dgm:spPr/>
      <dgm:t>
        <a:bodyPr/>
        <a:lstStyle/>
        <a:p>
          <a:endParaRPr lang="en-US"/>
        </a:p>
      </dgm:t>
    </dgm:pt>
    <dgm:pt modelId="{B27FD25E-D5F8-47FC-890B-92D6F1A8D93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cs-CZ" dirty="0"/>
            <a:t>Německo</a:t>
          </a:r>
          <a:endParaRPr lang="en-US" dirty="0"/>
        </a:p>
      </dgm:t>
    </dgm:pt>
    <dgm:pt modelId="{FEA5FFF0-347E-4F76-B70A-D0C4E1EC1C41}" type="parTrans" cxnId="{D54A5FA2-B265-4193-8542-FABC29F6987C}">
      <dgm:prSet/>
      <dgm:spPr/>
      <dgm:t>
        <a:bodyPr/>
        <a:lstStyle/>
        <a:p>
          <a:endParaRPr lang="en-US"/>
        </a:p>
      </dgm:t>
    </dgm:pt>
    <dgm:pt modelId="{FE60E0C8-AD3C-4625-8E91-03ED54F11C57}" type="sibTrans" cxnId="{D54A5FA2-B265-4193-8542-FABC29F6987C}">
      <dgm:prSet/>
      <dgm:spPr/>
      <dgm:t>
        <a:bodyPr/>
        <a:lstStyle/>
        <a:p>
          <a:endParaRPr lang="en-US"/>
        </a:p>
      </dgm:t>
    </dgm:pt>
    <dgm:pt modelId="{8F5D2833-0654-4BFE-A661-361E90242E03}" type="pres">
      <dgm:prSet presAssocID="{F2BB06A9-B4C6-4FC5-80D7-FFCF7C07DD95}" presName="Name0" presStyleCnt="0">
        <dgm:presLayoutVars>
          <dgm:dir/>
          <dgm:animLvl val="lvl"/>
          <dgm:resizeHandles val="exact"/>
        </dgm:presLayoutVars>
      </dgm:prSet>
      <dgm:spPr/>
    </dgm:pt>
    <dgm:pt modelId="{29E5792A-5581-4245-BCD8-3D82A096F387}" type="pres">
      <dgm:prSet presAssocID="{12EA1160-9D92-4226-AD93-68882FF26728}" presName="Name8" presStyleCnt="0"/>
      <dgm:spPr/>
    </dgm:pt>
    <dgm:pt modelId="{890EFF36-C1B7-428A-A302-B1DA1AC7A05F}" type="pres">
      <dgm:prSet presAssocID="{12EA1160-9D92-4226-AD93-68882FF26728}" presName="level" presStyleLbl="node1" presStyleIdx="0" presStyleCnt="4">
        <dgm:presLayoutVars>
          <dgm:chMax val="1"/>
          <dgm:bulletEnabled val="1"/>
        </dgm:presLayoutVars>
      </dgm:prSet>
      <dgm:spPr/>
    </dgm:pt>
    <dgm:pt modelId="{95517CDE-F739-4876-B062-D573875F56DF}" type="pres">
      <dgm:prSet presAssocID="{12EA1160-9D92-4226-AD93-68882FF267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298F8E7-01C4-4575-AFDF-7B71A50A93C5}" type="pres">
      <dgm:prSet presAssocID="{B27FD25E-D5F8-47FC-890B-92D6F1A8D935}" presName="Name8" presStyleCnt="0"/>
      <dgm:spPr/>
    </dgm:pt>
    <dgm:pt modelId="{0E3AF5A4-80C0-4FAE-95FE-EAD70E45E96F}" type="pres">
      <dgm:prSet presAssocID="{B27FD25E-D5F8-47FC-890B-92D6F1A8D935}" presName="level" presStyleLbl="node1" presStyleIdx="1" presStyleCnt="4">
        <dgm:presLayoutVars>
          <dgm:chMax val="1"/>
          <dgm:bulletEnabled val="1"/>
        </dgm:presLayoutVars>
      </dgm:prSet>
      <dgm:spPr/>
    </dgm:pt>
    <dgm:pt modelId="{35609E1C-BDCE-4EB4-A702-3B2ADC536E4D}" type="pres">
      <dgm:prSet presAssocID="{B27FD25E-D5F8-47FC-890B-92D6F1A8D9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6BAF6A-A2A1-44C6-9EEF-287993810664}" type="pres">
      <dgm:prSet presAssocID="{35E55200-20C5-4205-BF04-D3D3A09E6B3E}" presName="Name8" presStyleCnt="0"/>
      <dgm:spPr/>
    </dgm:pt>
    <dgm:pt modelId="{E647D665-BF8E-427E-9326-7076D76505BD}" type="pres">
      <dgm:prSet presAssocID="{35E55200-20C5-4205-BF04-D3D3A09E6B3E}" presName="level" presStyleLbl="node1" presStyleIdx="2" presStyleCnt="4">
        <dgm:presLayoutVars>
          <dgm:chMax val="1"/>
          <dgm:bulletEnabled val="1"/>
        </dgm:presLayoutVars>
      </dgm:prSet>
      <dgm:spPr/>
    </dgm:pt>
    <dgm:pt modelId="{B70C4A1D-88BB-4B39-9425-643E29D13843}" type="pres">
      <dgm:prSet presAssocID="{35E55200-20C5-4205-BF04-D3D3A09E6B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7B8290-AA28-4890-B5C8-403AA107A7CB}" type="pres">
      <dgm:prSet presAssocID="{EB73E5AA-6027-45D2-A96B-9749B3A1E81C}" presName="Name8" presStyleCnt="0"/>
      <dgm:spPr/>
    </dgm:pt>
    <dgm:pt modelId="{9D25A336-C075-4F6F-95ED-BF2807EF1D24}" type="pres">
      <dgm:prSet presAssocID="{EB73E5AA-6027-45D2-A96B-9749B3A1E81C}" presName="level" presStyleLbl="node1" presStyleIdx="3" presStyleCnt="4">
        <dgm:presLayoutVars>
          <dgm:chMax val="1"/>
          <dgm:bulletEnabled val="1"/>
        </dgm:presLayoutVars>
      </dgm:prSet>
      <dgm:spPr/>
    </dgm:pt>
    <dgm:pt modelId="{D61347F3-A6AA-45AF-80DA-87EBD3FD5213}" type="pres">
      <dgm:prSet presAssocID="{EB73E5AA-6027-45D2-A96B-9749B3A1E81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B18E702-8D60-41A5-BC70-2D19C60B1130}" type="presOf" srcId="{12EA1160-9D92-4226-AD93-68882FF26728}" destId="{890EFF36-C1B7-428A-A302-B1DA1AC7A05F}" srcOrd="0" destOrd="0" presId="urn:microsoft.com/office/officeart/2005/8/layout/pyramid1"/>
    <dgm:cxn modelId="{BF711705-AC11-4DD4-BABF-C8F98FC67381}" srcId="{F2BB06A9-B4C6-4FC5-80D7-FFCF7C07DD95}" destId="{EB73E5AA-6027-45D2-A96B-9749B3A1E81C}" srcOrd="3" destOrd="0" parTransId="{847BA1A4-2B6E-44F9-AD1C-9CA617C00A28}" sibTransId="{723F9944-390E-43D0-9A1A-9E414352ABAF}"/>
    <dgm:cxn modelId="{D2FE3113-AEE9-49E4-9C5F-B833F495FB67}" type="presOf" srcId="{EB73E5AA-6027-45D2-A96B-9749B3A1E81C}" destId="{9D25A336-C075-4F6F-95ED-BF2807EF1D24}" srcOrd="0" destOrd="0" presId="urn:microsoft.com/office/officeart/2005/8/layout/pyramid1"/>
    <dgm:cxn modelId="{249DBC17-1BBC-4E11-A09C-3B3F9811F69C}" type="presOf" srcId="{B27FD25E-D5F8-47FC-890B-92D6F1A8D935}" destId="{0E3AF5A4-80C0-4FAE-95FE-EAD70E45E96F}" srcOrd="0" destOrd="0" presId="urn:microsoft.com/office/officeart/2005/8/layout/pyramid1"/>
    <dgm:cxn modelId="{A9D0282B-35BE-4881-9EF5-85AF9DA9F1EA}" type="presOf" srcId="{12EA1160-9D92-4226-AD93-68882FF26728}" destId="{95517CDE-F739-4876-B062-D573875F56DF}" srcOrd="1" destOrd="0" presId="urn:microsoft.com/office/officeart/2005/8/layout/pyramid1"/>
    <dgm:cxn modelId="{438B262D-2151-4574-BF73-54B12059630C}" type="presOf" srcId="{EB73E5AA-6027-45D2-A96B-9749B3A1E81C}" destId="{D61347F3-A6AA-45AF-80DA-87EBD3FD5213}" srcOrd="1" destOrd="0" presId="urn:microsoft.com/office/officeart/2005/8/layout/pyramid1"/>
    <dgm:cxn modelId="{C133EB3C-4CF8-466B-A73B-2BDE543651AD}" type="presOf" srcId="{B27FD25E-D5F8-47FC-890B-92D6F1A8D935}" destId="{35609E1C-BDCE-4EB4-A702-3B2ADC536E4D}" srcOrd="1" destOrd="0" presId="urn:microsoft.com/office/officeart/2005/8/layout/pyramid1"/>
    <dgm:cxn modelId="{10958563-1C01-417A-9052-7CE13D00B7B5}" type="presOf" srcId="{F2BB06A9-B4C6-4FC5-80D7-FFCF7C07DD95}" destId="{8F5D2833-0654-4BFE-A661-361E90242E03}" srcOrd="0" destOrd="0" presId="urn:microsoft.com/office/officeart/2005/8/layout/pyramid1"/>
    <dgm:cxn modelId="{D54A5FA2-B265-4193-8542-FABC29F6987C}" srcId="{F2BB06A9-B4C6-4FC5-80D7-FFCF7C07DD95}" destId="{B27FD25E-D5F8-47FC-890B-92D6F1A8D935}" srcOrd="1" destOrd="0" parTransId="{FEA5FFF0-347E-4F76-B70A-D0C4E1EC1C41}" sibTransId="{FE60E0C8-AD3C-4625-8E91-03ED54F11C57}"/>
    <dgm:cxn modelId="{5C989FA8-C9EA-4DF1-820B-1384D683550A}" srcId="{F2BB06A9-B4C6-4FC5-80D7-FFCF7C07DD95}" destId="{35E55200-20C5-4205-BF04-D3D3A09E6B3E}" srcOrd="2" destOrd="0" parTransId="{9E00C080-8320-4831-9A3C-2BAFAA3A23DB}" sibTransId="{D25C5419-2315-4681-8C7E-0D7319CBDBCC}"/>
    <dgm:cxn modelId="{92FBAFA9-7FBD-41DD-8B69-1FD7B1C31EA4}" type="presOf" srcId="{35E55200-20C5-4205-BF04-D3D3A09E6B3E}" destId="{E647D665-BF8E-427E-9326-7076D76505BD}" srcOrd="0" destOrd="0" presId="urn:microsoft.com/office/officeart/2005/8/layout/pyramid1"/>
    <dgm:cxn modelId="{E7CC08F0-9A42-4A24-8B4A-ABD604C551CB}" srcId="{F2BB06A9-B4C6-4FC5-80D7-FFCF7C07DD95}" destId="{12EA1160-9D92-4226-AD93-68882FF26728}" srcOrd="0" destOrd="0" parTransId="{9F1505F5-46B1-486C-A9E9-C1546E8C820E}" sibTransId="{9C8FFE64-A548-406F-A4D2-1B03C2E2D922}"/>
    <dgm:cxn modelId="{12FE0CF2-2C55-4935-82FB-1725ABA76F06}" type="presOf" srcId="{35E55200-20C5-4205-BF04-D3D3A09E6B3E}" destId="{B70C4A1D-88BB-4B39-9425-643E29D13843}" srcOrd="1" destOrd="0" presId="urn:microsoft.com/office/officeart/2005/8/layout/pyramid1"/>
    <dgm:cxn modelId="{024B0A49-6A2C-4B91-9AE9-8A343B70E7A5}" type="presParOf" srcId="{8F5D2833-0654-4BFE-A661-361E90242E03}" destId="{29E5792A-5581-4245-BCD8-3D82A096F387}" srcOrd="0" destOrd="0" presId="urn:microsoft.com/office/officeart/2005/8/layout/pyramid1"/>
    <dgm:cxn modelId="{3DF4FABE-13BA-4474-93FC-CA7C91030E8C}" type="presParOf" srcId="{29E5792A-5581-4245-BCD8-3D82A096F387}" destId="{890EFF36-C1B7-428A-A302-B1DA1AC7A05F}" srcOrd="0" destOrd="0" presId="urn:microsoft.com/office/officeart/2005/8/layout/pyramid1"/>
    <dgm:cxn modelId="{D624E6BA-719C-423B-ADC8-20106C55D03B}" type="presParOf" srcId="{29E5792A-5581-4245-BCD8-3D82A096F387}" destId="{95517CDE-F739-4876-B062-D573875F56DF}" srcOrd="1" destOrd="0" presId="urn:microsoft.com/office/officeart/2005/8/layout/pyramid1"/>
    <dgm:cxn modelId="{C2F69C85-3B7A-4CEA-A591-A64C7BC1DD84}" type="presParOf" srcId="{8F5D2833-0654-4BFE-A661-361E90242E03}" destId="{1298F8E7-01C4-4575-AFDF-7B71A50A93C5}" srcOrd="1" destOrd="0" presId="urn:microsoft.com/office/officeart/2005/8/layout/pyramid1"/>
    <dgm:cxn modelId="{B4FBC520-4507-464A-9B43-F3282C0CACF2}" type="presParOf" srcId="{1298F8E7-01C4-4575-AFDF-7B71A50A93C5}" destId="{0E3AF5A4-80C0-4FAE-95FE-EAD70E45E96F}" srcOrd="0" destOrd="0" presId="urn:microsoft.com/office/officeart/2005/8/layout/pyramid1"/>
    <dgm:cxn modelId="{6A3E0A23-15A7-4A5C-A14E-8652B862C630}" type="presParOf" srcId="{1298F8E7-01C4-4575-AFDF-7B71A50A93C5}" destId="{35609E1C-BDCE-4EB4-A702-3B2ADC536E4D}" srcOrd="1" destOrd="0" presId="urn:microsoft.com/office/officeart/2005/8/layout/pyramid1"/>
    <dgm:cxn modelId="{F37F6A36-A2C7-4771-9A3E-84AF1E6F04E9}" type="presParOf" srcId="{8F5D2833-0654-4BFE-A661-361E90242E03}" destId="{346BAF6A-A2A1-44C6-9EEF-287993810664}" srcOrd="2" destOrd="0" presId="urn:microsoft.com/office/officeart/2005/8/layout/pyramid1"/>
    <dgm:cxn modelId="{FD547A37-83A8-49B0-848B-EB0061C0AEDF}" type="presParOf" srcId="{346BAF6A-A2A1-44C6-9EEF-287993810664}" destId="{E647D665-BF8E-427E-9326-7076D76505BD}" srcOrd="0" destOrd="0" presId="urn:microsoft.com/office/officeart/2005/8/layout/pyramid1"/>
    <dgm:cxn modelId="{D4164F2E-3864-4557-8A91-B49E8F3016E1}" type="presParOf" srcId="{346BAF6A-A2A1-44C6-9EEF-287993810664}" destId="{B70C4A1D-88BB-4B39-9425-643E29D13843}" srcOrd="1" destOrd="0" presId="urn:microsoft.com/office/officeart/2005/8/layout/pyramid1"/>
    <dgm:cxn modelId="{E0164134-718B-43D0-8C17-82DC613D887B}" type="presParOf" srcId="{8F5D2833-0654-4BFE-A661-361E90242E03}" destId="{8A7B8290-AA28-4890-B5C8-403AA107A7CB}" srcOrd="3" destOrd="0" presId="urn:microsoft.com/office/officeart/2005/8/layout/pyramid1"/>
    <dgm:cxn modelId="{4E4EBC81-BE7A-4F40-A70C-F0336B0878B1}" type="presParOf" srcId="{8A7B8290-AA28-4890-B5C8-403AA107A7CB}" destId="{9D25A336-C075-4F6F-95ED-BF2807EF1D24}" srcOrd="0" destOrd="0" presId="urn:microsoft.com/office/officeart/2005/8/layout/pyramid1"/>
    <dgm:cxn modelId="{A2728D7B-D3AB-4A8F-A5A4-1505EE956E7E}" type="presParOf" srcId="{8A7B8290-AA28-4890-B5C8-403AA107A7CB}" destId="{D61347F3-A6AA-45AF-80DA-87EBD3FD521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EFF36-C1B7-428A-A302-B1DA1AC7A05F}">
      <dsp:nvSpPr>
        <dsp:cNvPr id="0" name=""/>
        <dsp:cNvSpPr/>
      </dsp:nvSpPr>
      <dsp:spPr>
        <a:xfrm>
          <a:off x="1395179" y="0"/>
          <a:ext cx="930119" cy="673497"/>
        </a:xfrm>
        <a:prstGeom prst="trapezoid">
          <a:avLst>
            <a:gd name="adj" fmla="val 69051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Rusko</a:t>
          </a:r>
          <a:endParaRPr lang="en-US" sz="2300" kern="1200" dirty="0"/>
        </a:p>
      </dsp:txBody>
      <dsp:txXfrm>
        <a:off x="1395179" y="0"/>
        <a:ext cx="930119" cy="673497"/>
      </dsp:txXfrm>
    </dsp:sp>
    <dsp:sp modelId="{0E3AF5A4-80C0-4FAE-95FE-EAD70E45E96F}">
      <dsp:nvSpPr>
        <dsp:cNvPr id="0" name=""/>
        <dsp:cNvSpPr/>
      </dsp:nvSpPr>
      <dsp:spPr>
        <a:xfrm>
          <a:off x="930119" y="673497"/>
          <a:ext cx="1860239" cy="673497"/>
        </a:xfrm>
        <a:prstGeom prst="trapezoid">
          <a:avLst>
            <a:gd name="adj" fmla="val 69051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Německo</a:t>
          </a:r>
          <a:endParaRPr lang="en-US" sz="2300" kern="1200" dirty="0"/>
        </a:p>
      </dsp:txBody>
      <dsp:txXfrm>
        <a:off x="1255661" y="673497"/>
        <a:ext cx="1209155" cy="673497"/>
      </dsp:txXfrm>
    </dsp:sp>
    <dsp:sp modelId="{E647D665-BF8E-427E-9326-7076D76505BD}">
      <dsp:nvSpPr>
        <dsp:cNvPr id="0" name=""/>
        <dsp:cNvSpPr/>
      </dsp:nvSpPr>
      <dsp:spPr>
        <a:xfrm>
          <a:off x="465059" y="1346994"/>
          <a:ext cx="2790358" cy="673497"/>
        </a:xfrm>
        <a:prstGeom prst="trapezoid">
          <a:avLst>
            <a:gd name="adj" fmla="val 69051"/>
          </a:avLst>
        </a:prstGeom>
        <a:solidFill>
          <a:srgbClr val="CD82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Kanada</a:t>
          </a:r>
          <a:endParaRPr lang="en-US" sz="2300" kern="1200" dirty="0"/>
        </a:p>
      </dsp:txBody>
      <dsp:txXfrm>
        <a:off x="953372" y="1346994"/>
        <a:ext cx="1813733" cy="673497"/>
      </dsp:txXfrm>
    </dsp:sp>
    <dsp:sp modelId="{9D25A336-C075-4F6F-95ED-BF2807EF1D24}">
      <dsp:nvSpPr>
        <dsp:cNvPr id="0" name=""/>
        <dsp:cNvSpPr/>
      </dsp:nvSpPr>
      <dsp:spPr>
        <a:xfrm>
          <a:off x="0" y="2020491"/>
          <a:ext cx="3720478" cy="673497"/>
        </a:xfrm>
        <a:prstGeom prst="trapezoid">
          <a:avLst>
            <a:gd name="adj" fmla="val 69051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Česko</a:t>
          </a:r>
          <a:endParaRPr lang="en-US" sz="2300" kern="1200" dirty="0"/>
        </a:p>
      </dsp:txBody>
      <dsp:txXfrm>
        <a:off x="651083" y="2020491"/>
        <a:ext cx="2418310" cy="6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59FEC6-699F-43FB-AC0B-FBD740757435}" type="datetime1">
              <a:rPr lang="cs-CZ" smtClean="0"/>
              <a:t>21.03.2020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FA7E-BD3D-4CB2-85F7-93564F7536C4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 předlohy textů.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819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47981-F5ED-41FE-8CFB-8AA5B31B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CC7D70-FA99-4DB2-A02A-B0201C67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D8EE72-F315-48C6-A202-93AD0C12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FE2-A574-4DD7-A102-A74189383DE6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F5BBC7-3DE1-47DD-B511-E0A2413E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F22388-1571-491D-8AB5-C62E6167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FB8-E347-4B6C-8B73-50164ADA20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683E5FB-A7D5-40BF-A718-22DC35385A83}"/>
              </a:ext>
            </a:extLst>
          </p:cNvPr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96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AD7D5-A332-442E-BF6E-86AA0E68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E736550-1CB2-4D0D-ADF2-76F746A4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D7A6F-91D3-4E86-A3A5-A36C2341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0B8D-2A55-4153-982E-90DEC7819305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6EF64C-4126-46AF-AC98-57899A03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0A470-C4F8-4FB3-8675-AA26A9D4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7689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C2EAAA3-B1A3-4705-93B4-493B44B7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0A82A04-B203-47CE-BA1C-351015C9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7A0C57-641C-4732-B848-D402F405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BE3-12C0-477D-88F6-5288AF11E38D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D89520-05BD-485F-BE4E-705E074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D649E4-6CCC-430B-AADD-74392FF3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6903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CB54FD-A2F5-4BC9-A763-17C7AA41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C3E348-C12B-4CEF-B71E-0FF1538C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B0790E-D3B5-4FF7-929B-BF619B02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3495-0C9B-4213-A687-0E950DAED245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AF1561-6586-4BB6-B69F-B17661D2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19144C-0BDD-4A46-802F-458B7FB7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087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04850-7438-49A9-9F82-86B6165B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93A27EA-6622-4A7B-B54C-401BB376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B11C8B-BF06-4AC2-815E-CD19C816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FE2-A574-4DD7-A102-A74189383DE6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37FD4F-3265-4135-B533-2864CC0F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B26A53-6788-4475-9AAC-61EB85A2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3FB8-E347-4B6C-8B73-50164ADA20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1D0F223-4CB7-44C6-8DDA-12EE1DB6AED5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9966804-B323-4CA4-9BE2-EFE58565C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F13215-3434-4D39-8958-1C624544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A8DC1E-C02D-4E6E-86EC-A39CD956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583B25D-D918-416A-A876-6E2DB370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F3063B-4C9D-487A-AED2-FE003200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B28F-DCFD-4DF6-9003-13D0E09B5948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0C29DE-9FB5-483F-B06B-3AED2C1D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D9E59C4-35CE-49F9-9103-0A3FC36D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961329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0287D0-CB54-49F8-8EAD-C9E9302D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72345B-B36B-4388-8B7B-07F4DF51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E9782B3-5CA6-4329-9AC5-DED783AA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F00DD9E-0E7E-4B78-BCC6-5F492308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3958955-9094-452B-A678-598BA086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81EB503-7AD2-4AD0-9E9D-6853ECC7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36F-9AF4-4A4F-9729-9AAF3EB8D2F3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AEABC72-386A-42D7-9FF5-DB476679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C407BFE-9BC1-4136-AD83-05F4720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7500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1F74A-396B-4896-8DE4-F9540648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C681A77-0538-4D5C-B01D-7607648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D5B8-32FC-44D0-AA9F-63A3BECB18C6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8A3D42-3A9E-4A87-A170-14304A08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6F4BDCC-0067-4D88-A0B8-C5E1111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557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76D6A88-131D-4811-90E7-B8458EB5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B28F-DCFD-4DF6-9003-13D0E09B5948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7BBEFC-2F59-4E6F-BE1E-564BA491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8E6D8D-47FD-43B5-9BA5-FE690029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566650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0F8113-D413-4E72-855A-E02A82E8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3FBFE4-6434-41F0-B885-02F4228C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B8BF11-CD42-4459-8EBF-7D753306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2136E65-B5DE-4B5F-853B-B3EC63B5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65B-305B-478E-A959-BCD682D16490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5802F23-C348-4095-81DF-B264F80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00B5A1-1406-409C-A3C0-0337A7AC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C2A1DC2-DBF9-4136-A824-C6AB6078C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8BD734DA-E25E-4909-A7FC-E9BFE02372DE}"/>
              </a:ext>
            </a:extLst>
          </p:cNvPr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301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0246FC-3061-4AD6-8EFE-4B9ED662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2B47928-F46B-4681-AF47-AFCE5132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BE3D7E-7FC8-4539-B566-0EFA007B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5AE686-7F37-4C1A-9403-8580AE9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E7C-A7CD-4899-B67E-5A049DAFC3C3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B8FBEA-9DD2-419B-A405-BB95575B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C4ED74E-0D6A-4A19-8F5D-86D3BD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2462505-2679-42DC-A472-1161BA49B5FD}"/>
              </a:ext>
            </a:extLst>
          </p:cNvPr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987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F55D061-28B7-46B0-94E2-6F8EB070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04E84F-98EC-40AF-B43D-D412DAB0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4969CD-FD28-4DB7-A8BF-05FFE5EC3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B28F-DCFD-4DF6-9003-13D0E09B5948}" type="datetime1">
              <a:rPr lang="cs-CZ" noProof="0" smtClean="0"/>
              <a:pPr/>
              <a:t>21.03.2020</a:t>
            </a:fld>
            <a:endParaRPr lang="cs-CZ" noProof="0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36BE85-BB59-4D52-8D09-3D6E073E2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E6D7F6-31D1-461A-997C-502D35AC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CBFB0BF-6486-44C9-BA36-32C19DB2C52D}"/>
              </a:ext>
            </a:extLst>
          </p:cNvPr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4071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imaraOlympiada1" TargetMode="External"/><Relationship Id="rId7" Type="http://schemas.openxmlformats.org/officeDocument/2006/relationships/hyperlink" Target="http://bit.ly/SimaraOlympiada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SimaraOlympiada2" TargetMode="External"/><Relationship Id="rId5" Type="http://schemas.openxmlformats.org/officeDocument/2006/relationships/hyperlink" Target="http://bit.ly/SimaraOlympiada3" TargetMode="External"/><Relationship Id="rId4" Type="http://schemas.openxmlformats.org/officeDocument/2006/relationships/hyperlink" Target="http://bit.ly/SimaraOlympiada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rtlCol="0" anchor="ctr">
            <a:normAutofit/>
          </a:bodyPr>
          <a:lstStyle/>
          <a:p>
            <a:pPr rtl="0"/>
            <a:r>
              <a:rPr lang="cs-CZ" sz="5600" dirty="0">
                <a:solidFill>
                  <a:srgbClr val="FFFFFF"/>
                </a:solidFill>
              </a:rPr>
              <a:t>Lední hokej na ZOH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rtlCol="0" anchor="ctr">
            <a:normAutofit/>
          </a:bodyPr>
          <a:lstStyle/>
          <a:p>
            <a:pPr rtl="0"/>
            <a:r>
              <a:rPr lang="cs-CZ" sz="1400" dirty="0">
                <a:solidFill>
                  <a:srgbClr val="000000"/>
                </a:solidFill>
              </a:rPr>
              <a:t>Martin Šimara (R19584)</a:t>
            </a:r>
          </a:p>
          <a:p>
            <a:pPr rtl="0"/>
            <a:r>
              <a:rPr lang="cs-CZ" sz="1400" dirty="0">
                <a:solidFill>
                  <a:srgbClr val="000000"/>
                </a:solidFill>
              </a:rPr>
              <a:t>Akademický rok 2019/2020, Letní semestr</a:t>
            </a:r>
            <a:endParaRPr lang="cs-CZ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3C24C4F-4AA4-4EE9-A8B6-A40F37C6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1980 a 1984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152DC-6893-4E59-A40F-7C482A14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3423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Účastnilo se 12 mužstev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Týmy byly rozděleny do dvou skupin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První dva týmy z obou skupin postoupily do finále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E12AD93-E007-481A-9167-8C74AA59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1988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22D9D4-FDF0-4403-B94F-F736FAE5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3299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Účastnilo se 12 mužstev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Týmy byly rozděleny do dvou skupin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První tři týmy z obou skupin postoupily do finále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8B0354-04E0-4B48-8461-D9F381D5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1992, 1994 a 2006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D4B435-22CD-497C-AB42-02A68C8D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3249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Účastnilo se 12 mužstev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Týmy byly rozděleny do dvou skupin</a:t>
            </a:r>
          </a:p>
          <a:p>
            <a:pPr>
              <a:lnSpc>
                <a:spcPct val="150000"/>
              </a:lnSpc>
            </a:pPr>
            <a:r>
              <a:rPr lang="cs-CZ" sz="2200" dirty="0"/>
              <a:t>Po zápasech v základních skupinách se konaly vyřazovací boje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50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CDEB2B-1547-4398-88A7-1FCB426A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1988 a 2002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5FF4CD-6E62-4FB5-9BD2-7DF7B3D9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4634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/>
              <a:t>Počet účastníků je rozšířen na 14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Šest nejlepších týmů podle žebříčku IIHF postoupilo přímo do boje o medaile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Zbylá mužstva ve dvou skupinách bojovala o postup do boje o medaile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Ve skupinách se nehrálo o postup, ale o soupeře do následujícího play-</a:t>
            </a:r>
            <a:r>
              <a:rPr lang="cs-CZ" sz="2200" dirty="0" err="1"/>
              <a:t>off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88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DC6155-A9AD-4AB0-A026-F6F0FEDF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2010, 2014 a 2018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D0E69C-F98E-43C4-BA85-9F6B9A14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5510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Účastnilo se 12 týmů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Účastníci byli rozděleni do tří skupin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Na konci skupinové části byly všechny týmy seřazeny do žebříčku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Nejlepší 4 týmy postoupily přímo do čtvrtfinále play-</a:t>
            </a:r>
            <a:r>
              <a:rPr lang="cs-CZ" sz="2200" dirty="0" err="1">
                <a:solidFill>
                  <a:srgbClr val="000000"/>
                </a:solidFill>
              </a:rPr>
              <a:t>off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Zbylé týmy hrály předkolo, ze kterého postoupili čtyři vítězové do čtvrtfinále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Dále již se hrálo klasickým pavoukem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501E2EB-AB72-4CEC-8391-46F528A4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Výsledky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62D812-8222-4E96-BA50-4DFA5690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161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Celkové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ZOH 2018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FDFE135-E624-40B9-8437-4CEC6320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Celkové výsledky (1920-2018)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F653938-01B5-4EE6-83D5-0DF290319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252245"/>
              </p:ext>
            </p:extLst>
          </p:nvPr>
        </p:nvGraphicFramePr>
        <p:xfrm>
          <a:off x="4347980" y="2753936"/>
          <a:ext cx="3552147" cy="384707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787739733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1477677296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1471155370"/>
                    </a:ext>
                  </a:extLst>
                </a:gridCol>
                <a:gridCol w="543697">
                  <a:extLst>
                    <a:ext uri="{9D8B030D-6E8A-4147-A177-3AD203B41FA5}">
                      <a16:colId xmlns:a16="http://schemas.microsoft.com/office/drawing/2014/main" val="3060397043"/>
                    </a:ext>
                  </a:extLst>
                </a:gridCol>
                <a:gridCol w="486032">
                  <a:extLst>
                    <a:ext uri="{9D8B030D-6E8A-4147-A177-3AD203B41FA5}">
                      <a16:colId xmlns:a16="http://schemas.microsoft.com/office/drawing/2014/main" val="1663116132"/>
                    </a:ext>
                  </a:extLst>
                </a:gridCol>
                <a:gridCol w="579541">
                  <a:extLst>
                    <a:ext uri="{9D8B030D-6E8A-4147-A177-3AD203B41FA5}">
                      <a16:colId xmlns:a16="http://schemas.microsoft.com/office/drawing/2014/main" val="2231689685"/>
                    </a:ext>
                  </a:extLst>
                </a:gridCol>
              </a:tblGrid>
              <a:tr h="2404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Země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Zlato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Stříbro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Bronz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79863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Kanada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57203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SSSR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91075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Sovětský svaz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59816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288354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Rusko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20947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687821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28799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Švédsko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92067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955632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Československo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58833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Česká republika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217501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Velká Británie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27547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Finsko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109093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Německo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96371"/>
                  </a:ext>
                </a:extLst>
              </a:tr>
              <a:tr h="240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Švýcarsko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293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E0AC68F-2E4D-4C71-B7D7-C38DF9FA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Výsledky ZOH 2018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957C055-C7A0-401F-9F05-11920E318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152137"/>
              </p:ext>
            </p:extLst>
          </p:nvPr>
        </p:nvGraphicFramePr>
        <p:xfrm>
          <a:off x="4802069" y="2571983"/>
          <a:ext cx="2587557" cy="401900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38972">
                  <a:extLst>
                    <a:ext uri="{9D8B030D-6E8A-4147-A177-3AD203B41FA5}">
                      <a16:colId xmlns:a16="http://schemas.microsoft.com/office/drawing/2014/main" val="1529059066"/>
                    </a:ext>
                  </a:extLst>
                </a:gridCol>
                <a:gridCol w="2048585">
                  <a:extLst>
                    <a:ext uri="{9D8B030D-6E8A-4147-A177-3AD203B41FA5}">
                      <a16:colId xmlns:a16="http://schemas.microsoft.com/office/drawing/2014/main" val="1821739221"/>
                    </a:ext>
                  </a:extLst>
                </a:gridCol>
              </a:tblGrid>
              <a:tr h="279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№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Země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89607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1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Rusko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5562591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2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Německo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415450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3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Kanada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092503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4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 dirty="0">
                          <a:effectLst/>
                        </a:rPr>
                        <a:t>Česká republika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165748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5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 dirty="0">
                          <a:effectLst/>
                        </a:rPr>
                        <a:t>Švédsko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086055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6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Finsko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290841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7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USA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079007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8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Norsko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633498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9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Slovinsko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242872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10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Švýcarsko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74430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11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Slovensko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644660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>
                          <a:effectLst/>
                        </a:rPr>
                        <a:t>12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000" b="0" dirty="0">
                          <a:effectLst/>
                        </a:rPr>
                        <a:t>Jižní Korea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564888"/>
                  </a:ext>
                </a:extLst>
              </a:tr>
            </a:tbl>
          </a:graphicData>
        </a:graphic>
      </p:graphicFrame>
      <p:pic>
        <p:nvPicPr>
          <p:cNvPr id="7" name="Obrázek 6">
            <a:extLst>
              <a:ext uri="{FF2B5EF4-FFF2-40B4-BE49-F238E27FC236}">
                <a16:creationId xmlns:a16="http://schemas.microsoft.com/office/drawing/2014/main" id="{D511E180-B487-43F6-9811-76496FDF5A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34" y="3050496"/>
            <a:ext cx="4273760" cy="306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Zástupný obsah 3">
            <a:extLst>
              <a:ext uri="{FF2B5EF4-FFF2-40B4-BE49-F238E27FC236}">
                <a16:creationId xmlns:a16="http://schemas.microsoft.com/office/drawing/2014/main" id="{D67D2032-CEF0-463A-9C94-E19F09798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354561"/>
              </p:ext>
            </p:extLst>
          </p:nvPr>
        </p:nvGraphicFramePr>
        <p:xfrm>
          <a:off x="908883" y="3234491"/>
          <a:ext cx="3720478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9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35C5EBB-FABA-4737-89CB-60D897F6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Výsledky ZOH 2018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C7A1CB88-E1CA-423C-A576-E7B7EAD39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972845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76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El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6628535-04DA-44A1-AEEB-9A552CE7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Zdroje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B8E138-4C69-4A3D-BABF-A5DB5BB8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363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1600" dirty="0"/>
              <a:t>Logo hokej								</a:t>
            </a:r>
            <a:r>
              <a:rPr lang="cs-CZ" sz="1600" u="sng" dirty="0">
                <a:hlinkClick r:id="rId3"/>
              </a:rPr>
              <a:t>http://bit.ly/SimaraOlympiada1</a:t>
            </a:r>
            <a:endParaRPr lang="cs-CZ" sz="1600" u="sng" dirty="0"/>
          </a:p>
          <a:p>
            <a:pPr>
              <a:lnSpc>
                <a:spcPct val="150000"/>
              </a:lnSpc>
            </a:pPr>
            <a:r>
              <a:rPr lang="cs-CZ" sz="1600" dirty="0"/>
              <a:t>Logo Olympijské hry							</a:t>
            </a:r>
            <a:r>
              <a:rPr lang="cs-CZ" sz="1600" dirty="0">
                <a:hlinkClick r:id="rId4"/>
              </a:rPr>
              <a:t>http://bit.ly/SimaraOlympiada11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/>
              <a:t>Medaile 2018								</a:t>
            </a:r>
            <a:r>
              <a:rPr lang="cs-CZ" sz="1600" u="sng" dirty="0">
                <a:hlinkClick r:id="rId5"/>
              </a:rPr>
              <a:t>http://bit.ly/SimaraOlympiada3</a:t>
            </a:r>
            <a:endParaRPr lang="cs-CZ" sz="1600" u="sng" dirty="0"/>
          </a:p>
          <a:p>
            <a:pPr>
              <a:lnSpc>
                <a:spcPct val="150000"/>
              </a:lnSpc>
            </a:pPr>
            <a:r>
              <a:rPr lang="cs-CZ" sz="1600" i="1" dirty="0"/>
              <a:t>Lední hokej na olympijských hrách</a:t>
            </a:r>
            <a:r>
              <a:rPr lang="cs-CZ" sz="1600" dirty="0"/>
              <a:t> [online]. [cit. 2020-03-21]. Dostupné z: 			</a:t>
            </a:r>
            <a:r>
              <a:rPr lang="cs-CZ" sz="1600" u="sng" dirty="0">
                <a:hlinkClick r:id="rId6"/>
              </a:rPr>
              <a:t>http://bit.ly/SimaraOlympiada2</a:t>
            </a:r>
            <a:endParaRPr lang="cs-CZ" sz="1600" u="sng" dirty="0"/>
          </a:p>
          <a:p>
            <a:pPr>
              <a:lnSpc>
                <a:spcPct val="150000"/>
              </a:lnSpc>
            </a:pPr>
            <a:r>
              <a:rPr lang="cs-CZ" sz="1600" i="1" dirty="0"/>
              <a:t>Lední hokej na Zimních olympijských hrách 2018</a:t>
            </a:r>
            <a:r>
              <a:rPr lang="cs-CZ" sz="1600" dirty="0"/>
              <a:t>[cit. 2020-03-21]. Dostupné z:		</a:t>
            </a:r>
            <a:r>
              <a:rPr lang="cs-CZ" sz="1600" dirty="0">
                <a:hlinkClick r:id="rId7"/>
              </a:rPr>
              <a:t>h</a:t>
            </a:r>
            <a:r>
              <a:rPr lang="en-US" sz="1600" dirty="0">
                <a:hlinkClick r:id="rId7"/>
              </a:rPr>
              <a:t>ttp://bit.ly/SimaraOlympiada10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6074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8FA490C-F9E4-470E-AE41-58BA7D35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Obsah prezentace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E2C78E-0392-4557-99D1-9A2C5457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36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Loga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Historie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Hrací systémy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Výsledky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3E4E382-52AC-4B58-BEB1-20FCB585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cs-CZ" sz="6600" dirty="0">
                <a:solidFill>
                  <a:srgbClr val="FFFFFF"/>
                </a:solidFill>
              </a:rPr>
              <a:t>KONEC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D4C2FD8E-68CF-4880-99BE-3A953A36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Děkuji za pozornost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A92463A3-5A30-4B8A-8624-6BF979F6A550}"/>
              </a:ext>
            </a:extLst>
          </p:cNvPr>
          <p:cNvSpPr txBox="1">
            <a:spLocks/>
          </p:cNvSpPr>
          <p:nvPr/>
        </p:nvSpPr>
        <p:spPr>
          <a:xfrm>
            <a:off x="1084375" y="714186"/>
            <a:ext cx="5011473" cy="139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>
                <a:solidFill>
                  <a:srgbClr val="FFFFFF"/>
                </a:solidFill>
              </a:rPr>
              <a:t>Piktogram Ledního hokeje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4503E2B0-F908-4F31-B39C-652F65546ACF}"/>
              </a:ext>
            </a:extLst>
          </p:cNvPr>
          <p:cNvSpPr txBox="1">
            <a:spLocks/>
          </p:cNvSpPr>
          <p:nvPr/>
        </p:nvSpPr>
        <p:spPr>
          <a:xfrm>
            <a:off x="6095848" y="714186"/>
            <a:ext cx="5029200" cy="138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sz="3600" dirty="0">
                <a:solidFill>
                  <a:srgbClr val="FFFFFF"/>
                </a:solidFill>
                <a:latin typeface="+mj-lt"/>
              </a:rPr>
              <a:t>Symbol Olympijských her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05D1095D-E435-4CB4-BDE3-FA5765D9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573" y="2821648"/>
            <a:ext cx="3398693" cy="3398693"/>
          </a:xfrm>
          <a:prstGeom prst="rect">
            <a:avLst/>
          </a:prstGeom>
        </p:spPr>
      </p:pic>
      <p:pic>
        <p:nvPicPr>
          <p:cNvPr id="11" name="Zástupný obsah 6">
            <a:extLst>
              <a:ext uri="{FF2B5EF4-FFF2-40B4-BE49-F238E27FC236}">
                <a16:creationId xmlns:a16="http://schemas.microsoft.com/office/drawing/2014/main" id="{3FD90F2E-7C11-4C69-8821-CDECA4825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1953" y="3327595"/>
            <a:ext cx="5166360" cy="23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781F686-B3E0-4529-AFF3-D793B20D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Historie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8EFE43-DD9A-4C2C-B5B2-5EEC3776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464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První představení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Osamocení mistrovství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Mužstva a skupiny</a:t>
            </a:r>
          </a:p>
        </p:txBody>
      </p:sp>
    </p:spTree>
    <p:extLst>
      <p:ext uri="{BB962C8B-B14F-4D97-AF65-F5344CB8AC3E}">
        <p14:creationId xmlns:p14="http://schemas.microsoft.com/office/powerpoint/2010/main" val="31863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16D50D5-BF52-4F88-8399-1BAB3EA9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První představení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EBAAA4-6139-4C25-9CB8-0AFD5AB4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3" cy="3530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/>
              <a:t>Poprvé se měl lední hokej hrát na olympijských hrách v roce 1916 (Berlín)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Ty se však z důvodu první světové války neuskutečnily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První utkání se hrálo na olympijských hrách roku 1920 (Antverpy)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V roce 1998 (Nagano) se poprvé konal také turnaj žen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85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29FA03A-97DD-4BB0-A3B2-94F86553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Osamocení mistrovství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4694DF-FAEF-4DAF-B8DC-2245A46B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2693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/>
              <a:t>Na ZOH 1920 až 1968 se současně hrálo také mistrovství světa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Na ZOH 1928 až 1968 se hrálo také mistrovství Evropy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Počínaje rokem 1972 se tyto soutěže osamostatnily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45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C59EBB1-A137-4DEC-B702-F429ABE9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Mužstva a skupiny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47D5D5-1764-43CC-A21A-E4215546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70"/>
            <a:ext cx="11480494" cy="3414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/>
              <a:t>Na hrách 1920 až 1968 se her účastnily různé počty mužstev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Kvůli nestabilnímu počtu mužstev byly různé i hrací systémy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Hrálo se v jedné či více skupinách, podle toho, kolik se přihlásilo týmů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cs-CZ" sz="2200" dirty="0"/>
              <a:t>Roku 1972 byl poprvé stanoven počet mužstev na 12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6DC5BDF-ECC6-4E73-AA1E-84F58C2F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60BA1D-D11F-44FF-BF50-5C16E926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6538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1972 a 1976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1980 a 1984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1988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1992, 1994 a 2006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1998 a 2002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2010, 2014 a 2018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4344F6-92E3-4279-8901-9669EED0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rgbClr val="FFFFFF"/>
                </a:solidFill>
              </a:rPr>
              <a:t>Hrací systém 1972 a 1976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B9E971-F887-4981-8980-8FED8BB2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3092969"/>
            <a:ext cx="11480494" cy="3327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Účastnilo se 12 mužstev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Hrálo se vylučovacím způsobem</a:t>
            </a:r>
          </a:p>
          <a:p>
            <a:pPr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Kvalifikace rozdělila týmy do dvou skupin</a:t>
            </a:r>
          </a:p>
          <a:p>
            <a:pPr lvl="1"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Skupina A – Hrálo se o medaile</a:t>
            </a:r>
          </a:p>
          <a:p>
            <a:pPr lvl="1">
              <a:lnSpc>
                <a:spcPct val="150000"/>
              </a:lnSpc>
            </a:pPr>
            <a:r>
              <a:rPr lang="cs-CZ" sz="2200" dirty="0">
                <a:solidFill>
                  <a:srgbClr val="000000"/>
                </a:solidFill>
              </a:rPr>
              <a:t>Skupina B – Hrálo se o 7. až 12. místo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Modrá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545</Words>
  <Application>Microsoft Office PowerPoint</Application>
  <PresentationFormat>Širokoúhlá obrazovka</PresentationFormat>
  <Paragraphs>207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Motiv Office</vt:lpstr>
      <vt:lpstr>Lední hokej na ZOH</vt:lpstr>
      <vt:lpstr>Obsah prezentace</vt:lpstr>
      <vt:lpstr>Prezentace aplikace PowerPoint</vt:lpstr>
      <vt:lpstr>Historie</vt:lpstr>
      <vt:lpstr>První představení</vt:lpstr>
      <vt:lpstr>Osamocení mistrovství</vt:lpstr>
      <vt:lpstr>Mužstva a skupiny</vt:lpstr>
      <vt:lpstr>Hrací systémy</vt:lpstr>
      <vt:lpstr>Hrací systém 1972 a 1976</vt:lpstr>
      <vt:lpstr>Hrací systém 1980 a 1984</vt:lpstr>
      <vt:lpstr>Hrací systém 1988</vt:lpstr>
      <vt:lpstr>Hrací systém 1992, 1994 a 2006</vt:lpstr>
      <vt:lpstr>Hrací systém 1988 a 2002</vt:lpstr>
      <vt:lpstr>Hrací systém 2010, 2014 a 2018</vt:lpstr>
      <vt:lpstr>Výsledky</vt:lpstr>
      <vt:lpstr>Celkové výsledky (1920-2018)</vt:lpstr>
      <vt:lpstr>Výsledky ZOH 2018</vt:lpstr>
      <vt:lpstr>Výsledky ZOH 2018</vt:lpstr>
      <vt:lpstr>Zdroje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Lední hokej na ZOH</dc:title>
  <dc:creator>Martin Šimara</dc:creator>
  <cp:lastModifiedBy>Martin Šimara</cp:lastModifiedBy>
  <cp:revision>1</cp:revision>
  <dcterms:created xsi:type="dcterms:W3CDTF">2020-03-21T13:31:32Z</dcterms:created>
  <dcterms:modified xsi:type="dcterms:W3CDTF">2020-03-21T13:44:18Z</dcterms:modified>
</cp:coreProperties>
</file>