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37E33-5597-4EBA-9D51-8B52233C5F18}" v="59" dt="2020-06-07T16:01:5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Šimara" userId="46f9ad33b93910a3" providerId="LiveId" clId="{47F37E33-5597-4EBA-9D51-8B52233C5F18}"/>
    <pc:docChg chg="undo redo custSel mod addSld delSld modSld sldOrd">
      <pc:chgData name="Martin Šimara" userId="46f9ad33b93910a3" providerId="LiveId" clId="{47F37E33-5597-4EBA-9D51-8B52233C5F18}" dt="2020-06-07T16:02:17.582" v="1619" actId="20577"/>
      <pc:docMkLst>
        <pc:docMk/>
      </pc:docMkLst>
      <pc:sldChg chg="addSp delSp modSp mod setBg">
        <pc:chgData name="Martin Šimara" userId="46f9ad33b93910a3" providerId="LiveId" clId="{47F37E33-5597-4EBA-9D51-8B52233C5F18}" dt="2020-06-07T15:33:33.694" v="457" actId="1076"/>
        <pc:sldMkLst>
          <pc:docMk/>
          <pc:sldMk cId="4152521058" sldId="257"/>
        </pc:sldMkLst>
        <pc:spChg chg="mod">
          <ac:chgData name="Martin Šimara" userId="46f9ad33b93910a3" providerId="LiveId" clId="{47F37E33-5597-4EBA-9D51-8B52233C5F18}" dt="2020-06-07T15:33:01.699" v="451" actId="26606"/>
          <ac:spMkLst>
            <pc:docMk/>
            <pc:sldMk cId="4152521058" sldId="257"/>
            <ac:spMk id="2" creationId="{C2A92CAC-D0B6-42DD-A3D8-A2B44236E4A0}"/>
          </ac:spMkLst>
        </pc:spChg>
        <pc:spChg chg="mod">
          <ac:chgData name="Martin Šimara" userId="46f9ad33b93910a3" providerId="LiveId" clId="{47F37E33-5597-4EBA-9D51-8B52233C5F18}" dt="2020-06-07T15:33:01.699" v="451" actId="26606"/>
          <ac:spMkLst>
            <pc:docMk/>
            <pc:sldMk cId="4152521058" sldId="257"/>
            <ac:spMk id="3" creationId="{8B16CA3E-3C71-4EAB-8700-D30F83DBF724}"/>
          </ac:spMkLst>
        </pc:spChg>
        <pc:picChg chg="del mod">
          <ac:chgData name="Martin Šimara" userId="46f9ad33b93910a3" providerId="LiveId" clId="{47F37E33-5597-4EBA-9D51-8B52233C5F18}" dt="2020-06-07T15:32:50.782" v="449" actId="478"/>
          <ac:picMkLst>
            <pc:docMk/>
            <pc:sldMk cId="4152521058" sldId="257"/>
            <ac:picMk id="5" creationId="{657C9174-9276-42CC-94ED-4A2F95D3ACF5}"/>
          </ac:picMkLst>
        </pc:picChg>
        <pc:picChg chg="add del mod">
          <ac:chgData name="Martin Šimara" userId="46f9ad33b93910a3" providerId="LiveId" clId="{47F37E33-5597-4EBA-9D51-8B52233C5F18}" dt="2020-06-07T15:33:27.590" v="454" actId="478"/>
          <ac:picMkLst>
            <pc:docMk/>
            <pc:sldMk cId="4152521058" sldId="257"/>
            <ac:picMk id="6" creationId="{AB6AC24F-9B47-4C4A-A4C9-4AB60B926942}"/>
          </ac:picMkLst>
        </pc:picChg>
        <pc:picChg chg="add mod">
          <ac:chgData name="Martin Šimara" userId="46f9ad33b93910a3" providerId="LiveId" clId="{47F37E33-5597-4EBA-9D51-8B52233C5F18}" dt="2020-06-07T15:33:33.694" v="457" actId="1076"/>
          <ac:picMkLst>
            <pc:docMk/>
            <pc:sldMk cId="4152521058" sldId="257"/>
            <ac:picMk id="7" creationId="{1B1BDFC6-801E-4126-A330-560B2AADBBCE}"/>
          </ac:picMkLst>
        </pc:picChg>
        <pc:cxnChg chg="add">
          <ac:chgData name="Martin Šimara" userId="46f9ad33b93910a3" providerId="LiveId" clId="{47F37E33-5597-4EBA-9D51-8B52233C5F18}" dt="2020-06-07T15:33:01.699" v="451" actId="26606"/>
          <ac:cxnSpMkLst>
            <pc:docMk/>
            <pc:sldMk cId="4152521058" sldId="257"/>
            <ac:cxnSpMk id="11" creationId="{E4A809D5-3600-46D4-A466-67F2349A54FB}"/>
          </ac:cxnSpMkLst>
        </pc:cxnChg>
      </pc:sldChg>
      <pc:sldChg chg="del">
        <pc:chgData name="Martin Šimara" userId="46f9ad33b93910a3" providerId="LiveId" clId="{47F37E33-5597-4EBA-9D51-8B52233C5F18}" dt="2020-06-07T15:26:52.277" v="118" actId="2696"/>
        <pc:sldMkLst>
          <pc:docMk/>
          <pc:sldMk cId="101454527" sldId="258"/>
        </pc:sldMkLst>
      </pc:sldChg>
      <pc:sldChg chg="addSp delSp modSp mod setBg">
        <pc:chgData name="Martin Šimara" userId="46f9ad33b93910a3" providerId="LiveId" clId="{47F37E33-5597-4EBA-9D51-8B52233C5F18}" dt="2020-06-07T15:48:24.166" v="878" actId="207"/>
        <pc:sldMkLst>
          <pc:docMk/>
          <pc:sldMk cId="638294203" sldId="259"/>
        </pc:sldMkLst>
        <pc:spChg chg="mod">
          <ac:chgData name="Martin Šimara" userId="46f9ad33b93910a3" providerId="LiveId" clId="{47F37E33-5597-4EBA-9D51-8B52233C5F18}" dt="2020-06-07T15:43:21.886" v="839" actId="26606"/>
          <ac:spMkLst>
            <pc:docMk/>
            <pc:sldMk cId="638294203" sldId="259"/>
            <ac:spMk id="2" creationId="{204EB5E8-C870-4B6D-8BCC-075B41B236F5}"/>
          </ac:spMkLst>
        </pc:spChg>
        <pc:spChg chg="mod">
          <ac:chgData name="Martin Šimara" userId="46f9ad33b93910a3" providerId="LiveId" clId="{47F37E33-5597-4EBA-9D51-8B52233C5F18}" dt="2020-06-07T15:45:15.600" v="849" actId="14100"/>
          <ac:spMkLst>
            <pc:docMk/>
            <pc:sldMk cId="638294203" sldId="259"/>
            <ac:spMk id="3" creationId="{966CBCAA-EBFB-4C0D-8B79-8DA7D6DB4215}"/>
          </ac:spMkLst>
        </pc:spChg>
        <pc:spChg chg="del mod">
          <ac:chgData name="Martin Šimara" userId="46f9ad33b93910a3" providerId="LiveId" clId="{47F37E33-5597-4EBA-9D51-8B52233C5F18}" dt="2020-06-07T15:32:44.278" v="448" actId="478"/>
          <ac:spMkLst>
            <pc:docMk/>
            <pc:sldMk cId="638294203" sldId="259"/>
            <ac:spMk id="6" creationId="{D91452AC-36A0-41DF-A626-7B8AF09D1AE7}"/>
          </ac:spMkLst>
        </pc:spChg>
        <pc:spChg chg="add mod">
          <ac:chgData name="Martin Šimara" userId="46f9ad33b93910a3" providerId="LiveId" clId="{47F37E33-5597-4EBA-9D51-8B52233C5F18}" dt="2020-06-07T15:48:24.166" v="878" actId="207"/>
          <ac:spMkLst>
            <pc:docMk/>
            <pc:sldMk cId="638294203" sldId="259"/>
            <ac:spMk id="8" creationId="{AF0B39A9-66D0-4153-A033-2EFFE9D79E0D}"/>
          </ac:spMkLst>
        </pc:spChg>
        <pc:picChg chg="del">
          <ac:chgData name="Martin Šimara" userId="46f9ad33b93910a3" providerId="LiveId" clId="{47F37E33-5597-4EBA-9D51-8B52233C5F18}" dt="2020-06-07T15:32:41.966" v="447" actId="478"/>
          <ac:picMkLst>
            <pc:docMk/>
            <pc:sldMk cId="638294203" sldId="259"/>
            <ac:picMk id="5" creationId="{4E6F0EE0-1D16-489C-8849-D564550E1815}"/>
          </ac:picMkLst>
        </pc:picChg>
        <pc:picChg chg="add mod">
          <ac:chgData name="Martin Šimara" userId="46f9ad33b93910a3" providerId="LiveId" clId="{47F37E33-5597-4EBA-9D51-8B52233C5F18}" dt="2020-06-07T15:43:26.507" v="840" actId="27614"/>
          <ac:picMkLst>
            <pc:docMk/>
            <pc:sldMk cId="638294203" sldId="259"/>
            <ac:picMk id="1026" creationId="{D065AC52-02BD-4934-9793-7FD1737769BE}"/>
          </ac:picMkLst>
        </pc:picChg>
        <pc:cxnChg chg="add">
          <ac:chgData name="Martin Šimara" userId="46f9ad33b93910a3" providerId="LiveId" clId="{47F37E33-5597-4EBA-9D51-8B52233C5F18}" dt="2020-06-07T15:43:21.886" v="839" actId="26606"/>
          <ac:cxnSpMkLst>
            <pc:docMk/>
            <pc:sldMk cId="638294203" sldId="259"/>
            <ac:cxnSpMk id="71" creationId="{E4A809D5-3600-46D4-A466-67F2349A54FB}"/>
          </ac:cxnSpMkLst>
        </pc:cxnChg>
      </pc:sldChg>
      <pc:sldChg chg="modSp">
        <pc:chgData name="Martin Šimara" userId="46f9ad33b93910a3" providerId="LiveId" clId="{47F37E33-5597-4EBA-9D51-8B52233C5F18}" dt="2020-06-07T16:00:30.766" v="1583" actId="20577"/>
        <pc:sldMkLst>
          <pc:docMk/>
          <pc:sldMk cId="4250747428" sldId="260"/>
        </pc:sldMkLst>
        <pc:spChg chg="mod">
          <ac:chgData name="Martin Šimara" userId="46f9ad33b93910a3" providerId="LiveId" clId="{47F37E33-5597-4EBA-9D51-8B52233C5F18}" dt="2020-06-07T15:58:29.311" v="1388" actId="20577"/>
          <ac:spMkLst>
            <pc:docMk/>
            <pc:sldMk cId="4250747428" sldId="260"/>
            <ac:spMk id="2" creationId="{36EAC8A1-D869-4476-A142-29379F47D5C9}"/>
          </ac:spMkLst>
        </pc:spChg>
        <pc:spChg chg="mod">
          <ac:chgData name="Martin Šimara" userId="46f9ad33b93910a3" providerId="LiveId" clId="{47F37E33-5597-4EBA-9D51-8B52233C5F18}" dt="2020-06-07T16:00:30.766" v="1583" actId="20577"/>
          <ac:spMkLst>
            <pc:docMk/>
            <pc:sldMk cId="4250747428" sldId="260"/>
            <ac:spMk id="3" creationId="{22891171-1367-45E9-A36D-DD3E0593B706}"/>
          </ac:spMkLst>
        </pc:spChg>
      </pc:sldChg>
      <pc:sldChg chg="addSp delSp modSp add mod ord setBg">
        <pc:chgData name="Martin Šimara" userId="46f9ad33b93910a3" providerId="LiveId" clId="{47F37E33-5597-4EBA-9D51-8B52233C5F18}" dt="2020-06-07T15:32:33.189" v="446" actId="207"/>
        <pc:sldMkLst>
          <pc:docMk/>
          <pc:sldMk cId="76133575" sldId="261"/>
        </pc:sldMkLst>
        <pc:spChg chg="mod">
          <ac:chgData name="Martin Šimara" userId="46f9ad33b93910a3" providerId="LiveId" clId="{47F37E33-5597-4EBA-9D51-8B52233C5F18}" dt="2020-06-07T15:31:17.376" v="395" actId="26606"/>
          <ac:spMkLst>
            <pc:docMk/>
            <pc:sldMk cId="76133575" sldId="261"/>
            <ac:spMk id="2" creationId="{21C8F828-D868-49B4-B404-0B6C6D878708}"/>
          </ac:spMkLst>
        </pc:spChg>
        <pc:spChg chg="mod ord">
          <ac:chgData name="Martin Šimara" userId="46f9ad33b93910a3" providerId="LiveId" clId="{47F37E33-5597-4EBA-9D51-8B52233C5F18}" dt="2020-06-07T15:31:57.943" v="439" actId="20577"/>
          <ac:spMkLst>
            <pc:docMk/>
            <pc:sldMk cId="76133575" sldId="261"/>
            <ac:spMk id="3" creationId="{29ADFBCA-F9D2-4518-BCB4-76656A82A62A}"/>
          </ac:spMkLst>
        </pc:spChg>
        <pc:spChg chg="add del">
          <ac:chgData name="Martin Šimara" userId="46f9ad33b93910a3" providerId="LiveId" clId="{47F37E33-5597-4EBA-9D51-8B52233C5F18}" dt="2020-06-07T15:31:15.233" v="390" actId="26606"/>
          <ac:spMkLst>
            <pc:docMk/>
            <pc:sldMk cId="76133575" sldId="261"/>
            <ac:spMk id="6" creationId="{F4C0B10B-D2C4-4A54-AFAD-3D27DF88BB37}"/>
          </ac:spMkLst>
        </pc:spChg>
        <pc:spChg chg="add del">
          <ac:chgData name="Martin Šimara" userId="46f9ad33b93910a3" providerId="LiveId" clId="{47F37E33-5597-4EBA-9D51-8B52233C5F18}" dt="2020-06-07T15:31:12.283" v="386" actId="26606"/>
          <ac:spMkLst>
            <pc:docMk/>
            <pc:sldMk cId="76133575" sldId="261"/>
            <ac:spMk id="11" creationId="{5B45AD5D-AA52-4F7B-9362-576A39AD9E09}"/>
          </ac:spMkLst>
        </pc:spChg>
        <pc:spChg chg="add del">
          <ac:chgData name="Martin Šimara" userId="46f9ad33b93910a3" providerId="LiveId" clId="{47F37E33-5597-4EBA-9D51-8B52233C5F18}" dt="2020-06-07T15:31:12.283" v="386" actId="26606"/>
          <ac:spMkLst>
            <pc:docMk/>
            <pc:sldMk cId="76133575" sldId="261"/>
            <ac:spMk id="12" creationId="{6B5E2835-4E47-45B3-9CFE-732FF7B05472}"/>
          </ac:spMkLst>
        </pc:spChg>
        <pc:spChg chg="add del">
          <ac:chgData name="Martin Šimara" userId="46f9ad33b93910a3" providerId="LiveId" clId="{47F37E33-5597-4EBA-9D51-8B52233C5F18}" dt="2020-06-07T15:31:12.283" v="386" actId="26606"/>
          <ac:spMkLst>
            <pc:docMk/>
            <pc:sldMk cId="76133575" sldId="261"/>
            <ac:spMk id="13" creationId="{AEDD7960-4866-4399-BEF6-DD1431AB4E34}"/>
          </ac:spMkLst>
        </pc:spChg>
        <pc:spChg chg="add del">
          <ac:chgData name="Martin Šimara" userId="46f9ad33b93910a3" providerId="LiveId" clId="{47F37E33-5597-4EBA-9D51-8B52233C5F18}" dt="2020-06-07T15:31:12.283" v="386" actId="26606"/>
          <ac:spMkLst>
            <pc:docMk/>
            <pc:sldMk cId="76133575" sldId="261"/>
            <ac:spMk id="15" creationId="{55D4142C-5077-457F-A6AD-3FECFDB39685}"/>
          </ac:spMkLst>
        </pc:spChg>
        <pc:spChg chg="add del">
          <ac:chgData name="Martin Šimara" userId="46f9ad33b93910a3" providerId="LiveId" clId="{47F37E33-5597-4EBA-9D51-8B52233C5F18}" dt="2020-06-07T15:31:12.283" v="386" actId="26606"/>
          <ac:spMkLst>
            <pc:docMk/>
            <pc:sldMk cId="76133575" sldId="261"/>
            <ac:spMk id="17" creationId="{7A5F0580-5EE9-419F-96EE-B6529EF6E7D0}"/>
          </ac:spMkLst>
        </pc:spChg>
        <pc:spChg chg="add del">
          <ac:chgData name="Martin Šimara" userId="46f9ad33b93910a3" providerId="LiveId" clId="{47F37E33-5597-4EBA-9D51-8B52233C5F18}" dt="2020-06-07T15:31:16.283" v="392" actId="26606"/>
          <ac:spMkLst>
            <pc:docMk/>
            <pc:sldMk cId="76133575" sldId="261"/>
            <ac:spMk id="20" creationId="{3CD9DF72-87A3-404E-A828-84CBF11A8303}"/>
          </ac:spMkLst>
        </pc:spChg>
        <pc:spChg chg="add del">
          <ac:chgData name="Martin Šimara" userId="46f9ad33b93910a3" providerId="LiveId" clId="{47F37E33-5597-4EBA-9D51-8B52233C5F18}" dt="2020-06-07T15:31:17.372" v="394" actId="26606"/>
          <ac:spMkLst>
            <pc:docMk/>
            <pc:sldMk cId="76133575" sldId="261"/>
            <ac:spMk id="23" creationId="{E862BE82-D00D-42C1-BF16-93AA37870C32}"/>
          </ac:spMkLst>
        </pc:spChg>
        <pc:spChg chg="add del">
          <ac:chgData name="Martin Šimara" userId="46f9ad33b93910a3" providerId="LiveId" clId="{47F37E33-5597-4EBA-9D51-8B52233C5F18}" dt="2020-06-07T15:31:17.372" v="394" actId="26606"/>
          <ac:spMkLst>
            <pc:docMk/>
            <pc:sldMk cId="76133575" sldId="261"/>
            <ac:spMk id="24" creationId="{F6D92C2D-1D3D-4974-918C-06579FB354A9}"/>
          </ac:spMkLst>
        </pc:spChg>
        <pc:spChg chg="add mod">
          <ac:chgData name="Martin Šimara" userId="46f9ad33b93910a3" providerId="LiveId" clId="{47F37E33-5597-4EBA-9D51-8B52233C5F18}" dt="2020-06-07T15:32:33.189" v="446" actId="207"/>
          <ac:spMkLst>
            <pc:docMk/>
            <pc:sldMk cId="76133575" sldId="261"/>
            <ac:spMk id="25" creationId="{F02A7701-26FA-4F37-9359-F2F64DC1B689}"/>
          </ac:spMkLst>
        </pc:spChg>
        <pc:grpChg chg="add del">
          <ac:chgData name="Martin Šimara" userId="46f9ad33b93910a3" providerId="LiveId" clId="{47F37E33-5597-4EBA-9D51-8B52233C5F18}" dt="2020-06-07T15:31:15.233" v="390" actId="26606"/>
          <ac:grpSpMkLst>
            <pc:docMk/>
            <pc:sldMk cId="76133575" sldId="261"/>
            <ac:grpSpMk id="7" creationId="{B6BADB90-C74B-40D6-86DC-503F65FCE8DC}"/>
          </ac:grpSpMkLst>
        </pc:grpChg>
        <pc:picChg chg="add mod ord">
          <ac:chgData name="Martin Šimara" userId="46f9ad33b93910a3" providerId="LiveId" clId="{47F37E33-5597-4EBA-9D51-8B52233C5F18}" dt="2020-06-07T15:31:21.356" v="396" actId="1076"/>
          <ac:picMkLst>
            <pc:docMk/>
            <pc:sldMk cId="76133575" sldId="261"/>
            <ac:picMk id="4" creationId="{4FACAB92-F206-4061-9AA1-AE6AE3F6DF66}"/>
          </ac:picMkLst>
        </pc:picChg>
        <pc:cxnChg chg="add del">
          <ac:chgData name="Martin Šimara" userId="46f9ad33b93910a3" providerId="LiveId" clId="{47F37E33-5597-4EBA-9D51-8B52233C5F18}" dt="2020-06-07T15:31:10.407" v="384" actId="26606"/>
          <ac:cxnSpMkLst>
            <pc:docMk/>
            <pc:sldMk cId="76133575" sldId="261"/>
            <ac:cxnSpMk id="9" creationId="{E4A809D5-3600-46D4-A466-67F2349A54FB}"/>
          </ac:cxnSpMkLst>
        </pc:cxnChg>
        <pc:cxnChg chg="add del">
          <ac:chgData name="Martin Šimara" userId="46f9ad33b93910a3" providerId="LiveId" clId="{47F37E33-5597-4EBA-9D51-8B52233C5F18}" dt="2020-06-07T15:31:16.283" v="392" actId="26606"/>
          <ac:cxnSpMkLst>
            <pc:docMk/>
            <pc:sldMk cId="76133575" sldId="261"/>
            <ac:cxnSpMk id="21" creationId="{20E3A342-4D61-4E3F-AF90-1AB42AEB96CC}"/>
          </ac:cxnSpMkLst>
        </pc:cxnChg>
        <pc:cxnChg chg="add">
          <ac:chgData name="Martin Šimara" userId="46f9ad33b93910a3" providerId="LiveId" clId="{47F37E33-5597-4EBA-9D51-8B52233C5F18}" dt="2020-06-07T15:31:17.376" v="395" actId="26606"/>
          <ac:cxnSpMkLst>
            <pc:docMk/>
            <pc:sldMk cId="76133575" sldId="261"/>
            <ac:cxnSpMk id="26" creationId="{E4A809D5-3600-46D4-A466-67F2349A54FB}"/>
          </ac:cxnSpMkLst>
        </pc:cxnChg>
      </pc:sldChg>
      <pc:sldChg chg="add del">
        <pc:chgData name="Martin Šimara" userId="46f9ad33b93910a3" providerId="LiveId" clId="{47F37E33-5597-4EBA-9D51-8B52233C5F18}" dt="2020-06-07T15:39:31.024" v="669"/>
        <pc:sldMkLst>
          <pc:docMk/>
          <pc:sldMk cId="395993894" sldId="262"/>
        </pc:sldMkLst>
      </pc:sldChg>
      <pc:sldChg chg="delSp modSp add del setBg delDesignElem">
        <pc:chgData name="Martin Šimara" userId="46f9ad33b93910a3" providerId="LiveId" clId="{47F37E33-5597-4EBA-9D51-8B52233C5F18}" dt="2020-06-07T15:34:52.709" v="465" actId="2696"/>
        <pc:sldMkLst>
          <pc:docMk/>
          <pc:sldMk cId="649645546" sldId="262"/>
        </pc:sldMkLst>
        <pc:spChg chg="mod">
          <ac:chgData name="Martin Šimara" userId="46f9ad33b93910a3" providerId="LiveId" clId="{47F37E33-5597-4EBA-9D51-8B52233C5F18}" dt="2020-06-07T15:34:51.512" v="464" actId="14100"/>
          <ac:spMkLst>
            <pc:docMk/>
            <pc:sldMk cId="649645546" sldId="262"/>
            <ac:spMk id="2" creationId="{21C8F828-D868-49B4-B404-0B6C6D878708}"/>
          </ac:spMkLst>
        </pc:spChg>
        <pc:spChg chg="del">
          <ac:chgData name="Martin Šimara" userId="46f9ad33b93910a3" providerId="LiveId" clId="{47F37E33-5597-4EBA-9D51-8B52233C5F18}" dt="2020-06-07T15:34:43.686" v="463" actId="478"/>
          <ac:spMkLst>
            <pc:docMk/>
            <pc:sldMk cId="649645546" sldId="262"/>
            <ac:spMk id="25" creationId="{F02A7701-26FA-4F37-9359-F2F64DC1B689}"/>
          </ac:spMkLst>
        </pc:spChg>
        <pc:picChg chg="del">
          <ac:chgData name="Martin Šimara" userId="46f9ad33b93910a3" providerId="LiveId" clId="{47F37E33-5597-4EBA-9D51-8B52233C5F18}" dt="2020-06-07T15:34:42.255" v="462" actId="478"/>
          <ac:picMkLst>
            <pc:docMk/>
            <pc:sldMk cId="649645546" sldId="262"/>
            <ac:picMk id="4" creationId="{4FACAB92-F206-4061-9AA1-AE6AE3F6DF66}"/>
          </ac:picMkLst>
        </pc:picChg>
        <pc:cxnChg chg="del">
          <ac:chgData name="Martin Šimara" userId="46f9ad33b93910a3" providerId="LiveId" clId="{47F37E33-5597-4EBA-9D51-8B52233C5F18}" dt="2020-06-07T15:34:39.691" v="461"/>
          <ac:cxnSpMkLst>
            <pc:docMk/>
            <pc:sldMk cId="649645546" sldId="262"/>
            <ac:cxnSpMk id="26" creationId="{E4A809D5-3600-46D4-A466-67F2349A54FB}"/>
          </ac:cxnSpMkLst>
        </pc:cxnChg>
      </pc:sldChg>
      <pc:sldChg chg="addSp delSp modSp add mod setBg">
        <pc:chgData name="Martin Šimara" userId="46f9ad33b93910a3" providerId="LiveId" clId="{47F37E33-5597-4EBA-9D51-8B52233C5F18}" dt="2020-06-07T15:48:08.797" v="871" actId="207"/>
        <pc:sldMkLst>
          <pc:docMk/>
          <pc:sldMk cId="1106264152" sldId="262"/>
        </pc:sldMkLst>
        <pc:spChg chg="mod">
          <ac:chgData name="Martin Šimara" userId="46f9ad33b93910a3" providerId="LiveId" clId="{47F37E33-5597-4EBA-9D51-8B52233C5F18}" dt="2020-06-07T15:47:36.025" v="853" actId="26606"/>
          <ac:spMkLst>
            <pc:docMk/>
            <pc:sldMk cId="1106264152" sldId="262"/>
            <ac:spMk id="2" creationId="{204EB5E8-C870-4B6D-8BCC-075B41B236F5}"/>
          </ac:spMkLst>
        </pc:spChg>
        <pc:spChg chg="mod">
          <ac:chgData name="Martin Šimara" userId="46f9ad33b93910a3" providerId="LiveId" clId="{47F37E33-5597-4EBA-9D51-8B52233C5F18}" dt="2020-06-07T15:47:36.025" v="853" actId="26606"/>
          <ac:spMkLst>
            <pc:docMk/>
            <pc:sldMk cId="1106264152" sldId="262"/>
            <ac:spMk id="3" creationId="{966CBCAA-EBFB-4C0D-8B79-8DA7D6DB4215}"/>
          </ac:spMkLst>
        </pc:spChg>
        <pc:spChg chg="add del">
          <ac:chgData name="Martin Šimara" userId="46f9ad33b93910a3" providerId="LiveId" clId="{47F37E33-5597-4EBA-9D51-8B52233C5F18}" dt="2020-06-07T15:46:11.655" v="851"/>
          <ac:spMkLst>
            <pc:docMk/>
            <pc:sldMk cId="1106264152" sldId="262"/>
            <ac:spMk id="4" creationId="{638F5E2E-E45A-4DA3-8D1F-B60114620299}"/>
          </ac:spMkLst>
        </pc:spChg>
        <pc:spChg chg="add mod">
          <ac:chgData name="Martin Šimara" userId="46f9ad33b93910a3" providerId="LiveId" clId="{47F37E33-5597-4EBA-9D51-8B52233C5F18}" dt="2020-06-07T15:48:08.797" v="871" actId="207"/>
          <ac:spMkLst>
            <pc:docMk/>
            <pc:sldMk cId="1106264152" sldId="262"/>
            <ac:spMk id="8" creationId="{84FA4898-CB0C-4347-9820-9D2A45F6F8C6}"/>
          </ac:spMkLst>
        </pc:spChg>
        <pc:picChg chg="add mod">
          <ac:chgData name="Martin Šimara" userId="46f9ad33b93910a3" providerId="LiveId" clId="{47F37E33-5597-4EBA-9D51-8B52233C5F18}" dt="2020-06-07T15:47:41.821" v="854" actId="27614"/>
          <ac:picMkLst>
            <pc:docMk/>
            <pc:sldMk cId="1106264152" sldId="262"/>
            <ac:picMk id="2050" creationId="{A25AF54D-60FB-4528-BA01-8B56ED38E3E3}"/>
          </ac:picMkLst>
        </pc:picChg>
        <pc:picChg chg="add del">
          <ac:chgData name="Martin Šimara" userId="46f9ad33b93910a3" providerId="LiveId" clId="{47F37E33-5597-4EBA-9D51-8B52233C5F18}" dt="2020-06-07T15:47:47.330" v="856"/>
          <ac:picMkLst>
            <pc:docMk/>
            <pc:sldMk cId="1106264152" sldId="262"/>
            <ac:picMk id="2052" creationId="{5B3680DD-5EA1-4634-9F0D-B9513F7AEE46}"/>
          </ac:picMkLst>
        </pc:picChg>
        <pc:cxnChg chg="add">
          <ac:chgData name="Martin Šimara" userId="46f9ad33b93910a3" providerId="LiveId" clId="{47F37E33-5597-4EBA-9D51-8B52233C5F18}" dt="2020-06-07T15:47:36.025" v="853" actId="26606"/>
          <ac:cxnSpMkLst>
            <pc:docMk/>
            <pc:sldMk cId="1106264152" sldId="262"/>
            <ac:cxnSpMk id="71" creationId="{E4A809D5-3600-46D4-A466-67F2349A54FB}"/>
          </ac:cxnSpMkLst>
        </pc:cxnChg>
      </pc:sldChg>
      <pc:sldChg chg="modSp add">
        <pc:chgData name="Martin Šimara" userId="46f9ad33b93910a3" providerId="LiveId" clId="{47F37E33-5597-4EBA-9D51-8B52233C5F18}" dt="2020-06-07T15:57:18.095" v="1322" actId="20577"/>
        <pc:sldMkLst>
          <pc:docMk/>
          <pc:sldMk cId="2577892125" sldId="263"/>
        </pc:sldMkLst>
        <pc:spChg chg="mod">
          <ac:chgData name="Martin Šimara" userId="46f9ad33b93910a3" providerId="LiveId" clId="{47F37E33-5597-4EBA-9D51-8B52233C5F18}" dt="2020-06-07T15:57:18.095" v="1322" actId="20577"/>
          <ac:spMkLst>
            <pc:docMk/>
            <pc:sldMk cId="2577892125" sldId="263"/>
            <ac:spMk id="3" creationId="{966CBCAA-EBFB-4C0D-8B79-8DA7D6DB4215}"/>
          </ac:spMkLst>
        </pc:spChg>
      </pc:sldChg>
      <pc:sldChg chg="modSp add">
        <pc:chgData name="Martin Šimara" userId="46f9ad33b93910a3" providerId="LiveId" clId="{47F37E33-5597-4EBA-9D51-8B52233C5F18}" dt="2020-06-07T16:01:48.070" v="1585" actId="20577"/>
        <pc:sldMkLst>
          <pc:docMk/>
          <pc:sldMk cId="54750421" sldId="264"/>
        </pc:sldMkLst>
        <pc:spChg chg="mod">
          <ac:chgData name="Martin Šimara" userId="46f9ad33b93910a3" providerId="LiveId" clId="{47F37E33-5597-4EBA-9D51-8B52233C5F18}" dt="2020-06-07T15:50:20.390" v="887" actId="20577"/>
          <ac:spMkLst>
            <pc:docMk/>
            <pc:sldMk cId="54750421" sldId="264"/>
            <ac:spMk id="2" creationId="{B74F0AFC-7272-46D8-A965-5F856DE990AC}"/>
          </ac:spMkLst>
        </pc:spChg>
        <pc:spChg chg="mod">
          <ac:chgData name="Martin Šimara" userId="46f9ad33b93910a3" providerId="LiveId" clId="{47F37E33-5597-4EBA-9D51-8B52233C5F18}" dt="2020-06-07T16:01:48.070" v="1585" actId="20577"/>
          <ac:spMkLst>
            <pc:docMk/>
            <pc:sldMk cId="54750421" sldId="264"/>
            <ac:spMk id="3" creationId="{2B931645-70AF-4954-8406-5C71B76F064E}"/>
          </ac:spMkLst>
        </pc:spChg>
      </pc:sldChg>
      <pc:sldChg chg="modSp add del">
        <pc:chgData name="Martin Šimara" userId="46f9ad33b93910a3" providerId="LiveId" clId="{47F37E33-5597-4EBA-9D51-8B52233C5F18}" dt="2020-06-07T15:58:06.478" v="1375" actId="20577"/>
        <pc:sldMkLst>
          <pc:docMk/>
          <pc:sldMk cId="2032751941" sldId="265"/>
        </pc:sldMkLst>
        <pc:spChg chg="mod">
          <ac:chgData name="Martin Šimara" userId="46f9ad33b93910a3" providerId="LiveId" clId="{47F37E33-5597-4EBA-9D51-8B52233C5F18}" dt="2020-06-07T15:56:33.958" v="1302" actId="20577"/>
          <ac:spMkLst>
            <pc:docMk/>
            <pc:sldMk cId="2032751941" sldId="265"/>
            <ac:spMk id="2" creationId="{B74F0AFC-7272-46D8-A965-5F856DE990AC}"/>
          </ac:spMkLst>
        </pc:spChg>
        <pc:spChg chg="mod">
          <ac:chgData name="Martin Šimara" userId="46f9ad33b93910a3" providerId="LiveId" clId="{47F37E33-5597-4EBA-9D51-8B52233C5F18}" dt="2020-06-07T15:58:06.478" v="1375" actId="20577"/>
          <ac:spMkLst>
            <pc:docMk/>
            <pc:sldMk cId="2032751941" sldId="265"/>
            <ac:spMk id="3" creationId="{2B931645-70AF-4954-8406-5C71B76F064E}"/>
          </ac:spMkLst>
        </pc:spChg>
      </pc:sldChg>
      <pc:sldChg chg="modSp add">
        <pc:chgData name="Martin Šimara" userId="46f9ad33b93910a3" providerId="LiveId" clId="{47F37E33-5597-4EBA-9D51-8B52233C5F18}" dt="2020-06-07T16:02:17.582" v="1619" actId="20577"/>
        <pc:sldMkLst>
          <pc:docMk/>
          <pc:sldMk cId="4143755254" sldId="266"/>
        </pc:sldMkLst>
        <pc:spChg chg="mod">
          <ac:chgData name="Martin Šimara" userId="46f9ad33b93910a3" providerId="LiveId" clId="{47F37E33-5597-4EBA-9D51-8B52233C5F18}" dt="2020-06-07T16:02:11.230" v="1605" actId="20577"/>
          <ac:spMkLst>
            <pc:docMk/>
            <pc:sldMk cId="4143755254" sldId="266"/>
            <ac:spMk id="2" creationId="{284A4FA0-EEFD-403F-98A7-D99F0309C69C}"/>
          </ac:spMkLst>
        </pc:spChg>
        <pc:spChg chg="mod">
          <ac:chgData name="Martin Šimara" userId="46f9ad33b93910a3" providerId="LiveId" clId="{47F37E33-5597-4EBA-9D51-8B52233C5F18}" dt="2020-06-07T16:02:17.582" v="1619" actId="20577"/>
          <ac:spMkLst>
            <pc:docMk/>
            <pc:sldMk cId="4143755254" sldId="266"/>
            <ac:spMk id="3" creationId="{05BCE77B-2CEF-4CBA-B960-A5E17352A4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9AA1-76BC-4E02-ABA3-2F232A87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BD6F-45DD-4BF7-89E0-62E0D824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2E4A-0331-4CA0-9CDC-7E076174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F582-F35E-42C9-8BF8-A7D7E74E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8774-83BD-43DF-8D36-402F6C5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5428-C3C3-4E89-BA06-A8EA7B6B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1737C-FCAF-4A3A-96B3-75EA1CA4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BA81-05C3-4B1B-9BEC-CC0989F0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699E-EBB8-446D-8E2B-954A265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9916-F408-41B6-B16F-784C9BF3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A154-674E-4476-A995-1DFD5AD9E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BCD76-6F63-4819-BF32-730B5503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D43B-DD21-4EEA-8F57-2303ACB9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B928-3780-4AAD-9A93-87BD54ED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AAE5-B6DD-4CCE-AD09-6C822774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B83-A4A3-4BD5-8610-7A57E02F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012E-DD42-487C-A412-7BA082CB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E8BB-1289-43F1-8BBD-DAAD5296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DBC4-AABC-4146-8BBB-F6B11C54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5D6A-4668-42DB-A943-738389E1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1C17-E7B8-4723-9F42-A3174145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1D5C-4B49-4DE2-802B-F443D52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F88B-A2C0-4D7A-99A7-AD62A727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9612-703E-440B-B187-50EFD30C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4D10-1E9E-47F2-B3AE-79BEA2B7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A4FD-A5AD-4A71-BDA9-FA192B09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0345-419D-48D0-9FC6-3922A9BE1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ABFF7-535D-403F-8B7B-D0F4184E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85C0-5E08-4902-8673-765D6FA2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FE41B-8F83-4DDA-AC68-A406640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9F58-B3B7-4A0C-BE59-5EF2BA72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9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2D92-1158-401A-AE83-B18B9466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3CDC-3218-49DF-8D4E-4C18FCE1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200E-5E4D-472E-B305-B049508F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E84B4-10DF-4AC6-A0E1-A53C4A89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C6361-4EE8-462C-947E-7BFE8CE40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63E38-EECA-4D11-AF60-E13338C6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0F67C-FE29-4B9D-A128-31FD1108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EF07F-EB64-430F-B401-8013CF12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7EF4-8896-4BF7-A2E8-0F9FF067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7A78-247A-44C6-8629-B6159104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9AF02-2414-4329-A8ED-5123B7A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F46C-28E0-4D33-8642-FE3457AA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BE623-07C4-4E89-848E-4DD35A4A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54292-1B1B-439F-AFA6-25E1579C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96FF-334B-4544-B5EA-2CB69B76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9B1D-6857-4411-94CF-F7720D0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8EE7-BB68-4387-B120-E67F1E07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BE308-E911-454B-B954-6AA30530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16B7-AC29-4280-8DBE-6B7010B4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F7B1-EE41-4A8A-AEDF-21E4FB18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2A72B-9DA4-4630-B26A-787C947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C0D8-FE90-455B-8FB2-D50A4AB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03F-58B3-4985-B1CD-CE91F2CC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BC193-DAB0-4355-AE97-CFB03684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584D-4990-43E7-8C80-B2C1CC82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267-781B-4177-9170-521E0049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1DE5-1617-4165-98D4-32511B88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6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F793-37F5-401D-880D-CC070CF2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92B0-9ABF-4E11-9510-7C410043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1650-5372-4A5B-9000-0D0374F7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0C75-979F-43E1-883E-200DC4D1C560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6B2C-684B-4C48-9FCC-9F13DFD5A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85D6-FFBF-4817-895A-9E2306BF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A434-3438-4CB6-8ED2-E4F695268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5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cha-jp.com/en/253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dI3gL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vander/3217721284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F4A7-A121-443B-B08B-FEEF224F9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Podnikatelský záměr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5311-E5A6-497A-AEB2-CF61B0BD7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 Šimara, R19584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1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FA0-EEFD-403F-98A7-D99F0309C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E77B-2CEF-4CBA-B960-A5E17352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Šimara, R19584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2CAC-D0B6-42DD-A3D8-A2B44236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cs-CZ" dirty="0"/>
              <a:t>Představení záměru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CA3E-3C71-4EAB-8700-D30F83DB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cs-CZ" sz="1800" dirty="0"/>
              <a:t>Název podniku: Manga </a:t>
            </a:r>
            <a:r>
              <a:rPr lang="cs-CZ" sz="1800" dirty="0" err="1"/>
              <a:t>Site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/>
              <a:t>Typ podniku: Internetová kavárna</a:t>
            </a:r>
          </a:p>
          <a:p>
            <a:endParaRPr lang="cs-CZ" sz="1800" dirty="0"/>
          </a:p>
          <a:p>
            <a:r>
              <a:rPr lang="cs-CZ" sz="1800" dirty="0"/>
              <a:t>Žadatel: Martin Šimara</a:t>
            </a:r>
            <a:endParaRPr lang="en-US" sz="18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1BDFC6-801E-4126-A330-560B2AAD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F828-D868-49B4-B404-0B6C6D8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cs-CZ"/>
              <a:t>Předmět podnikání</a:t>
            </a:r>
            <a:endParaRPr lang="en-GB" dirty="0"/>
          </a:p>
        </p:txBody>
      </p: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FBCA-F9D2-4518-BCB4-76656A82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endParaRPr lang="cs-CZ" sz="1800" dirty="0"/>
          </a:p>
          <a:p>
            <a:endParaRPr lang="cs-CZ" sz="1800" dirty="0"/>
          </a:p>
          <a:p>
            <a:r>
              <a:rPr lang="cs-CZ" sz="1800" dirty="0"/>
              <a:t>Cílem mého záměru je vybudovat manga kavárnu</a:t>
            </a:r>
          </a:p>
          <a:p>
            <a:endParaRPr lang="cs-CZ" sz="1800" dirty="0"/>
          </a:p>
          <a:p>
            <a:r>
              <a:rPr lang="cs-CZ" sz="1800" dirty="0"/>
              <a:t>Jedná se o typ kavárny známý především mezi zájemci o Japonsko a Japonskou kulturu</a:t>
            </a:r>
          </a:p>
          <a:p>
            <a:endParaRPr lang="cs-CZ" sz="1800" dirty="0"/>
          </a:p>
          <a:p>
            <a:r>
              <a:rPr lang="cs-CZ" sz="1800" dirty="0"/>
              <a:t>Originální název: </a:t>
            </a:r>
            <a:r>
              <a:rPr lang="ja-JP" altLang="en-US" sz="1800" dirty="0"/>
              <a:t>マンガ喫茶</a:t>
            </a:r>
            <a:r>
              <a:rPr lang="cs-CZ" altLang="ja-JP" sz="1800" dirty="0"/>
              <a:t> </a:t>
            </a:r>
            <a:r>
              <a:rPr lang="en-US" altLang="ja-JP" sz="1800" dirty="0"/>
              <a:t> </a:t>
            </a:r>
            <a:r>
              <a:rPr lang="cs-CZ" altLang="ja-JP" sz="1800" dirty="0"/>
              <a:t>[</a:t>
            </a:r>
            <a:r>
              <a:rPr lang="cs-CZ" sz="1800" i="1" dirty="0"/>
              <a:t>M</a:t>
            </a:r>
            <a:r>
              <a:rPr lang="en-GB" sz="1800" i="1" dirty="0" err="1"/>
              <a:t>anga</a:t>
            </a:r>
            <a:r>
              <a:rPr lang="cs-CZ" sz="1800" i="1" dirty="0"/>
              <a:t> </a:t>
            </a:r>
            <a:r>
              <a:rPr lang="en-GB" sz="1800" i="1" dirty="0" err="1"/>
              <a:t>kissa</a:t>
            </a:r>
            <a:r>
              <a:rPr lang="cs-CZ" sz="1800" dirty="0"/>
              <a:t>]</a:t>
            </a:r>
          </a:p>
          <a:p>
            <a:r>
              <a:rPr lang="cs-CZ" sz="1800" dirty="0"/>
              <a:t>Přeložený název: Komiksová kavárna</a:t>
            </a:r>
          </a:p>
        </p:txBody>
      </p:sp>
      <p:pic>
        <p:nvPicPr>
          <p:cNvPr id="4" name="Picture 3" descr="A kitchen with a wood floor&#10;&#10;Description automatically generated">
            <a:extLst>
              <a:ext uri="{FF2B5EF4-FFF2-40B4-BE49-F238E27FC236}">
                <a16:creationId xmlns:a16="http://schemas.microsoft.com/office/drawing/2014/main" id="{4FACAB92-F206-4061-9AA1-AE6AE3F6D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8"/>
          <a:stretch/>
        </p:blipFill>
        <p:spPr>
          <a:xfrm>
            <a:off x="5878850" y="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2A7701-26FA-4F37-9359-F2F64DC1B689}"/>
              </a:ext>
            </a:extLst>
          </p:cNvPr>
          <p:cNvSpPr txBox="1"/>
          <p:nvPr/>
        </p:nvSpPr>
        <p:spPr>
          <a:xfrm>
            <a:off x="6614169" y="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Foto Manga </a:t>
            </a:r>
            <a:r>
              <a:rPr lang="cs-CZ" sz="1400" dirty="0" err="1">
                <a:solidFill>
                  <a:schemeClr val="bg1">
                    <a:lumMod val="75000"/>
                  </a:schemeClr>
                </a:solidFill>
              </a:rPr>
              <a:t>Kissa</a:t>
            </a:r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 v Tokiu,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https://matcha-jp.com/en/2530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B5E8-C870-4B6D-8BCC-075B41B2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cs-CZ" dirty="0"/>
              <a:t>Předmět podnikání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CAA-EBFB-4C0D-8B79-8DA7D6DB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6104708" cy="3462228"/>
          </a:xfrm>
        </p:spPr>
        <p:txBody>
          <a:bodyPr>
            <a:normAutofit/>
          </a:bodyPr>
          <a:lstStyle/>
          <a:p>
            <a:r>
              <a:rPr lang="cs-CZ" sz="1800" b="1" dirty="0"/>
              <a:t>Posezení</a:t>
            </a:r>
          </a:p>
          <a:p>
            <a:pPr lvl="1"/>
            <a:r>
              <a:rPr lang="cs-CZ" sz="1800" dirty="0"/>
              <a:t>Židle a stoly určené pro čtení</a:t>
            </a:r>
          </a:p>
          <a:p>
            <a:pPr lvl="1"/>
            <a:endParaRPr lang="cs-CZ" sz="1800" dirty="0"/>
          </a:p>
          <a:p>
            <a:pPr lvl="1"/>
            <a:r>
              <a:rPr lang="cs-CZ" sz="1800" dirty="0"/>
              <a:t>Pohovky určené pro čtení</a:t>
            </a:r>
          </a:p>
          <a:p>
            <a:pPr lvl="1"/>
            <a:endParaRPr lang="cs-CZ" sz="1800" dirty="0"/>
          </a:p>
          <a:p>
            <a:pPr lvl="1"/>
            <a:r>
              <a:rPr lang="cs-CZ" sz="1800" dirty="0"/>
              <a:t>Z</a:t>
            </a:r>
            <a:r>
              <a:rPr lang="en-GB" sz="1800" dirty="0" err="1"/>
              <a:t>ashiki</a:t>
            </a:r>
            <a:r>
              <a:rPr lang="en-GB" sz="1800" dirty="0"/>
              <a:t> (</a:t>
            </a:r>
            <a:r>
              <a:rPr lang="cs-CZ" sz="1800" dirty="0"/>
              <a:t>tradiční Japonská rohož z T</a:t>
            </a:r>
            <a:r>
              <a:rPr lang="en-GB" sz="1800" dirty="0" err="1"/>
              <a:t>atami</a:t>
            </a:r>
            <a:r>
              <a:rPr lang="cs-CZ" sz="1800" dirty="0"/>
              <a:t> – rýžová sláma</a:t>
            </a:r>
            <a:r>
              <a:rPr lang="en-GB" sz="1800" dirty="0"/>
              <a:t>)</a:t>
            </a:r>
            <a:endParaRPr lang="cs-CZ" sz="1800" dirty="0"/>
          </a:p>
          <a:p>
            <a:pPr lvl="1"/>
            <a:endParaRPr lang="cs-CZ" sz="1800" dirty="0"/>
          </a:p>
          <a:p>
            <a:r>
              <a:rPr lang="cs-CZ" sz="1800" dirty="0"/>
              <a:t>Celá kavárna je nekuřácká</a:t>
            </a:r>
          </a:p>
        </p:txBody>
      </p:sp>
      <p:pic>
        <p:nvPicPr>
          <p:cNvPr id="1026" name="Picture 2" descr="A picture containing indoor, table, living, room&#10;&#10;Description automatically generated">
            <a:extLst>
              <a:ext uri="{FF2B5EF4-FFF2-40B4-BE49-F238E27FC236}">
                <a16:creationId xmlns:a16="http://schemas.microsoft.com/office/drawing/2014/main" id="{D065AC52-02BD-4934-9793-7FD173776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r="23998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B39A9-66D0-4153-A033-2EFFE9D79E0D}"/>
              </a:ext>
            </a:extLst>
          </p:cNvPr>
          <p:cNvSpPr txBox="1"/>
          <p:nvPr/>
        </p:nvSpPr>
        <p:spPr>
          <a:xfrm>
            <a:off x="6614169" y="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Foto Manga </a:t>
            </a:r>
            <a:r>
              <a:rPr lang="cs-CZ" sz="1400" dirty="0" err="1">
                <a:solidFill>
                  <a:schemeClr val="bg1">
                    <a:lumMod val="75000"/>
                  </a:schemeClr>
                </a:solidFill>
              </a:rPr>
              <a:t>Kissa</a:t>
            </a:r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 v </a:t>
            </a:r>
            <a:r>
              <a:rPr lang="cs-CZ" sz="1400" dirty="0" err="1">
                <a:solidFill>
                  <a:schemeClr val="bg1">
                    <a:lumMod val="75000"/>
                  </a:schemeClr>
                </a:solidFill>
              </a:rPr>
              <a:t>Wonju</a:t>
            </a:r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75000"/>
                  </a:schemeClr>
                </a:solidFill>
              </a:rPr>
              <a:t>Inovation</a:t>
            </a:r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 City,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https://bit.ly/3dI3gL0</a:t>
            </a:r>
            <a:endParaRPr lang="cs-CZ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B5E8-C870-4B6D-8BCC-075B41B2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cs-CZ" dirty="0"/>
              <a:t>Předmět podnikání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CAA-EBFB-4C0D-8B79-8DA7D6DB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cs-CZ" sz="1800" b="1"/>
              <a:t>PC část</a:t>
            </a:r>
          </a:p>
          <a:p>
            <a:pPr lvl="1"/>
            <a:r>
              <a:rPr lang="cs-CZ" sz="1800"/>
              <a:t>vypalovačky CD a DVD disků</a:t>
            </a:r>
          </a:p>
          <a:p>
            <a:pPr lvl="1"/>
            <a:endParaRPr lang="cs-CZ" sz="1800"/>
          </a:p>
          <a:p>
            <a:pPr lvl="1"/>
            <a:r>
              <a:rPr lang="cs-CZ" sz="1800"/>
              <a:t>kancelářský software</a:t>
            </a:r>
          </a:p>
          <a:p>
            <a:pPr lvl="1"/>
            <a:endParaRPr lang="cs-CZ" sz="1800"/>
          </a:p>
          <a:p>
            <a:pPr lvl="1"/>
            <a:r>
              <a:rPr lang="cs-CZ" sz="1800"/>
              <a:t>barevná tiskárna s kopírkou</a:t>
            </a:r>
          </a:p>
        </p:txBody>
      </p:sp>
      <p:pic>
        <p:nvPicPr>
          <p:cNvPr id="2050" name="Picture 2" descr="A computer sitting on top of a desk&#10;&#10;Description automatically generated">
            <a:extLst>
              <a:ext uri="{FF2B5EF4-FFF2-40B4-BE49-F238E27FC236}">
                <a16:creationId xmlns:a16="http://schemas.microsoft.com/office/drawing/2014/main" id="{A25AF54D-60FB-4528-BA01-8B56ED38E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r="22407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A4898-CB0C-4347-9820-9D2A45F6F8C6}"/>
              </a:ext>
            </a:extLst>
          </p:cNvPr>
          <p:cNvSpPr txBox="1"/>
          <p:nvPr/>
        </p:nvSpPr>
        <p:spPr>
          <a:xfrm>
            <a:off x="5789045" y="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Foto Manga </a:t>
            </a:r>
            <a:r>
              <a:rPr lang="cs-CZ" sz="1400" dirty="0" err="1">
                <a:solidFill>
                  <a:schemeClr val="bg1">
                    <a:lumMod val="75000"/>
                  </a:schemeClr>
                </a:solidFill>
              </a:rPr>
              <a:t>Kissa</a:t>
            </a:r>
            <a:r>
              <a:rPr lang="cs-CZ" sz="1400" dirty="0">
                <a:solidFill>
                  <a:schemeClr val="bg1">
                    <a:lumMod val="75000"/>
                  </a:schemeClr>
                </a:solidFill>
              </a:rPr>
              <a:t> v Tokiu,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https://www.flickr.com/photos/cvander/3217721284/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6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B5E8-C870-4B6D-8BCC-075B41B2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Předmět podnikání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CAA-EBFB-4C0D-8B79-8DA7D6DB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Další vybavení za poplatek</a:t>
            </a:r>
          </a:p>
          <a:p>
            <a:pPr lvl="1"/>
            <a:r>
              <a:rPr lang="cs-CZ" dirty="0"/>
              <a:t>TV </a:t>
            </a:r>
          </a:p>
          <a:p>
            <a:pPr lvl="2"/>
            <a:r>
              <a:rPr lang="cs-CZ" dirty="0"/>
              <a:t>lokální stanice</a:t>
            </a:r>
          </a:p>
          <a:p>
            <a:pPr lvl="2"/>
            <a:r>
              <a:rPr lang="cs-CZ" dirty="0"/>
              <a:t>Netflix</a:t>
            </a:r>
          </a:p>
          <a:p>
            <a:pPr lvl="2"/>
            <a:r>
              <a:rPr lang="cs-CZ" dirty="0"/>
              <a:t>DVD</a:t>
            </a:r>
          </a:p>
          <a:p>
            <a:pPr lvl="1"/>
            <a:r>
              <a:rPr lang="cs-CZ" dirty="0"/>
              <a:t>Sprchový kout</a:t>
            </a:r>
          </a:p>
          <a:p>
            <a:pPr lvl="1"/>
            <a:r>
              <a:rPr lang="cs-CZ" dirty="0"/>
              <a:t>Šipky</a:t>
            </a:r>
          </a:p>
          <a:p>
            <a:pPr lvl="1"/>
            <a:r>
              <a:rPr lang="cs-CZ" dirty="0"/>
              <a:t>Kulečníkový stůl</a:t>
            </a:r>
          </a:p>
          <a:p>
            <a:pPr lvl="1"/>
            <a:r>
              <a:rPr lang="cs-CZ" dirty="0"/>
              <a:t>Stolní tenis</a:t>
            </a:r>
          </a:p>
          <a:p>
            <a:pPr lvl="1"/>
            <a:r>
              <a:rPr lang="cs-CZ" dirty="0" err="1"/>
              <a:t>Mahjong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789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0AFC-7272-46D8-A965-5F856DE9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Poplatky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1645-70AF-4954-8406-5C71B76F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25625"/>
            <a:ext cx="11053010" cy="4351338"/>
          </a:xfrm>
        </p:spPr>
        <p:txBody>
          <a:bodyPr/>
          <a:lstStyle/>
          <a:p>
            <a:r>
              <a:rPr lang="cs-CZ" dirty="0"/>
              <a:t>Cena se odvíjí od doby strávené v kavárně, plus každá nestandardní služba</a:t>
            </a:r>
          </a:p>
          <a:p>
            <a:endParaRPr lang="cs-CZ" dirty="0"/>
          </a:p>
          <a:p>
            <a:r>
              <a:rPr lang="cs-CZ" dirty="0"/>
              <a:t>Cena první půl hodiny: 50Kč</a:t>
            </a:r>
          </a:p>
          <a:p>
            <a:r>
              <a:rPr lang="cs-CZ" dirty="0"/>
              <a:t>Cena každá další započatá půl hodina: 75Kč</a:t>
            </a:r>
          </a:p>
          <a:p>
            <a:r>
              <a:rPr lang="cs-CZ" dirty="0"/>
              <a:t>V tomto „standardním poplatku“ je zahrnuto:</a:t>
            </a:r>
          </a:p>
          <a:p>
            <a:pPr lvl="1"/>
            <a:r>
              <a:rPr lang="cs-CZ" dirty="0"/>
              <a:t>Posezení, manga, 500ml nápojů z post mixu (za každou započatou půl hodinu)</a:t>
            </a:r>
          </a:p>
        </p:txBody>
      </p:sp>
    </p:spTree>
    <p:extLst>
      <p:ext uri="{BB962C8B-B14F-4D97-AF65-F5344CB8AC3E}">
        <p14:creationId xmlns:p14="http://schemas.microsoft.com/office/powerpoint/2010/main" val="5475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0AFC-7272-46D8-A965-5F856DE9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poplatky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1645-70AF-4954-8406-5C71B76F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25625"/>
            <a:ext cx="11053010" cy="4351338"/>
          </a:xfrm>
        </p:spPr>
        <p:txBody>
          <a:bodyPr>
            <a:normAutofit/>
          </a:bodyPr>
          <a:lstStyle/>
          <a:p>
            <a:r>
              <a:rPr lang="cs-CZ" dirty="0"/>
              <a:t>Přístup na PC: 50Kč za každou započatou půl hodinu</a:t>
            </a:r>
          </a:p>
          <a:p>
            <a:endParaRPr lang="en-GB" dirty="0"/>
          </a:p>
          <a:p>
            <a:r>
              <a:rPr lang="cs-CZ" dirty="0"/>
              <a:t>TV: 20Kč za každou započatou půl hodinu</a:t>
            </a:r>
          </a:p>
          <a:p>
            <a:endParaRPr lang="cs-CZ" dirty="0"/>
          </a:p>
          <a:p>
            <a:r>
              <a:rPr lang="cs-CZ" dirty="0"/>
              <a:t>Sprcha: 70Kč</a:t>
            </a:r>
          </a:p>
          <a:p>
            <a:endParaRPr lang="cs-CZ" dirty="0"/>
          </a:p>
          <a:p>
            <a:r>
              <a:rPr lang="cs-CZ" dirty="0"/>
              <a:t>Šipky, kulečníkový stůl, stolní tenis a </a:t>
            </a:r>
            <a:r>
              <a:rPr lang="cs-CZ" dirty="0" err="1"/>
              <a:t>mahjong</a:t>
            </a:r>
            <a:r>
              <a:rPr lang="cs-CZ" dirty="0"/>
              <a:t>: 60Kč za hru</a:t>
            </a:r>
          </a:p>
        </p:txBody>
      </p:sp>
    </p:spTree>
    <p:extLst>
      <p:ext uri="{BB962C8B-B14F-4D97-AF65-F5344CB8AC3E}">
        <p14:creationId xmlns:p14="http://schemas.microsoft.com/office/powerpoint/2010/main" val="203275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C8A1-D869-4476-A142-29379F4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Konkurence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1171-1367-45E9-A36D-DD3E0593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České republice jsou pouze tři další Manga kavárny </a:t>
            </a:r>
          </a:p>
          <a:p>
            <a:endParaRPr lang="cs-CZ" dirty="0"/>
          </a:p>
          <a:p>
            <a:r>
              <a:rPr lang="cs-CZ" dirty="0"/>
              <a:t>Na Ostravsku není žádný podnik tohoto typu</a:t>
            </a:r>
          </a:p>
          <a:p>
            <a:endParaRPr lang="cs-CZ" dirty="0"/>
          </a:p>
          <a:p>
            <a:r>
              <a:rPr lang="cs-CZ" dirty="0"/>
              <a:t>Celkově v Evropě je těchto podniků poměrně málo (nejvíce ve Francii)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Podnikatelský záměr</vt:lpstr>
      <vt:lpstr>Představení záměru</vt:lpstr>
      <vt:lpstr>Předmět podnikání</vt:lpstr>
      <vt:lpstr>Předmět podnikání</vt:lpstr>
      <vt:lpstr>Předmět podnikání</vt:lpstr>
      <vt:lpstr>Předmět podnikání</vt:lpstr>
      <vt:lpstr>Poplatky</vt:lpstr>
      <vt:lpstr>Další poplatky</vt:lpstr>
      <vt:lpstr>Konkurence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Podnikatelský záměr</dc:title>
  <dc:creator>Martin Šimara</dc:creator>
  <cp:lastModifiedBy>Martin Šimara</cp:lastModifiedBy>
  <cp:revision>1</cp:revision>
  <dcterms:created xsi:type="dcterms:W3CDTF">2020-06-07T15:47:36Z</dcterms:created>
  <dcterms:modified xsi:type="dcterms:W3CDTF">2020-06-07T16:02:18Z</dcterms:modified>
</cp:coreProperties>
</file>