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48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87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61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2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52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1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32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44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0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1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1A23-7F4D-4D71-9EE4-68AC0F3D7F7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1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20763"/>
            <a:ext cx="9144000" cy="2359746"/>
          </a:xfrm>
        </p:spPr>
        <p:txBody>
          <a:bodyPr/>
          <a:lstStyle/>
          <a:p>
            <a:r>
              <a:rPr lang="en-US" dirty="0" smtClean="0"/>
              <a:t>Forbidden desert:</a:t>
            </a:r>
            <a:br>
              <a:rPr lang="en-US" dirty="0" smtClean="0"/>
            </a:br>
            <a:r>
              <a:rPr lang="en-US" dirty="0" smtClean="0"/>
              <a:t>PC Edition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412508"/>
            <a:ext cx="9144000" cy="1212273"/>
          </a:xfrm>
        </p:spPr>
        <p:txBody>
          <a:bodyPr/>
          <a:lstStyle/>
          <a:p>
            <a:r>
              <a:rPr lang="ru-RU" dirty="0" smtClean="0"/>
              <a:t>Сделал: Поморцев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77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 Это игра</a:t>
            </a:r>
            <a:r>
              <a:rPr lang="ru-RU" dirty="0"/>
              <a:t>, в которой тебе и всем твоим товарищам по команде придётся выживать в таинственной жаркой пустыне и искать детали от легендарного летающего аппарата в надежде спастись на нём из этой </a:t>
            </a:r>
            <a:r>
              <a:rPr lang="ru-RU" dirty="0" smtClean="0"/>
              <a:t>пустыни</a:t>
            </a:r>
            <a:r>
              <a:rPr lang="ru-RU" dirty="0" smtClean="0"/>
              <a:t>!</a:t>
            </a:r>
          </a:p>
          <a:p>
            <a:pPr lvl="0"/>
            <a:r>
              <a:rPr lang="ru-RU" dirty="0"/>
              <a:t>Буря перемещается и «смешивает» клетки Пустыни, и засыпает их песком (песчаными маркерами), мешая этим находить детали легендарного аппарата и не давая перемещаться (блокируя клетки). Ещё есть Солнце, которое иногда начинает очень сильно гореть и из-за этого будет уменьшаться запас воды у игроков. Так ещё со временем они будут всё чаще и чаще.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5761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90688"/>
            <a:ext cx="3004969" cy="304011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67612" y="4730805"/>
            <a:ext cx="1584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Python</a:t>
            </a:r>
            <a:endParaRPr lang="ru-RU" sz="2400" dirty="0"/>
          </a:p>
        </p:txBody>
      </p:sp>
      <p:pic>
        <p:nvPicPr>
          <p:cNvPr id="1026" name="Picture 2" descr="https://i.ytimg.com/vi/mK1_xWVFRRA/maxresdefaul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" t="302" r="5425" b="-302"/>
          <a:stretch/>
        </p:blipFill>
        <p:spPr bwMode="auto">
          <a:xfrm>
            <a:off x="6680199" y="1791842"/>
            <a:ext cx="4673601" cy="293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64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Отношения Классов</a:t>
            </a:r>
            <a:endParaRPr lang="ru-RU" dirty="0"/>
          </a:p>
        </p:txBody>
      </p:sp>
      <p:pic>
        <p:nvPicPr>
          <p:cNvPr id="23" name="Объект 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9055" y="0"/>
            <a:ext cx="5791200" cy="6660930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838200" y="2139062"/>
            <a:ext cx="50361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Вообще классов 10, но, поскольку классы игроков в основном схожи, был написан </a:t>
            </a:r>
            <a:r>
              <a:rPr lang="ru-RU" dirty="0"/>
              <a:t>общий класс игроков </a:t>
            </a:r>
            <a:r>
              <a:rPr lang="en-US" dirty="0" smtClean="0"/>
              <a:t>Player</a:t>
            </a:r>
            <a:r>
              <a:rPr lang="ru-RU" dirty="0" smtClean="0"/>
              <a:t> (иначе вообще </a:t>
            </a:r>
            <a:r>
              <a:rPr lang="ru-RU" dirty="0"/>
              <a:t>ничего не было бы </a:t>
            </a:r>
            <a:r>
              <a:rPr lang="ru-RU" dirty="0" smtClean="0"/>
              <a:t>видно)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12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Окно:</a:t>
            </a:r>
            <a:endParaRPr lang="ru-RU" dirty="0"/>
          </a:p>
        </p:txBody>
      </p:sp>
      <p:pic>
        <p:nvPicPr>
          <p:cNvPr id="4" name="Объект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29383" y="1944069"/>
            <a:ext cx="4933234" cy="377161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762442" y="6024479"/>
            <a:ext cx="25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Игра </a:t>
            </a:r>
            <a:r>
              <a:rPr lang="ru-RU" dirty="0" smtClean="0"/>
              <a:t>(только окно игры)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807" y="1834933"/>
            <a:ext cx="6241862" cy="39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6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Тактическая игра на </a:t>
            </a:r>
            <a:r>
              <a:rPr lang="ru-RU" dirty="0" smtClean="0"/>
              <a:t>выживание</a:t>
            </a:r>
          </a:p>
          <a:p>
            <a:r>
              <a:rPr lang="ru-RU" dirty="0" smtClean="0"/>
              <a:t>(я пока что не сделал окно победы, проигрыша и меню)</a:t>
            </a:r>
            <a:endParaRPr lang="ru-RU" dirty="0" smtClean="0"/>
          </a:p>
          <a:p>
            <a:r>
              <a:rPr lang="ru-RU" dirty="0" smtClean="0"/>
              <a:t>(пока нет, но надеюсь, это будет) многопользовательская игра</a:t>
            </a:r>
          </a:p>
          <a:p>
            <a:r>
              <a:rPr lang="ru-RU" dirty="0" smtClean="0"/>
              <a:t>Я научился работать на </a:t>
            </a:r>
            <a:r>
              <a:rPr lang="en-US" dirty="0" err="1" smtClean="0"/>
              <a:t>Pygame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3443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181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Forbidden desert: PC Edition</vt:lpstr>
      <vt:lpstr>Описание:</vt:lpstr>
      <vt:lpstr>Технологии</vt:lpstr>
      <vt:lpstr>Отношения Классов</vt:lpstr>
      <vt:lpstr>Окно:</vt:lpstr>
      <vt:lpstr>Итог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Forbidden desert: PC Edition</dc:title>
  <dc:creator>Александр</dc:creator>
  <cp:lastModifiedBy>Александр</cp:lastModifiedBy>
  <cp:revision>9</cp:revision>
  <dcterms:created xsi:type="dcterms:W3CDTF">2021-12-30T13:32:11Z</dcterms:created>
  <dcterms:modified xsi:type="dcterms:W3CDTF">2022-01-31T08:30:54Z</dcterms:modified>
</cp:coreProperties>
</file>