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1A23-7F4D-4D71-9EE4-68AC0F3D7F7A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596D-9A22-460F-9D9A-6506B5DA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0763"/>
            <a:ext cx="9144000" cy="2359746"/>
          </a:xfrm>
        </p:spPr>
        <p:txBody>
          <a:bodyPr/>
          <a:lstStyle/>
          <a:p>
            <a:r>
              <a:rPr lang="en-US" dirty="0" smtClean="0"/>
              <a:t>Forbidden desert:</a:t>
            </a:r>
            <a:br>
              <a:rPr lang="en-US" dirty="0" smtClean="0"/>
            </a:br>
            <a:r>
              <a:rPr lang="en-US" dirty="0" smtClean="0"/>
              <a:t>PC Edition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12508"/>
            <a:ext cx="9144000" cy="1212273"/>
          </a:xfrm>
        </p:spPr>
        <p:txBody>
          <a:bodyPr/>
          <a:lstStyle/>
          <a:p>
            <a:r>
              <a:rPr lang="ru-RU" dirty="0" smtClean="0"/>
              <a:t>Сделал: Поморцев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7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 Это игра</a:t>
            </a:r>
            <a:r>
              <a:rPr lang="ru-RU" dirty="0"/>
              <a:t>, в которой тебе и всем твоим товарищам по команде придётся выживать в таинственной жаркой пустыне и искать детали от легендарного летающего аппарата в надежде спастись на нём из этой </a:t>
            </a:r>
            <a:r>
              <a:rPr lang="ru-RU" dirty="0" smtClean="0"/>
              <a:t>пустыни</a:t>
            </a:r>
            <a:r>
              <a:rPr lang="ru-RU" dirty="0"/>
              <a:t>!</a:t>
            </a:r>
            <a:endParaRPr lang="ru-RU" dirty="0" smtClean="0"/>
          </a:p>
          <a:p>
            <a:pPr lvl="0"/>
            <a:r>
              <a:rPr lang="ru-RU" dirty="0" smtClean="0"/>
              <a:t>По пути можно найти древние снаряжения, которое будет помогать в трудные минуты!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61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3004969" cy="30401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7612" y="4730805"/>
            <a:ext cx="1584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Python</a:t>
            </a:r>
            <a:endParaRPr lang="ru-RU" sz="2400" dirty="0"/>
          </a:p>
        </p:txBody>
      </p:sp>
      <p:pic>
        <p:nvPicPr>
          <p:cNvPr id="1026" name="Picture 2" descr="https://i.ytimg.com/vi/mK1_xWVFRRA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302" r="5425" b="-302"/>
          <a:stretch/>
        </p:blipFill>
        <p:spPr bwMode="auto">
          <a:xfrm>
            <a:off x="6680199" y="1791842"/>
            <a:ext cx="4673601" cy="293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</a:t>
            </a:r>
            <a:endParaRPr lang="ru-RU" dirty="0"/>
          </a:p>
        </p:txBody>
      </p:sp>
      <p:pic>
        <p:nvPicPr>
          <p:cNvPr id="4" name="Объект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83" y="1971778"/>
            <a:ext cx="4933234" cy="377161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31030" y="6024479"/>
            <a:ext cx="44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Игра (пока что на геометрических фигурах)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66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Тактическая игра на выживание</a:t>
            </a:r>
          </a:p>
          <a:p>
            <a:r>
              <a:rPr lang="ru-RU" dirty="0" smtClean="0"/>
              <a:t>(пока нет, но надеюсь, это будет) многопользовательская игра</a:t>
            </a:r>
          </a:p>
          <a:p>
            <a:r>
              <a:rPr lang="ru-RU" dirty="0" smtClean="0"/>
              <a:t>Я научился работать на </a:t>
            </a:r>
            <a:r>
              <a:rPr lang="en-US" dirty="0" err="1" smtClean="0"/>
              <a:t>Pygame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34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Forbidden desert: PC Edition</vt:lpstr>
      <vt:lpstr>Описание:</vt:lpstr>
      <vt:lpstr>Технологии</vt:lpstr>
      <vt:lpstr>Окна:</vt:lpstr>
      <vt:lpstr>Итог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Forbidden desert: PC Edition</dc:title>
  <dc:creator>Александр</dc:creator>
  <cp:lastModifiedBy>Александр</cp:lastModifiedBy>
  <cp:revision>3</cp:revision>
  <dcterms:created xsi:type="dcterms:W3CDTF">2021-12-30T13:32:11Z</dcterms:created>
  <dcterms:modified xsi:type="dcterms:W3CDTF">2021-12-30T14:16:35Z</dcterms:modified>
</cp:coreProperties>
</file>