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B17D-FCFD-45B8-AE5A-F6FE892130B9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FCBA-A728-4F89-B0EB-4049DE726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56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B17D-FCFD-45B8-AE5A-F6FE892130B9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FCBA-A728-4F89-B0EB-4049DE726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83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B17D-FCFD-45B8-AE5A-F6FE892130B9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FCBA-A728-4F89-B0EB-4049DE726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51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B17D-FCFD-45B8-AE5A-F6FE892130B9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FCBA-A728-4F89-B0EB-4049DE726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75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B17D-FCFD-45B8-AE5A-F6FE892130B9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FCBA-A728-4F89-B0EB-4049DE726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45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B17D-FCFD-45B8-AE5A-F6FE892130B9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FCBA-A728-4F89-B0EB-4049DE726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22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B17D-FCFD-45B8-AE5A-F6FE892130B9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FCBA-A728-4F89-B0EB-4049DE726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57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B17D-FCFD-45B8-AE5A-F6FE892130B9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FCBA-A728-4F89-B0EB-4049DE726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96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B17D-FCFD-45B8-AE5A-F6FE892130B9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FCBA-A728-4F89-B0EB-4049DE726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2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B17D-FCFD-45B8-AE5A-F6FE892130B9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FCBA-A728-4F89-B0EB-4049DE726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70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B17D-FCFD-45B8-AE5A-F6FE892130B9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FCBA-A728-4F89-B0EB-4049DE726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35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B17D-FCFD-45B8-AE5A-F6FE892130B9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7FCBA-A728-4F89-B0EB-4049DE726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36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Translator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850295"/>
            <a:ext cx="9144000" cy="606287"/>
          </a:xfrm>
        </p:spPr>
        <p:txBody>
          <a:bodyPr/>
          <a:lstStyle/>
          <a:p>
            <a:r>
              <a:rPr lang="ru-RU" dirty="0" smtClean="0"/>
              <a:t>Поморцев Александр (да-да, тот самый)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692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ru-RU" dirty="0" smtClean="0"/>
              <a:t>В данном приложении имеется 3 окна: Сам переводчик (</a:t>
            </a:r>
            <a:r>
              <a:rPr lang="en-US" dirty="0" smtClean="0"/>
              <a:t>Translator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история переводов (</a:t>
            </a:r>
            <a:r>
              <a:rPr lang="en-US" dirty="0"/>
              <a:t>H</a:t>
            </a:r>
            <a:r>
              <a:rPr lang="en-US" dirty="0" smtClean="0"/>
              <a:t>istory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и викторина (</a:t>
            </a:r>
            <a:r>
              <a:rPr lang="en-US" dirty="0" smtClean="0"/>
              <a:t>Quiz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 окне переводчика можно переводить текст с одного языка на другой</a:t>
            </a:r>
          </a:p>
          <a:p>
            <a:r>
              <a:rPr lang="ru-RU" dirty="0" smtClean="0"/>
              <a:t>В окне истории смотреть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292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 err="1" smtClean="0"/>
              <a:t>прецедивов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043" y="1963341"/>
            <a:ext cx="9127435" cy="48946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794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PyQt5</a:t>
            </a:r>
          </a:p>
          <a:p>
            <a:r>
              <a:rPr lang="en-US" dirty="0" smtClean="0"/>
              <a:t>Sqlite3</a:t>
            </a:r>
          </a:p>
          <a:p>
            <a:r>
              <a:rPr lang="en-US" dirty="0" err="1" smtClean="0"/>
              <a:t>Googletrans</a:t>
            </a:r>
            <a:endParaRPr lang="en-US" dirty="0" smtClean="0"/>
          </a:p>
          <a:p>
            <a:r>
              <a:rPr lang="en-US" dirty="0" smtClean="0"/>
              <a:t>Python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386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Отношения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я чуток позже сделаю, Полина)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721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2095" y="2096116"/>
            <a:ext cx="3906079" cy="2432827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51513" y="2096115"/>
            <a:ext cx="3009376" cy="2432828"/>
          </a:xfrm>
          <a:prstGeom prst="rect">
            <a:avLst/>
          </a:prstGeom>
        </p:spPr>
      </p:pic>
      <p:sp>
        <p:nvSpPr>
          <p:cNvPr id="6" name="Объект 4"/>
          <p:cNvSpPr txBox="1">
            <a:spLocks/>
          </p:cNvSpPr>
          <p:nvPr/>
        </p:nvSpPr>
        <p:spPr>
          <a:xfrm>
            <a:off x="9081052" y="1978026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228" y="2096115"/>
            <a:ext cx="3670106" cy="243282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596006" y="5059881"/>
            <a:ext cx="1430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Translator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619131" y="5059881"/>
            <a:ext cx="1074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History</a:t>
            </a:r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666422" y="5059880"/>
            <a:ext cx="7457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Quiz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7609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 smtClean="0"/>
              <a:t>У нас переводчик с возможностью сохранять переводы</a:t>
            </a:r>
          </a:p>
          <a:p>
            <a:r>
              <a:rPr lang="ru-RU" dirty="0" smtClean="0"/>
              <a:t>Возможность проверить свои знания с помощью викторины</a:t>
            </a:r>
          </a:p>
          <a:p>
            <a:r>
              <a:rPr lang="ru-RU" dirty="0" smtClean="0"/>
              <a:t>(лично от меня: ни капли не имеет </a:t>
            </a:r>
            <a:r>
              <a:rPr lang="ru-RU" smtClean="0"/>
              <a:t>дизайна переводчик)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37304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99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Translator</vt:lpstr>
      <vt:lpstr>Описание:</vt:lpstr>
      <vt:lpstr>Диаграмма прецедивов</vt:lpstr>
      <vt:lpstr>Технологии</vt:lpstr>
      <vt:lpstr>Отношения классов</vt:lpstr>
      <vt:lpstr>Окна:</vt:lpstr>
      <vt:lpstr>Итог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Translator</dc:title>
  <dc:creator>Учетная запись Майкрософт</dc:creator>
  <cp:lastModifiedBy>Учетная запись Майкрософт</cp:lastModifiedBy>
  <cp:revision>3</cp:revision>
  <dcterms:created xsi:type="dcterms:W3CDTF">2021-10-24T13:05:30Z</dcterms:created>
  <dcterms:modified xsi:type="dcterms:W3CDTF">2021-10-24T13:26:54Z</dcterms:modified>
</cp:coreProperties>
</file>