
<file path=[Content_Types].xml><?xml version="1.0" encoding="utf-8"?>
<Types xmlns="http://schemas.openxmlformats.org/package/2006/content-types"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56" r:id="rId2"/>
    <p:sldId id="380" r:id="rId3"/>
    <p:sldId id="381" r:id="rId4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6CC"/>
    <a:srgbClr val="17C6CF"/>
    <a:srgbClr val="17C5CB"/>
    <a:srgbClr val="17CBC7"/>
    <a:srgbClr val="17C7C3"/>
    <a:srgbClr val="15B7B3"/>
    <a:srgbClr val="19D7C9"/>
    <a:srgbClr val="19F7C9"/>
    <a:srgbClr val="19D5C9"/>
    <a:srgbClr val="19CD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94" autoAdjust="0"/>
    <p:restoredTop sz="99514" autoAdjust="0"/>
  </p:normalViewPr>
  <p:slideViewPr>
    <p:cSldViewPr snapToGrid="0">
      <p:cViewPr>
        <p:scale>
          <a:sx n="80" d="100"/>
          <a:sy n="80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 snapToGrid="0">
      <p:cViewPr varScale="1">
        <p:scale>
          <a:sx n="80" d="100"/>
          <a:sy n="80" d="100"/>
        </p:scale>
        <p:origin x="-2022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1463E-688B-43BA-BBF6-4696EE697AD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2A6735-017F-4631-A86D-5761ADBF3120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Городищев</a:t>
          </a:r>
          <a:r>
            <a:rPr lang="ru-RU" b="0" i="0" dirty="0" smtClean="0">
              <a:solidFill>
                <a:schemeClr val="tx1"/>
              </a:solidFill>
            </a:rPr>
            <a:t> Сергей Анатольевич</a:t>
          </a:r>
          <a:endParaRPr lang="ru-RU" dirty="0">
            <a:solidFill>
              <a:schemeClr val="tx1"/>
            </a:solidFill>
          </a:endParaRPr>
        </a:p>
      </dgm:t>
    </dgm:pt>
    <dgm:pt modelId="{11B59BFD-7986-4652-8641-3E4747828ED6}" type="parTrans" cxnId="{8FBC7D1E-2436-478A-A2DA-9835A383F1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8576212-94AF-4BB6-8783-3AA5E71962B6}" type="sibTrans" cxnId="{8FBC7D1E-2436-478A-A2DA-9835A383F1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18B62E-F300-42F7-BF8D-C37ECEB97EE4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DD9B677C-2790-4F8A-8EDB-789846B3B6C9}" type="parTrans" cxnId="{9CDF1CDB-CD56-4C34-8223-DE9B1C1EE8D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2E3B427-CAB1-4B71-9A02-9248B0DA8248}" type="sibTrans" cxnId="{9CDF1CDB-CD56-4C34-8223-DE9B1C1EE8D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3DBBEFC-AF19-4447-A04F-11BC7F5CCA3A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Акмаев</a:t>
          </a:r>
          <a:r>
            <a:rPr lang="ru-RU" b="0" i="0" dirty="0" smtClean="0">
              <a:solidFill>
                <a:schemeClr val="tx1"/>
              </a:solidFill>
            </a:rPr>
            <a:t> Дмитрий </a:t>
          </a:r>
          <a:r>
            <a:rPr lang="ru-RU" b="0" i="0" dirty="0" err="1" smtClean="0">
              <a:solidFill>
                <a:schemeClr val="tx1"/>
              </a:solidFill>
            </a:rPr>
            <a:t>равильевич</a:t>
          </a:r>
          <a:endParaRPr lang="ru-RU" dirty="0">
            <a:solidFill>
              <a:schemeClr val="tx1"/>
            </a:solidFill>
          </a:endParaRPr>
        </a:p>
      </dgm:t>
    </dgm:pt>
    <dgm:pt modelId="{62ABBE95-F4D6-4ECD-820D-04C6699C2C55}" type="parTrans" cxnId="{899941A4-D31B-4A86-A16A-83858C941D5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83F6720-7334-4027-AB44-A704B1D5EFFF}" type="sibTrans" cxnId="{899941A4-D31B-4A86-A16A-83858C941D5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F2A297-AFCB-4D94-B35D-194C530B3C49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3594003E-A7FF-4D0B-97D2-A595E95B1330}" type="parTrans" cxnId="{1E16841C-000B-4F6F-9FBE-D2BC77365C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6F4A9FD-47E4-4025-8414-F0F84A0F2A68}" type="sibTrans" cxnId="{1E16841C-000B-4F6F-9FBE-D2BC77365C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C82FBF1-0433-402D-B300-F0C3CC076CEC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smtClean="0">
              <a:solidFill>
                <a:schemeClr val="tx1"/>
              </a:solidFill>
            </a:rPr>
            <a:t>Архипова Анастасия Сергеевна</a:t>
          </a:r>
          <a:endParaRPr lang="ru-RU" dirty="0">
            <a:solidFill>
              <a:schemeClr val="tx1"/>
            </a:solidFill>
          </a:endParaRPr>
        </a:p>
      </dgm:t>
    </dgm:pt>
    <dgm:pt modelId="{EECBEC22-AB25-4C46-A2C9-1481A0739C6A}" type="parTrans" cxnId="{C0160E80-75ED-42EE-A2B9-B982CB0887D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C5DE3B9-8A5F-45AE-A662-9BD2B9516844}" type="sibTrans" cxnId="{C0160E80-75ED-42EE-A2B9-B982CB0887D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BF56FF0-61E5-4B36-B1C2-72DF4D5CDE8D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32F49E3F-2FE0-44D5-A889-E7CC49A7EE96}" type="parTrans" cxnId="{C96A1198-633C-4E84-ADC5-3815943042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A789CF2-DF57-4F8C-9867-ADB2957F1A47}" type="sibTrans" cxnId="{C96A1198-633C-4E84-ADC5-3815943042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2CDCAE9-894F-4688-BD45-03B3AA4355B4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Басина</a:t>
          </a:r>
          <a:r>
            <a:rPr lang="ru-RU" b="0" i="0" dirty="0" smtClean="0">
              <a:solidFill>
                <a:schemeClr val="tx1"/>
              </a:solidFill>
            </a:rPr>
            <a:t> </a:t>
          </a:r>
          <a:r>
            <a:rPr lang="ru-RU" b="0" i="0" dirty="0" err="1" smtClean="0">
              <a:solidFill>
                <a:schemeClr val="tx1"/>
              </a:solidFill>
            </a:rPr>
            <a:t>Виолетта</a:t>
          </a:r>
          <a:r>
            <a:rPr lang="ru-RU" b="0" i="0" dirty="0" smtClean="0">
              <a:solidFill>
                <a:schemeClr val="tx1"/>
              </a:solidFill>
            </a:rPr>
            <a:t> Геннадиевна</a:t>
          </a:r>
          <a:endParaRPr lang="ru-RU" dirty="0">
            <a:solidFill>
              <a:schemeClr val="tx1"/>
            </a:solidFill>
          </a:endParaRPr>
        </a:p>
      </dgm:t>
    </dgm:pt>
    <dgm:pt modelId="{2FFF26D8-E147-43A8-9077-1740198A6F02}" type="parTrans" cxnId="{0D6C520E-1CE3-44D5-AF8D-C207520FA7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0628990-7BE7-450E-A251-F41A6013AC2E}" type="sibTrans" cxnId="{0D6C520E-1CE3-44D5-AF8D-C207520FA7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58C00AE-6FE4-4733-A727-C375426F930D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Белашова</a:t>
          </a:r>
          <a:r>
            <a:rPr lang="ru-RU" b="0" i="0" dirty="0" smtClean="0">
              <a:solidFill>
                <a:schemeClr val="tx1"/>
              </a:solidFill>
            </a:rPr>
            <a:t> Светлана Александровна</a:t>
          </a:r>
          <a:endParaRPr lang="ru-RU" dirty="0">
            <a:solidFill>
              <a:schemeClr val="tx1"/>
            </a:solidFill>
          </a:endParaRPr>
        </a:p>
      </dgm:t>
    </dgm:pt>
    <dgm:pt modelId="{E57261EE-3920-4B67-9CDA-76704E1EFBE1}" type="parTrans" cxnId="{D3E75BA8-D8FF-4CF9-8A93-19263DC8217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1FD1DAC-C427-4299-BEAA-BA9F6F713E1A}" type="sibTrans" cxnId="{D3E75BA8-D8FF-4CF9-8A93-19263DC8217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DA53B14-60F1-4301-A384-A18649441837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A89EBF01-7A0B-4AC7-8B99-B0F22AA02EC6}" type="parTrans" cxnId="{C7A2B339-6911-4D5E-857A-83E46EFC2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6CE6AA-1E1B-4036-BF6C-C4E616D9E285}" type="sibTrans" cxnId="{C7A2B339-6911-4D5E-857A-83E46EFC2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5AFD94-B5F2-4166-B452-9A37B020B26D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EE6556D2-09CA-460C-B0F8-3ABDDA3FE237}" type="parTrans" cxnId="{3C7C2904-1FAC-481E-837C-C6637A008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7142FC3-565F-407E-9CB2-A50378DC5A76}" type="sibTrans" cxnId="{3C7C2904-1FAC-481E-837C-C6637A008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981AC6D-8FFE-4CAD-A6A6-D38C5E74F083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4EF42826-3C46-41AB-B973-F2D38EFD6E7C}" type="parTrans" cxnId="{13C1669A-027F-45D2-9426-27BACFB95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371C81E-F64D-457E-828B-A5DA9BC290AA}" type="sibTrans" cxnId="{13C1669A-027F-45D2-9426-27BACFB95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BE565C5-EC4B-4204-AD1A-A622D255296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42F6E4BA-DD81-4066-8E36-E87A731B7958}" type="parTrans" cxnId="{A1331993-7058-45CF-98F4-4D7412DA730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1CA18A-2FE7-401C-B1EE-FA923FA38E8B}" type="sibTrans" cxnId="{A1331993-7058-45CF-98F4-4D7412DA730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76CABF9-D63F-4B64-AF64-52E861BCB3A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6D49D96-0B1C-4B41-83AA-0DF40086A9D1}" type="parTrans" cxnId="{3C31EFA8-7F96-403F-B3B8-A034CA232F2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096146C-00A6-4207-B583-F4EEFEF2F03A}" type="sibTrans" cxnId="{3C31EFA8-7F96-403F-B3B8-A034CA232F2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DF3FDC-4EE7-42B2-9F6E-0DBB78A8570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892C4563-D7AE-4357-8F07-03A695325E8F}" type="parTrans" cxnId="{285B79B7-F4CA-4176-9F98-72C21060CB2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F4C13A6-61EC-4AA1-9821-2C85F51F9A7A}" type="sibTrans" cxnId="{285B79B7-F4CA-4176-9F98-72C21060CB2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E753ED1-3FC9-42CD-9CB2-0E22485E077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9622748F-67CB-4473-8FED-AC2F5E075947}" type="parTrans" cxnId="{CF2C95EE-63F4-4226-AB9E-E45555391B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8959D54-D8EE-43CE-9529-A95D641D2817}" type="sibTrans" cxnId="{CF2C95EE-63F4-4226-AB9E-E45555391B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BF0190E-BB92-480E-9834-3B1FF6EFD853}" type="pres">
      <dgm:prSet presAssocID="{C541463E-688B-43BA-BBF6-4696EE697AD7}" presName="linear" presStyleCnt="0">
        <dgm:presLayoutVars>
          <dgm:dir/>
          <dgm:resizeHandles val="exact"/>
        </dgm:presLayoutVars>
      </dgm:prSet>
      <dgm:spPr/>
    </dgm:pt>
    <dgm:pt modelId="{42FE040D-8043-4A53-B186-30C88BBF9072}" type="pres">
      <dgm:prSet presAssocID="{072A6735-017F-4631-A86D-5761ADBF3120}" presName="comp" presStyleCnt="0"/>
      <dgm:spPr/>
    </dgm:pt>
    <dgm:pt modelId="{02EDBF9C-62EF-488A-8F93-02396984B771}" type="pres">
      <dgm:prSet presAssocID="{072A6735-017F-4631-A86D-5761ADBF3120}" presName="box" presStyleLbl="node1" presStyleIdx="0" presStyleCnt="5"/>
      <dgm:spPr/>
      <dgm:t>
        <a:bodyPr/>
        <a:lstStyle/>
        <a:p>
          <a:endParaRPr lang="ru-RU"/>
        </a:p>
      </dgm:t>
    </dgm:pt>
    <dgm:pt modelId="{3B811977-D5FC-4CE4-9FF5-144D6AA3C8DF}" type="pres">
      <dgm:prSet presAssocID="{072A6735-017F-4631-A86D-5761ADBF3120}" presName="img" presStyleLbl="fgImgPlace1" presStyleIdx="0" presStyleCnt="5"/>
      <dgm:spPr/>
    </dgm:pt>
    <dgm:pt modelId="{C996EFD7-8617-48CD-881D-31BE7667B560}" type="pres">
      <dgm:prSet presAssocID="{072A6735-017F-4631-A86D-5761ADBF312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E7071C-15C0-4432-873F-955A2BE49F1E}" type="pres">
      <dgm:prSet presAssocID="{48576212-94AF-4BB6-8783-3AA5E71962B6}" presName="spacer" presStyleCnt="0"/>
      <dgm:spPr/>
    </dgm:pt>
    <dgm:pt modelId="{1B388A2D-223C-4067-A0CD-05B823C090B3}" type="pres">
      <dgm:prSet presAssocID="{D3DBBEFC-AF19-4447-A04F-11BC7F5CCA3A}" presName="comp" presStyleCnt="0"/>
      <dgm:spPr/>
    </dgm:pt>
    <dgm:pt modelId="{DE7415C5-4583-4981-BC5C-14739A27202E}" type="pres">
      <dgm:prSet presAssocID="{D3DBBEFC-AF19-4447-A04F-11BC7F5CCA3A}" presName="box" presStyleLbl="node1" presStyleIdx="1" presStyleCnt="5"/>
      <dgm:spPr/>
      <dgm:t>
        <a:bodyPr/>
        <a:lstStyle/>
        <a:p>
          <a:endParaRPr lang="ru-RU"/>
        </a:p>
      </dgm:t>
    </dgm:pt>
    <dgm:pt modelId="{C18FCAD3-764B-4CC0-84FD-157737AE8A3E}" type="pres">
      <dgm:prSet presAssocID="{D3DBBEFC-AF19-4447-A04F-11BC7F5CCA3A}" presName="img" presStyleLbl="fgImgPlace1" presStyleIdx="1" presStyleCnt="5"/>
      <dgm:spPr/>
    </dgm:pt>
    <dgm:pt modelId="{0D5FE68A-A375-4353-AAB7-6B57C6B289A9}" type="pres">
      <dgm:prSet presAssocID="{D3DBBEFC-AF19-4447-A04F-11BC7F5CCA3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24F549-3EF5-4236-AA81-A8259109B40C}" type="pres">
      <dgm:prSet presAssocID="{C83F6720-7334-4027-AB44-A704B1D5EFFF}" presName="spacer" presStyleCnt="0"/>
      <dgm:spPr/>
    </dgm:pt>
    <dgm:pt modelId="{6D5C8BC3-5320-4654-8567-FCEE2D2FFC19}" type="pres">
      <dgm:prSet presAssocID="{9C82FBF1-0433-402D-B300-F0C3CC076CEC}" presName="comp" presStyleCnt="0"/>
      <dgm:spPr/>
    </dgm:pt>
    <dgm:pt modelId="{9A172760-A4CD-4F29-9FF9-1688379DCB61}" type="pres">
      <dgm:prSet presAssocID="{9C82FBF1-0433-402D-B300-F0C3CC076CEC}" presName="box" presStyleLbl="node1" presStyleIdx="2" presStyleCnt="5"/>
      <dgm:spPr/>
      <dgm:t>
        <a:bodyPr/>
        <a:lstStyle/>
        <a:p>
          <a:endParaRPr lang="ru-RU"/>
        </a:p>
      </dgm:t>
    </dgm:pt>
    <dgm:pt modelId="{F382FA50-C97D-4E6E-BBDD-99E10522F87D}" type="pres">
      <dgm:prSet presAssocID="{9C82FBF1-0433-402D-B300-F0C3CC076CEC}" presName="img" presStyleLbl="fgImgPlace1" presStyleIdx="2" presStyleCnt="5"/>
      <dgm:spPr/>
    </dgm:pt>
    <dgm:pt modelId="{BFD5881D-BBB1-4888-A3E8-7B65A69B08D9}" type="pres">
      <dgm:prSet presAssocID="{9C82FBF1-0433-402D-B300-F0C3CC076CE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125586-7564-4D9C-A6F6-B1C23EAFC51C}" type="pres">
      <dgm:prSet presAssocID="{FC5DE3B9-8A5F-45AE-A662-9BD2B9516844}" presName="spacer" presStyleCnt="0"/>
      <dgm:spPr/>
    </dgm:pt>
    <dgm:pt modelId="{FC100DA4-223D-4F02-9779-A7637A833FAB}" type="pres">
      <dgm:prSet presAssocID="{62CDCAE9-894F-4688-BD45-03B3AA4355B4}" presName="comp" presStyleCnt="0"/>
      <dgm:spPr/>
    </dgm:pt>
    <dgm:pt modelId="{1EBA9E46-A23B-4678-8810-6CAF28F8EE58}" type="pres">
      <dgm:prSet presAssocID="{62CDCAE9-894F-4688-BD45-03B3AA4355B4}" presName="box" presStyleLbl="node1" presStyleIdx="3" presStyleCnt="5"/>
      <dgm:spPr/>
      <dgm:t>
        <a:bodyPr/>
        <a:lstStyle/>
        <a:p>
          <a:endParaRPr lang="ru-RU"/>
        </a:p>
      </dgm:t>
    </dgm:pt>
    <dgm:pt modelId="{386E75DD-7918-4BE3-A1F0-0F727ACB15D0}" type="pres">
      <dgm:prSet presAssocID="{62CDCAE9-894F-4688-BD45-03B3AA4355B4}" presName="img" presStyleLbl="fgImgPlace1" presStyleIdx="3" presStyleCnt="5"/>
      <dgm:spPr/>
    </dgm:pt>
    <dgm:pt modelId="{B29C6D87-52D3-4971-A91D-C5D56DF1BFDA}" type="pres">
      <dgm:prSet presAssocID="{62CDCAE9-894F-4688-BD45-03B3AA4355B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B3DD52-774C-437B-AE74-1359C50413A2}" type="pres">
      <dgm:prSet presAssocID="{A0628990-7BE7-450E-A251-F41A6013AC2E}" presName="spacer" presStyleCnt="0"/>
      <dgm:spPr/>
    </dgm:pt>
    <dgm:pt modelId="{CF3F7774-9440-4961-9E92-3DC6AF412C5E}" type="pres">
      <dgm:prSet presAssocID="{058C00AE-6FE4-4733-A727-C375426F930D}" presName="comp" presStyleCnt="0"/>
      <dgm:spPr/>
    </dgm:pt>
    <dgm:pt modelId="{F1486D8D-6F98-4C88-90B3-43CB21F5FC9F}" type="pres">
      <dgm:prSet presAssocID="{058C00AE-6FE4-4733-A727-C375426F930D}" presName="box" presStyleLbl="node1" presStyleIdx="4" presStyleCnt="5"/>
      <dgm:spPr/>
      <dgm:t>
        <a:bodyPr/>
        <a:lstStyle/>
        <a:p>
          <a:endParaRPr lang="ru-RU"/>
        </a:p>
      </dgm:t>
    </dgm:pt>
    <dgm:pt modelId="{4C07B291-5CE2-435D-8A96-F242A60480F8}" type="pres">
      <dgm:prSet presAssocID="{058C00AE-6FE4-4733-A727-C375426F930D}" presName="img" presStyleLbl="fgImgPlace1" presStyleIdx="4" presStyleCnt="5"/>
      <dgm:spPr/>
    </dgm:pt>
    <dgm:pt modelId="{6D362123-5DC4-41D7-940A-87E193F2F19B}" type="pres">
      <dgm:prSet presAssocID="{058C00AE-6FE4-4733-A727-C375426F930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978D1D-B480-49A5-9B9B-8382CCAA404A}" type="presOf" srcId="{0981AC6D-8FFE-4CAD-A6A6-D38C5E74F083}" destId="{02EDBF9C-62EF-488A-8F93-02396984B771}" srcOrd="0" destOrd="2" presId="urn:microsoft.com/office/officeart/2005/8/layout/vList4"/>
    <dgm:cxn modelId="{CE13D0D2-BE51-41E0-A5A5-5E03B91F64F8}" type="presOf" srcId="{E4DF3FDC-4EE7-42B2-9F6E-0DBB78A85706}" destId="{B29C6D87-52D3-4971-A91D-C5D56DF1BFDA}" srcOrd="1" destOrd="1" presId="urn:microsoft.com/office/officeart/2005/8/layout/vList4"/>
    <dgm:cxn modelId="{13C1669A-027F-45D2-9426-27BACFB950A0}" srcId="{072A6735-017F-4631-A86D-5761ADBF3120}" destId="{0981AC6D-8FFE-4CAD-A6A6-D38C5E74F083}" srcOrd="1" destOrd="0" parTransId="{4EF42826-3C46-41AB-B973-F2D38EFD6E7C}" sibTransId="{E371C81E-F64D-457E-828B-A5DA9BC290AA}"/>
    <dgm:cxn modelId="{0D6C520E-1CE3-44D5-AF8D-C207520FA76D}" srcId="{C541463E-688B-43BA-BBF6-4696EE697AD7}" destId="{62CDCAE9-894F-4688-BD45-03B3AA4355B4}" srcOrd="3" destOrd="0" parTransId="{2FFF26D8-E147-43A8-9077-1740198A6F02}" sibTransId="{A0628990-7BE7-450E-A251-F41A6013AC2E}"/>
    <dgm:cxn modelId="{7543FC0A-2A4F-49C5-A8C5-28F0D1009315}" type="presOf" srcId="{E45AFD94-B5F2-4166-B452-9A37B020B26D}" destId="{6D362123-5DC4-41D7-940A-87E193F2F19B}" srcOrd="1" destOrd="2" presId="urn:microsoft.com/office/officeart/2005/8/layout/vList4"/>
    <dgm:cxn modelId="{285B79B7-F4CA-4176-9F98-72C21060CB2A}" srcId="{62CDCAE9-894F-4688-BD45-03B3AA4355B4}" destId="{E4DF3FDC-4EE7-42B2-9F6E-0DBB78A85706}" srcOrd="0" destOrd="0" parTransId="{892C4563-D7AE-4357-8F07-03A695325E8F}" sibTransId="{7F4C13A6-61EC-4AA1-9821-2C85F51F9A7A}"/>
    <dgm:cxn modelId="{D8199EAF-A891-44DF-999D-17348463BC0B}" type="presOf" srcId="{D3DBBEFC-AF19-4447-A04F-11BC7F5CCA3A}" destId="{DE7415C5-4583-4981-BC5C-14739A27202E}" srcOrd="0" destOrd="0" presId="urn:microsoft.com/office/officeart/2005/8/layout/vList4"/>
    <dgm:cxn modelId="{8FBC7D1E-2436-478A-A2DA-9835A383F14C}" srcId="{C541463E-688B-43BA-BBF6-4696EE697AD7}" destId="{072A6735-017F-4631-A86D-5761ADBF3120}" srcOrd="0" destOrd="0" parTransId="{11B59BFD-7986-4652-8641-3E4747828ED6}" sibTransId="{48576212-94AF-4BB6-8783-3AA5E71962B6}"/>
    <dgm:cxn modelId="{D3E75BA8-D8FF-4CF9-8A93-19263DC82175}" srcId="{C541463E-688B-43BA-BBF6-4696EE697AD7}" destId="{058C00AE-6FE4-4733-A727-C375426F930D}" srcOrd="4" destOrd="0" parTransId="{E57261EE-3920-4B67-9CDA-76704E1EFBE1}" sibTransId="{B1FD1DAC-C427-4299-BEAA-BA9F6F713E1A}"/>
    <dgm:cxn modelId="{F1BE1A24-C609-4B48-A269-F305CD332427}" type="presOf" srcId="{0981AC6D-8FFE-4CAD-A6A6-D38C5E74F083}" destId="{C996EFD7-8617-48CD-881D-31BE7667B560}" srcOrd="1" destOrd="2" presId="urn:microsoft.com/office/officeart/2005/8/layout/vList4"/>
    <dgm:cxn modelId="{CF2C95EE-63F4-4226-AB9E-E45555391B65}" srcId="{058C00AE-6FE4-4733-A727-C375426F930D}" destId="{4E753ED1-3FC9-42CD-9CB2-0E22485E0776}" srcOrd="0" destOrd="0" parTransId="{9622748F-67CB-4473-8FED-AC2F5E075947}" sibTransId="{28959D54-D8EE-43CE-9529-A95D641D2817}"/>
    <dgm:cxn modelId="{857EADC1-A248-429B-A8C9-66A7A2BC0260}" type="presOf" srcId="{62CDCAE9-894F-4688-BD45-03B3AA4355B4}" destId="{1EBA9E46-A23B-4678-8810-6CAF28F8EE58}" srcOrd="0" destOrd="0" presId="urn:microsoft.com/office/officeart/2005/8/layout/vList4"/>
    <dgm:cxn modelId="{1E16841C-000B-4F6F-9FBE-D2BC77365CD2}" srcId="{D3DBBEFC-AF19-4447-A04F-11BC7F5CCA3A}" destId="{3EF2A297-AFCB-4D94-B35D-194C530B3C49}" srcOrd="0" destOrd="0" parTransId="{3594003E-A7FF-4D0B-97D2-A595E95B1330}" sibTransId="{56F4A9FD-47E4-4025-8414-F0F84A0F2A68}"/>
    <dgm:cxn modelId="{E925B68C-E647-4711-85E7-2942738866EB}" type="presOf" srcId="{62CDCAE9-894F-4688-BD45-03B3AA4355B4}" destId="{B29C6D87-52D3-4971-A91D-C5D56DF1BFDA}" srcOrd="1" destOrd="0" presId="urn:microsoft.com/office/officeart/2005/8/layout/vList4"/>
    <dgm:cxn modelId="{23EAE0BD-6C52-4AE3-A612-41385E91727C}" type="presOf" srcId="{D3DBBEFC-AF19-4447-A04F-11BC7F5CCA3A}" destId="{0D5FE68A-A375-4353-AAB7-6B57C6B289A9}" srcOrd="1" destOrd="0" presId="urn:microsoft.com/office/officeart/2005/8/layout/vList4"/>
    <dgm:cxn modelId="{2691B6D9-A11E-4248-9467-D4F36F466BF3}" type="presOf" srcId="{CDA53B14-60F1-4301-A384-A18649441837}" destId="{B29C6D87-52D3-4971-A91D-C5D56DF1BFDA}" srcOrd="1" destOrd="2" presId="urn:microsoft.com/office/officeart/2005/8/layout/vList4"/>
    <dgm:cxn modelId="{534E2CF4-5B4C-40E0-ABFF-44939220A93A}" type="presOf" srcId="{3E18B62E-F300-42F7-BF8D-C37ECEB97EE4}" destId="{C996EFD7-8617-48CD-881D-31BE7667B560}" srcOrd="1" destOrd="1" presId="urn:microsoft.com/office/officeart/2005/8/layout/vList4"/>
    <dgm:cxn modelId="{A1331993-7058-45CF-98F4-4D7412DA7309}" srcId="{D3DBBEFC-AF19-4447-A04F-11BC7F5CCA3A}" destId="{6BE565C5-EC4B-4204-AD1A-A622D2552966}" srcOrd="1" destOrd="0" parTransId="{42F6E4BA-DD81-4066-8E36-E87A731B7958}" sibTransId="{3F1CA18A-2FE7-401C-B1EE-FA923FA38E8B}"/>
    <dgm:cxn modelId="{E05FF908-AA56-478D-BCA3-2DAA4FADDA66}" type="presOf" srcId="{1BF56FF0-61E5-4B36-B1C2-72DF4D5CDE8D}" destId="{BFD5881D-BBB1-4888-A3E8-7B65A69B08D9}" srcOrd="1" destOrd="1" presId="urn:microsoft.com/office/officeart/2005/8/layout/vList4"/>
    <dgm:cxn modelId="{F401ED58-A850-4251-967A-6AEF0C19785D}" type="presOf" srcId="{058C00AE-6FE4-4733-A727-C375426F930D}" destId="{F1486D8D-6F98-4C88-90B3-43CB21F5FC9F}" srcOrd="0" destOrd="0" presId="urn:microsoft.com/office/officeart/2005/8/layout/vList4"/>
    <dgm:cxn modelId="{03FDA914-7ADA-46E7-8397-9C3A22C1CB79}" type="presOf" srcId="{058C00AE-6FE4-4733-A727-C375426F930D}" destId="{6D362123-5DC4-41D7-940A-87E193F2F19B}" srcOrd="1" destOrd="0" presId="urn:microsoft.com/office/officeart/2005/8/layout/vList4"/>
    <dgm:cxn modelId="{C0160E80-75ED-42EE-A2B9-B982CB0887D8}" srcId="{C541463E-688B-43BA-BBF6-4696EE697AD7}" destId="{9C82FBF1-0433-402D-B300-F0C3CC076CEC}" srcOrd="2" destOrd="0" parTransId="{EECBEC22-AB25-4C46-A2C9-1481A0739C6A}" sibTransId="{FC5DE3B9-8A5F-45AE-A662-9BD2B9516844}"/>
    <dgm:cxn modelId="{9E6E2B27-E380-4D4F-85F2-977028814732}" type="presOf" srcId="{476CABF9-D63F-4B64-AF64-52E861BCB3A6}" destId="{9A172760-A4CD-4F29-9FF9-1688379DCB61}" srcOrd="0" destOrd="2" presId="urn:microsoft.com/office/officeart/2005/8/layout/vList4"/>
    <dgm:cxn modelId="{8236CB9B-24DB-4AD0-AA37-E16B80A7815E}" type="presOf" srcId="{6BE565C5-EC4B-4204-AD1A-A622D2552966}" destId="{DE7415C5-4583-4981-BC5C-14739A27202E}" srcOrd="0" destOrd="2" presId="urn:microsoft.com/office/officeart/2005/8/layout/vList4"/>
    <dgm:cxn modelId="{8943A6D8-F963-48EA-91A5-771C40AF4527}" type="presOf" srcId="{3EF2A297-AFCB-4D94-B35D-194C530B3C49}" destId="{DE7415C5-4583-4981-BC5C-14739A27202E}" srcOrd="0" destOrd="1" presId="urn:microsoft.com/office/officeart/2005/8/layout/vList4"/>
    <dgm:cxn modelId="{020C2A4E-9E55-4C8A-8FFF-FC77A3965BD8}" type="presOf" srcId="{CDA53B14-60F1-4301-A384-A18649441837}" destId="{1EBA9E46-A23B-4678-8810-6CAF28F8EE58}" srcOrd="0" destOrd="2" presId="urn:microsoft.com/office/officeart/2005/8/layout/vList4"/>
    <dgm:cxn modelId="{899941A4-D31B-4A86-A16A-83858C941D5C}" srcId="{C541463E-688B-43BA-BBF6-4696EE697AD7}" destId="{D3DBBEFC-AF19-4447-A04F-11BC7F5CCA3A}" srcOrd="1" destOrd="0" parTransId="{62ABBE95-F4D6-4ECD-820D-04C6699C2C55}" sibTransId="{C83F6720-7334-4027-AB44-A704B1D5EFFF}"/>
    <dgm:cxn modelId="{7FD0FD3D-A9FB-4D06-A8D6-EA490CAC0126}" type="presOf" srcId="{9C82FBF1-0433-402D-B300-F0C3CC076CEC}" destId="{9A172760-A4CD-4F29-9FF9-1688379DCB61}" srcOrd="0" destOrd="0" presId="urn:microsoft.com/office/officeart/2005/8/layout/vList4"/>
    <dgm:cxn modelId="{753E517A-109D-4049-A137-8731CC288998}" type="presOf" srcId="{4E753ED1-3FC9-42CD-9CB2-0E22485E0776}" destId="{F1486D8D-6F98-4C88-90B3-43CB21F5FC9F}" srcOrd="0" destOrd="1" presId="urn:microsoft.com/office/officeart/2005/8/layout/vList4"/>
    <dgm:cxn modelId="{8BF17D99-49C5-46C5-85DA-0D0589714635}" type="presOf" srcId="{6BE565C5-EC4B-4204-AD1A-A622D2552966}" destId="{0D5FE68A-A375-4353-AAB7-6B57C6B289A9}" srcOrd="1" destOrd="2" presId="urn:microsoft.com/office/officeart/2005/8/layout/vList4"/>
    <dgm:cxn modelId="{FAE31A71-13A5-4EC1-B5A2-295EAD164C4C}" type="presOf" srcId="{476CABF9-D63F-4B64-AF64-52E861BCB3A6}" destId="{BFD5881D-BBB1-4888-A3E8-7B65A69B08D9}" srcOrd="1" destOrd="2" presId="urn:microsoft.com/office/officeart/2005/8/layout/vList4"/>
    <dgm:cxn modelId="{47FDD8FF-991A-418D-A043-4335E188C7E6}" type="presOf" srcId="{C541463E-688B-43BA-BBF6-4696EE697AD7}" destId="{7BF0190E-BB92-480E-9834-3B1FF6EFD853}" srcOrd="0" destOrd="0" presId="urn:microsoft.com/office/officeart/2005/8/layout/vList4"/>
    <dgm:cxn modelId="{2D8E8CA8-909A-4203-B64C-AB5632C655C4}" type="presOf" srcId="{E45AFD94-B5F2-4166-B452-9A37B020B26D}" destId="{F1486D8D-6F98-4C88-90B3-43CB21F5FC9F}" srcOrd="0" destOrd="2" presId="urn:microsoft.com/office/officeart/2005/8/layout/vList4"/>
    <dgm:cxn modelId="{9D7843A4-B32A-4A48-B77F-155571C006EA}" type="presOf" srcId="{1BF56FF0-61E5-4B36-B1C2-72DF4D5CDE8D}" destId="{9A172760-A4CD-4F29-9FF9-1688379DCB61}" srcOrd="0" destOrd="1" presId="urn:microsoft.com/office/officeart/2005/8/layout/vList4"/>
    <dgm:cxn modelId="{2ECEAFC1-7109-4F0A-AA9A-D1430AEDE109}" type="presOf" srcId="{072A6735-017F-4631-A86D-5761ADBF3120}" destId="{C996EFD7-8617-48CD-881D-31BE7667B560}" srcOrd="1" destOrd="0" presId="urn:microsoft.com/office/officeart/2005/8/layout/vList4"/>
    <dgm:cxn modelId="{99F2C5CF-E088-4CCE-905D-C48E4A81F432}" type="presOf" srcId="{9C82FBF1-0433-402D-B300-F0C3CC076CEC}" destId="{BFD5881D-BBB1-4888-A3E8-7B65A69B08D9}" srcOrd="1" destOrd="0" presId="urn:microsoft.com/office/officeart/2005/8/layout/vList4"/>
    <dgm:cxn modelId="{34C6A48A-2E78-43AE-A0DC-760124BB3C1F}" type="presOf" srcId="{3EF2A297-AFCB-4D94-B35D-194C530B3C49}" destId="{0D5FE68A-A375-4353-AAB7-6B57C6B289A9}" srcOrd="1" destOrd="1" presId="urn:microsoft.com/office/officeart/2005/8/layout/vList4"/>
    <dgm:cxn modelId="{C96A1198-633C-4E84-ADC5-381594304212}" srcId="{9C82FBF1-0433-402D-B300-F0C3CC076CEC}" destId="{1BF56FF0-61E5-4B36-B1C2-72DF4D5CDE8D}" srcOrd="0" destOrd="0" parTransId="{32F49E3F-2FE0-44D5-A889-E7CC49A7EE96}" sibTransId="{CA789CF2-DF57-4F8C-9867-ADB2957F1A47}"/>
    <dgm:cxn modelId="{8E28BC99-E32D-4374-9200-96415887239E}" type="presOf" srcId="{3E18B62E-F300-42F7-BF8D-C37ECEB97EE4}" destId="{02EDBF9C-62EF-488A-8F93-02396984B771}" srcOrd="0" destOrd="1" presId="urn:microsoft.com/office/officeart/2005/8/layout/vList4"/>
    <dgm:cxn modelId="{C7A2B339-6911-4D5E-857A-83E46EFC2F0B}" srcId="{62CDCAE9-894F-4688-BD45-03B3AA4355B4}" destId="{CDA53B14-60F1-4301-A384-A18649441837}" srcOrd="1" destOrd="0" parTransId="{A89EBF01-7A0B-4AC7-8B99-B0F22AA02EC6}" sibTransId="{3F6CE6AA-1E1B-4036-BF6C-C4E616D9E285}"/>
    <dgm:cxn modelId="{A55B3082-162E-42FB-88E8-58607D7F6CE0}" type="presOf" srcId="{072A6735-017F-4631-A86D-5761ADBF3120}" destId="{02EDBF9C-62EF-488A-8F93-02396984B771}" srcOrd="0" destOrd="0" presId="urn:microsoft.com/office/officeart/2005/8/layout/vList4"/>
    <dgm:cxn modelId="{B2F02FBE-03CF-48E3-A218-8EA400C2EB76}" type="presOf" srcId="{E4DF3FDC-4EE7-42B2-9F6E-0DBB78A85706}" destId="{1EBA9E46-A23B-4678-8810-6CAF28F8EE58}" srcOrd="0" destOrd="1" presId="urn:microsoft.com/office/officeart/2005/8/layout/vList4"/>
    <dgm:cxn modelId="{9CDF1CDB-CD56-4C34-8223-DE9B1C1EE8D6}" srcId="{072A6735-017F-4631-A86D-5761ADBF3120}" destId="{3E18B62E-F300-42F7-BF8D-C37ECEB97EE4}" srcOrd="0" destOrd="0" parTransId="{DD9B677C-2790-4F8A-8EDB-789846B3B6C9}" sibTransId="{C2E3B427-CAB1-4B71-9A02-9248B0DA8248}"/>
    <dgm:cxn modelId="{3C31EFA8-7F96-403F-B3B8-A034CA232F22}" srcId="{9C82FBF1-0433-402D-B300-F0C3CC076CEC}" destId="{476CABF9-D63F-4B64-AF64-52E861BCB3A6}" srcOrd="1" destOrd="0" parTransId="{66D49D96-0B1C-4B41-83AA-0DF40086A9D1}" sibTransId="{C096146C-00A6-4207-B583-F4EEFEF2F03A}"/>
    <dgm:cxn modelId="{3C7C2904-1FAC-481E-837C-C6637A00861D}" srcId="{058C00AE-6FE4-4733-A727-C375426F930D}" destId="{E45AFD94-B5F2-4166-B452-9A37B020B26D}" srcOrd="1" destOrd="0" parTransId="{EE6556D2-09CA-460C-B0F8-3ABDDA3FE237}" sibTransId="{C7142FC3-565F-407E-9CB2-A50378DC5A76}"/>
    <dgm:cxn modelId="{3179B788-6D14-4EB2-B602-052D8B7565DA}" type="presOf" srcId="{4E753ED1-3FC9-42CD-9CB2-0E22485E0776}" destId="{6D362123-5DC4-41D7-940A-87E193F2F19B}" srcOrd="1" destOrd="1" presId="urn:microsoft.com/office/officeart/2005/8/layout/vList4"/>
    <dgm:cxn modelId="{8CC7C8B7-6A6D-4CE8-8706-1D7B33190C4E}" type="presParOf" srcId="{7BF0190E-BB92-480E-9834-3B1FF6EFD853}" destId="{42FE040D-8043-4A53-B186-30C88BBF9072}" srcOrd="0" destOrd="0" presId="urn:microsoft.com/office/officeart/2005/8/layout/vList4"/>
    <dgm:cxn modelId="{C49340EC-0825-4DF2-AA1F-AFB2F10196D3}" type="presParOf" srcId="{42FE040D-8043-4A53-B186-30C88BBF9072}" destId="{02EDBF9C-62EF-488A-8F93-02396984B771}" srcOrd="0" destOrd="0" presId="urn:microsoft.com/office/officeart/2005/8/layout/vList4"/>
    <dgm:cxn modelId="{FBF466F2-DC75-4523-90DB-C9AB595A1237}" type="presParOf" srcId="{42FE040D-8043-4A53-B186-30C88BBF9072}" destId="{3B811977-D5FC-4CE4-9FF5-144D6AA3C8DF}" srcOrd="1" destOrd="0" presId="urn:microsoft.com/office/officeart/2005/8/layout/vList4"/>
    <dgm:cxn modelId="{37EBFEB6-86A7-4898-B4D4-34062A3AF4C7}" type="presParOf" srcId="{42FE040D-8043-4A53-B186-30C88BBF9072}" destId="{C996EFD7-8617-48CD-881D-31BE7667B560}" srcOrd="2" destOrd="0" presId="urn:microsoft.com/office/officeart/2005/8/layout/vList4"/>
    <dgm:cxn modelId="{036DD49F-9970-40C7-BA9C-180B9BFA63B1}" type="presParOf" srcId="{7BF0190E-BB92-480E-9834-3B1FF6EFD853}" destId="{ADE7071C-15C0-4432-873F-955A2BE49F1E}" srcOrd="1" destOrd="0" presId="urn:microsoft.com/office/officeart/2005/8/layout/vList4"/>
    <dgm:cxn modelId="{3C09D135-1DCB-49FC-83FB-433AEE26AB0B}" type="presParOf" srcId="{7BF0190E-BB92-480E-9834-3B1FF6EFD853}" destId="{1B388A2D-223C-4067-A0CD-05B823C090B3}" srcOrd="2" destOrd="0" presId="urn:microsoft.com/office/officeart/2005/8/layout/vList4"/>
    <dgm:cxn modelId="{0D634F3A-EC86-48E8-BA94-31A60259A4DB}" type="presParOf" srcId="{1B388A2D-223C-4067-A0CD-05B823C090B3}" destId="{DE7415C5-4583-4981-BC5C-14739A27202E}" srcOrd="0" destOrd="0" presId="urn:microsoft.com/office/officeart/2005/8/layout/vList4"/>
    <dgm:cxn modelId="{F9A6CCD1-21E6-45D7-9AEA-D0194E0B88E9}" type="presParOf" srcId="{1B388A2D-223C-4067-A0CD-05B823C090B3}" destId="{C18FCAD3-764B-4CC0-84FD-157737AE8A3E}" srcOrd="1" destOrd="0" presId="urn:microsoft.com/office/officeart/2005/8/layout/vList4"/>
    <dgm:cxn modelId="{F70F209A-ECF5-4CC4-BFCD-52C1FAE37770}" type="presParOf" srcId="{1B388A2D-223C-4067-A0CD-05B823C090B3}" destId="{0D5FE68A-A375-4353-AAB7-6B57C6B289A9}" srcOrd="2" destOrd="0" presId="urn:microsoft.com/office/officeart/2005/8/layout/vList4"/>
    <dgm:cxn modelId="{AA975ED4-C9D9-40C3-B3A7-44A5FF0F9211}" type="presParOf" srcId="{7BF0190E-BB92-480E-9834-3B1FF6EFD853}" destId="{0E24F549-3EF5-4236-AA81-A8259109B40C}" srcOrd="3" destOrd="0" presId="urn:microsoft.com/office/officeart/2005/8/layout/vList4"/>
    <dgm:cxn modelId="{20EA30BE-C497-4361-B751-771DA9074509}" type="presParOf" srcId="{7BF0190E-BB92-480E-9834-3B1FF6EFD853}" destId="{6D5C8BC3-5320-4654-8567-FCEE2D2FFC19}" srcOrd="4" destOrd="0" presId="urn:microsoft.com/office/officeart/2005/8/layout/vList4"/>
    <dgm:cxn modelId="{8160E14E-A1B9-4073-9638-E05D38EC9882}" type="presParOf" srcId="{6D5C8BC3-5320-4654-8567-FCEE2D2FFC19}" destId="{9A172760-A4CD-4F29-9FF9-1688379DCB61}" srcOrd="0" destOrd="0" presId="urn:microsoft.com/office/officeart/2005/8/layout/vList4"/>
    <dgm:cxn modelId="{5EB8E35E-FEB8-4D62-8115-A7E3D949D973}" type="presParOf" srcId="{6D5C8BC3-5320-4654-8567-FCEE2D2FFC19}" destId="{F382FA50-C97D-4E6E-BBDD-99E10522F87D}" srcOrd="1" destOrd="0" presId="urn:microsoft.com/office/officeart/2005/8/layout/vList4"/>
    <dgm:cxn modelId="{5F471B67-9EF3-4570-84AB-EA265B7A9608}" type="presParOf" srcId="{6D5C8BC3-5320-4654-8567-FCEE2D2FFC19}" destId="{BFD5881D-BBB1-4888-A3E8-7B65A69B08D9}" srcOrd="2" destOrd="0" presId="urn:microsoft.com/office/officeart/2005/8/layout/vList4"/>
    <dgm:cxn modelId="{A2D4D63E-1432-4DBC-A82C-C40F12DCF9AE}" type="presParOf" srcId="{7BF0190E-BB92-480E-9834-3B1FF6EFD853}" destId="{24125586-7564-4D9C-A6F6-B1C23EAFC51C}" srcOrd="5" destOrd="0" presId="urn:microsoft.com/office/officeart/2005/8/layout/vList4"/>
    <dgm:cxn modelId="{845D4FA5-25A6-4146-8EA6-666BFDF556C6}" type="presParOf" srcId="{7BF0190E-BB92-480E-9834-3B1FF6EFD853}" destId="{FC100DA4-223D-4F02-9779-A7637A833FAB}" srcOrd="6" destOrd="0" presId="urn:microsoft.com/office/officeart/2005/8/layout/vList4"/>
    <dgm:cxn modelId="{CD746A7E-9DEC-4B75-9226-AAEE1DB44327}" type="presParOf" srcId="{FC100DA4-223D-4F02-9779-A7637A833FAB}" destId="{1EBA9E46-A23B-4678-8810-6CAF28F8EE58}" srcOrd="0" destOrd="0" presId="urn:microsoft.com/office/officeart/2005/8/layout/vList4"/>
    <dgm:cxn modelId="{3F9D28EB-C17C-48DE-A3E4-AF58558B24E0}" type="presParOf" srcId="{FC100DA4-223D-4F02-9779-A7637A833FAB}" destId="{386E75DD-7918-4BE3-A1F0-0F727ACB15D0}" srcOrd="1" destOrd="0" presId="urn:microsoft.com/office/officeart/2005/8/layout/vList4"/>
    <dgm:cxn modelId="{E39AAA44-9BB0-43AD-BC52-9C7FE0CF7B4A}" type="presParOf" srcId="{FC100DA4-223D-4F02-9779-A7637A833FAB}" destId="{B29C6D87-52D3-4971-A91D-C5D56DF1BFDA}" srcOrd="2" destOrd="0" presId="urn:microsoft.com/office/officeart/2005/8/layout/vList4"/>
    <dgm:cxn modelId="{0A02D9DA-A003-4332-92F0-FEE7A3B583EC}" type="presParOf" srcId="{7BF0190E-BB92-480E-9834-3B1FF6EFD853}" destId="{99B3DD52-774C-437B-AE74-1359C50413A2}" srcOrd="7" destOrd="0" presId="urn:microsoft.com/office/officeart/2005/8/layout/vList4"/>
    <dgm:cxn modelId="{78D16C9B-EC01-4BF1-81D8-3782410ABE0C}" type="presParOf" srcId="{7BF0190E-BB92-480E-9834-3B1FF6EFD853}" destId="{CF3F7774-9440-4961-9E92-3DC6AF412C5E}" srcOrd="8" destOrd="0" presId="urn:microsoft.com/office/officeart/2005/8/layout/vList4"/>
    <dgm:cxn modelId="{596CC616-77B9-45A3-AA97-A2E339065345}" type="presParOf" srcId="{CF3F7774-9440-4961-9E92-3DC6AF412C5E}" destId="{F1486D8D-6F98-4C88-90B3-43CB21F5FC9F}" srcOrd="0" destOrd="0" presId="urn:microsoft.com/office/officeart/2005/8/layout/vList4"/>
    <dgm:cxn modelId="{CEE6EA26-33E5-43AE-B801-08E0F2787456}" type="presParOf" srcId="{CF3F7774-9440-4961-9E92-3DC6AF412C5E}" destId="{4C07B291-5CE2-435D-8A96-F242A60480F8}" srcOrd="1" destOrd="0" presId="urn:microsoft.com/office/officeart/2005/8/layout/vList4"/>
    <dgm:cxn modelId="{B93E3B39-085C-494C-BA8C-EAF5DEA7B101}" type="presParOf" srcId="{CF3F7774-9440-4961-9E92-3DC6AF412C5E}" destId="{6D362123-5DC4-41D7-940A-87E193F2F19B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1463E-688B-43BA-BBF6-4696EE697AD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2A6735-017F-4631-A86D-5761ADBF3120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smtClean="0">
              <a:solidFill>
                <a:schemeClr val="tx1"/>
              </a:solidFill>
            </a:rPr>
            <a:t>Беликов Александр Владимирович</a:t>
          </a:r>
          <a:endParaRPr lang="ru-RU" dirty="0">
            <a:solidFill>
              <a:schemeClr val="tx1"/>
            </a:solidFill>
          </a:endParaRPr>
        </a:p>
      </dgm:t>
    </dgm:pt>
    <dgm:pt modelId="{11B59BFD-7986-4652-8641-3E4747828ED6}" type="parTrans" cxnId="{8FBC7D1E-2436-478A-A2DA-9835A383F1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8576212-94AF-4BB6-8783-3AA5E71962B6}" type="sibTrans" cxnId="{8FBC7D1E-2436-478A-A2DA-9835A383F14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18B62E-F300-42F7-BF8D-C37ECEB97EE4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DD9B677C-2790-4F8A-8EDB-789846B3B6C9}" type="parTrans" cxnId="{9CDF1CDB-CD56-4C34-8223-DE9B1C1EE8D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2E3B427-CAB1-4B71-9A02-9248B0DA8248}" type="sibTrans" cxnId="{9CDF1CDB-CD56-4C34-8223-DE9B1C1EE8D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3DBBEFC-AF19-4447-A04F-11BC7F5CCA3A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smtClean="0">
              <a:solidFill>
                <a:schemeClr val="tx1"/>
              </a:solidFill>
            </a:rPr>
            <a:t>Белозерова Яна Андреевна</a:t>
          </a:r>
          <a:endParaRPr lang="ru-RU" dirty="0">
            <a:solidFill>
              <a:schemeClr val="tx1"/>
            </a:solidFill>
          </a:endParaRPr>
        </a:p>
      </dgm:t>
    </dgm:pt>
    <dgm:pt modelId="{62ABBE95-F4D6-4ECD-820D-04C6699C2C55}" type="parTrans" cxnId="{899941A4-D31B-4A86-A16A-83858C941D5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83F6720-7334-4027-AB44-A704B1D5EFFF}" type="sibTrans" cxnId="{899941A4-D31B-4A86-A16A-83858C941D5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F2A297-AFCB-4D94-B35D-194C530B3C49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3594003E-A7FF-4D0B-97D2-A595E95B1330}" type="parTrans" cxnId="{1E16841C-000B-4F6F-9FBE-D2BC77365C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6F4A9FD-47E4-4025-8414-F0F84A0F2A68}" type="sibTrans" cxnId="{1E16841C-000B-4F6F-9FBE-D2BC77365C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C82FBF1-0433-402D-B300-F0C3CC076CEC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smtClean="0">
              <a:solidFill>
                <a:schemeClr val="tx1"/>
              </a:solidFill>
            </a:rPr>
            <a:t>Бондаренко Станислав Анатольевич</a:t>
          </a:r>
          <a:endParaRPr lang="ru-RU" dirty="0">
            <a:solidFill>
              <a:schemeClr val="tx1"/>
            </a:solidFill>
          </a:endParaRPr>
        </a:p>
      </dgm:t>
    </dgm:pt>
    <dgm:pt modelId="{EECBEC22-AB25-4C46-A2C9-1481A0739C6A}" type="parTrans" cxnId="{C0160E80-75ED-42EE-A2B9-B982CB0887D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C5DE3B9-8A5F-45AE-A662-9BD2B9516844}" type="sibTrans" cxnId="{C0160E80-75ED-42EE-A2B9-B982CB0887D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BF56FF0-61E5-4B36-B1C2-72DF4D5CDE8D}">
      <dgm:prSet phldrT="[Текст]" phldr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32F49E3F-2FE0-44D5-A889-E7CC49A7EE96}" type="parTrans" cxnId="{C96A1198-633C-4E84-ADC5-3815943042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A789CF2-DF57-4F8C-9867-ADB2957F1A47}" type="sibTrans" cxnId="{C96A1198-633C-4E84-ADC5-3815943042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2CDCAE9-894F-4688-BD45-03B3AA4355B4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Бурдун</a:t>
          </a:r>
          <a:r>
            <a:rPr lang="ru-RU" b="0" i="0" dirty="0" smtClean="0">
              <a:solidFill>
                <a:schemeClr val="tx1"/>
              </a:solidFill>
            </a:rPr>
            <a:t> Елена Викторовна</a:t>
          </a:r>
          <a:endParaRPr lang="ru-RU" dirty="0">
            <a:solidFill>
              <a:schemeClr val="tx1"/>
            </a:solidFill>
          </a:endParaRPr>
        </a:p>
      </dgm:t>
    </dgm:pt>
    <dgm:pt modelId="{2FFF26D8-E147-43A8-9077-1740198A6F02}" type="parTrans" cxnId="{0D6C520E-1CE3-44D5-AF8D-C207520FA7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0628990-7BE7-450E-A251-F41A6013AC2E}" type="sibTrans" cxnId="{0D6C520E-1CE3-44D5-AF8D-C207520FA7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58C00AE-6FE4-4733-A727-C375426F930D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b="0" i="0" dirty="0" err="1" smtClean="0">
              <a:solidFill>
                <a:schemeClr val="tx1"/>
              </a:solidFill>
            </a:rPr>
            <a:t>Вартумян</a:t>
          </a:r>
          <a:r>
            <a:rPr lang="ru-RU" b="0" i="0" dirty="0" smtClean="0">
              <a:solidFill>
                <a:schemeClr val="tx1"/>
              </a:solidFill>
            </a:rPr>
            <a:t> Артур </a:t>
          </a:r>
          <a:r>
            <a:rPr lang="ru-RU" b="0" i="0" dirty="0" err="1" smtClean="0">
              <a:solidFill>
                <a:schemeClr val="tx1"/>
              </a:solidFill>
            </a:rPr>
            <a:t>Сейранович</a:t>
          </a:r>
          <a:endParaRPr lang="ru-RU" dirty="0">
            <a:solidFill>
              <a:schemeClr val="tx1"/>
            </a:solidFill>
          </a:endParaRPr>
        </a:p>
      </dgm:t>
    </dgm:pt>
    <dgm:pt modelId="{E57261EE-3920-4B67-9CDA-76704E1EFBE1}" type="parTrans" cxnId="{D3E75BA8-D8FF-4CF9-8A93-19263DC8217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1FD1DAC-C427-4299-BEAA-BA9F6F713E1A}" type="sibTrans" cxnId="{D3E75BA8-D8FF-4CF9-8A93-19263DC8217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DA53B14-60F1-4301-A384-A18649441837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A89EBF01-7A0B-4AC7-8B99-B0F22AA02EC6}" type="parTrans" cxnId="{C7A2B339-6911-4D5E-857A-83E46EFC2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6CE6AA-1E1B-4036-BF6C-C4E616D9E285}" type="sibTrans" cxnId="{C7A2B339-6911-4D5E-857A-83E46EFC2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5AFD94-B5F2-4166-B452-9A37B020B26D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EE6556D2-09CA-460C-B0F8-3ABDDA3FE237}" type="parTrans" cxnId="{3C7C2904-1FAC-481E-837C-C6637A008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7142FC3-565F-407E-9CB2-A50378DC5A76}" type="sibTrans" cxnId="{3C7C2904-1FAC-481E-837C-C6637A00861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981AC6D-8FFE-4CAD-A6A6-D38C5E74F083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4EF42826-3C46-41AB-B973-F2D38EFD6E7C}" type="parTrans" cxnId="{13C1669A-027F-45D2-9426-27BACFB95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371C81E-F64D-457E-828B-A5DA9BC290AA}" type="sibTrans" cxnId="{13C1669A-027F-45D2-9426-27BACFB950A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BE565C5-EC4B-4204-AD1A-A622D255296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42F6E4BA-DD81-4066-8E36-E87A731B7958}" type="parTrans" cxnId="{A1331993-7058-45CF-98F4-4D7412DA730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1CA18A-2FE7-401C-B1EE-FA923FA38E8B}" type="sibTrans" cxnId="{A1331993-7058-45CF-98F4-4D7412DA730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76CABF9-D63F-4B64-AF64-52E861BCB3A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66D49D96-0B1C-4B41-83AA-0DF40086A9D1}" type="parTrans" cxnId="{3C31EFA8-7F96-403F-B3B8-A034CA232F2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096146C-00A6-4207-B583-F4EEFEF2F03A}" type="sibTrans" cxnId="{3C31EFA8-7F96-403F-B3B8-A034CA232F2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DF3FDC-4EE7-42B2-9F6E-0DBB78A8570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892C4563-D7AE-4357-8F07-03A695325E8F}" type="parTrans" cxnId="{285B79B7-F4CA-4176-9F98-72C21060CB2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F4C13A6-61EC-4AA1-9821-2C85F51F9A7A}" type="sibTrans" cxnId="{285B79B7-F4CA-4176-9F98-72C21060CB2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E753ED1-3FC9-42CD-9CB2-0E22485E0776}">
      <dgm:prSet phldrT="[Текст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9622748F-67CB-4473-8FED-AC2F5E075947}" type="parTrans" cxnId="{CF2C95EE-63F4-4226-AB9E-E45555391B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8959D54-D8EE-43CE-9529-A95D641D2817}" type="sibTrans" cxnId="{CF2C95EE-63F4-4226-AB9E-E45555391B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BF0190E-BB92-480E-9834-3B1FF6EFD853}" type="pres">
      <dgm:prSet presAssocID="{C541463E-688B-43BA-BBF6-4696EE697AD7}" presName="linear" presStyleCnt="0">
        <dgm:presLayoutVars>
          <dgm:dir/>
          <dgm:resizeHandles val="exact"/>
        </dgm:presLayoutVars>
      </dgm:prSet>
      <dgm:spPr/>
    </dgm:pt>
    <dgm:pt modelId="{42FE040D-8043-4A53-B186-30C88BBF9072}" type="pres">
      <dgm:prSet presAssocID="{072A6735-017F-4631-A86D-5761ADBF3120}" presName="comp" presStyleCnt="0"/>
      <dgm:spPr/>
    </dgm:pt>
    <dgm:pt modelId="{02EDBF9C-62EF-488A-8F93-02396984B771}" type="pres">
      <dgm:prSet presAssocID="{072A6735-017F-4631-A86D-5761ADBF3120}" presName="box" presStyleLbl="node1" presStyleIdx="0" presStyleCnt="5"/>
      <dgm:spPr/>
      <dgm:t>
        <a:bodyPr/>
        <a:lstStyle/>
        <a:p>
          <a:endParaRPr lang="ru-RU"/>
        </a:p>
      </dgm:t>
    </dgm:pt>
    <dgm:pt modelId="{3B811977-D5FC-4CE4-9FF5-144D6AA3C8DF}" type="pres">
      <dgm:prSet presAssocID="{072A6735-017F-4631-A86D-5761ADBF3120}" presName="img" presStyleLbl="fgImgPlace1" presStyleIdx="0" presStyleCnt="5"/>
      <dgm:spPr/>
    </dgm:pt>
    <dgm:pt modelId="{C996EFD7-8617-48CD-881D-31BE7667B560}" type="pres">
      <dgm:prSet presAssocID="{072A6735-017F-4631-A86D-5761ADBF312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E7071C-15C0-4432-873F-955A2BE49F1E}" type="pres">
      <dgm:prSet presAssocID="{48576212-94AF-4BB6-8783-3AA5E71962B6}" presName="spacer" presStyleCnt="0"/>
      <dgm:spPr/>
    </dgm:pt>
    <dgm:pt modelId="{1B388A2D-223C-4067-A0CD-05B823C090B3}" type="pres">
      <dgm:prSet presAssocID="{D3DBBEFC-AF19-4447-A04F-11BC7F5CCA3A}" presName="comp" presStyleCnt="0"/>
      <dgm:spPr/>
    </dgm:pt>
    <dgm:pt modelId="{DE7415C5-4583-4981-BC5C-14739A27202E}" type="pres">
      <dgm:prSet presAssocID="{D3DBBEFC-AF19-4447-A04F-11BC7F5CCA3A}" presName="box" presStyleLbl="node1" presStyleIdx="1" presStyleCnt="5"/>
      <dgm:spPr/>
      <dgm:t>
        <a:bodyPr/>
        <a:lstStyle/>
        <a:p>
          <a:endParaRPr lang="ru-RU"/>
        </a:p>
      </dgm:t>
    </dgm:pt>
    <dgm:pt modelId="{C18FCAD3-764B-4CC0-84FD-157737AE8A3E}" type="pres">
      <dgm:prSet presAssocID="{D3DBBEFC-AF19-4447-A04F-11BC7F5CCA3A}" presName="img" presStyleLbl="fgImgPlace1" presStyleIdx="1" presStyleCnt="5"/>
      <dgm:spPr/>
    </dgm:pt>
    <dgm:pt modelId="{0D5FE68A-A375-4353-AAB7-6B57C6B289A9}" type="pres">
      <dgm:prSet presAssocID="{D3DBBEFC-AF19-4447-A04F-11BC7F5CCA3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24F549-3EF5-4236-AA81-A8259109B40C}" type="pres">
      <dgm:prSet presAssocID="{C83F6720-7334-4027-AB44-A704B1D5EFFF}" presName="spacer" presStyleCnt="0"/>
      <dgm:spPr/>
    </dgm:pt>
    <dgm:pt modelId="{6D5C8BC3-5320-4654-8567-FCEE2D2FFC19}" type="pres">
      <dgm:prSet presAssocID="{9C82FBF1-0433-402D-B300-F0C3CC076CEC}" presName="comp" presStyleCnt="0"/>
      <dgm:spPr/>
    </dgm:pt>
    <dgm:pt modelId="{9A172760-A4CD-4F29-9FF9-1688379DCB61}" type="pres">
      <dgm:prSet presAssocID="{9C82FBF1-0433-402D-B300-F0C3CC076CEC}" presName="box" presStyleLbl="node1" presStyleIdx="2" presStyleCnt="5"/>
      <dgm:spPr/>
      <dgm:t>
        <a:bodyPr/>
        <a:lstStyle/>
        <a:p>
          <a:endParaRPr lang="ru-RU"/>
        </a:p>
      </dgm:t>
    </dgm:pt>
    <dgm:pt modelId="{F382FA50-C97D-4E6E-BBDD-99E10522F87D}" type="pres">
      <dgm:prSet presAssocID="{9C82FBF1-0433-402D-B300-F0C3CC076CEC}" presName="img" presStyleLbl="fgImgPlace1" presStyleIdx="2" presStyleCnt="5"/>
      <dgm:spPr/>
    </dgm:pt>
    <dgm:pt modelId="{BFD5881D-BBB1-4888-A3E8-7B65A69B08D9}" type="pres">
      <dgm:prSet presAssocID="{9C82FBF1-0433-402D-B300-F0C3CC076CE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125586-7564-4D9C-A6F6-B1C23EAFC51C}" type="pres">
      <dgm:prSet presAssocID="{FC5DE3B9-8A5F-45AE-A662-9BD2B9516844}" presName="spacer" presStyleCnt="0"/>
      <dgm:spPr/>
    </dgm:pt>
    <dgm:pt modelId="{FC100DA4-223D-4F02-9779-A7637A833FAB}" type="pres">
      <dgm:prSet presAssocID="{62CDCAE9-894F-4688-BD45-03B3AA4355B4}" presName="comp" presStyleCnt="0"/>
      <dgm:spPr/>
    </dgm:pt>
    <dgm:pt modelId="{1EBA9E46-A23B-4678-8810-6CAF28F8EE58}" type="pres">
      <dgm:prSet presAssocID="{62CDCAE9-894F-4688-BD45-03B3AA4355B4}" presName="box" presStyleLbl="node1" presStyleIdx="3" presStyleCnt="5"/>
      <dgm:spPr/>
      <dgm:t>
        <a:bodyPr/>
        <a:lstStyle/>
        <a:p>
          <a:endParaRPr lang="ru-RU"/>
        </a:p>
      </dgm:t>
    </dgm:pt>
    <dgm:pt modelId="{386E75DD-7918-4BE3-A1F0-0F727ACB15D0}" type="pres">
      <dgm:prSet presAssocID="{62CDCAE9-894F-4688-BD45-03B3AA4355B4}" presName="img" presStyleLbl="fgImgPlace1" presStyleIdx="3" presStyleCnt="5"/>
      <dgm:spPr/>
    </dgm:pt>
    <dgm:pt modelId="{B29C6D87-52D3-4971-A91D-C5D56DF1BFDA}" type="pres">
      <dgm:prSet presAssocID="{62CDCAE9-894F-4688-BD45-03B3AA4355B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B3DD52-774C-437B-AE74-1359C50413A2}" type="pres">
      <dgm:prSet presAssocID="{A0628990-7BE7-450E-A251-F41A6013AC2E}" presName="spacer" presStyleCnt="0"/>
      <dgm:spPr/>
    </dgm:pt>
    <dgm:pt modelId="{CF3F7774-9440-4961-9E92-3DC6AF412C5E}" type="pres">
      <dgm:prSet presAssocID="{058C00AE-6FE4-4733-A727-C375426F930D}" presName="comp" presStyleCnt="0"/>
      <dgm:spPr/>
    </dgm:pt>
    <dgm:pt modelId="{F1486D8D-6F98-4C88-90B3-43CB21F5FC9F}" type="pres">
      <dgm:prSet presAssocID="{058C00AE-6FE4-4733-A727-C375426F930D}" presName="box" presStyleLbl="node1" presStyleIdx="4" presStyleCnt="5"/>
      <dgm:spPr/>
      <dgm:t>
        <a:bodyPr/>
        <a:lstStyle/>
        <a:p>
          <a:endParaRPr lang="ru-RU"/>
        </a:p>
      </dgm:t>
    </dgm:pt>
    <dgm:pt modelId="{4C07B291-5CE2-435D-8A96-F242A60480F8}" type="pres">
      <dgm:prSet presAssocID="{058C00AE-6FE4-4733-A727-C375426F930D}" presName="img" presStyleLbl="fgImgPlace1" presStyleIdx="4" presStyleCnt="5"/>
      <dgm:spPr/>
    </dgm:pt>
    <dgm:pt modelId="{6D362123-5DC4-41D7-940A-87E193F2F19B}" type="pres">
      <dgm:prSet presAssocID="{058C00AE-6FE4-4733-A727-C375426F930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7E0151-1BA8-4506-BAE0-A8E29B522062}" type="presOf" srcId="{4E753ED1-3FC9-42CD-9CB2-0E22485E0776}" destId="{F1486D8D-6F98-4C88-90B3-43CB21F5FC9F}" srcOrd="0" destOrd="1" presId="urn:microsoft.com/office/officeart/2005/8/layout/vList4"/>
    <dgm:cxn modelId="{13C1669A-027F-45D2-9426-27BACFB950A0}" srcId="{072A6735-017F-4631-A86D-5761ADBF3120}" destId="{0981AC6D-8FFE-4CAD-A6A6-D38C5E74F083}" srcOrd="1" destOrd="0" parTransId="{4EF42826-3C46-41AB-B973-F2D38EFD6E7C}" sibTransId="{E371C81E-F64D-457E-828B-A5DA9BC290AA}"/>
    <dgm:cxn modelId="{8767B67D-7501-45E4-A500-E99D49CD75E1}" type="presOf" srcId="{CDA53B14-60F1-4301-A384-A18649441837}" destId="{1EBA9E46-A23B-4678-8810-6CAF28F8EE58}" srcOrd="0" destOrd="2" presId="urn:microsoft.com/office/officeart/2005/8/layout/vList4"/>
    <dgm:cxn modelId="{7EDDA7BD-EA09-4D4F-AE70-8754AF4810B3}" type="presOf" srcId="{072A6735-017F-4631-A86D-5761ADBF3120}" destId="{02EDBF9C-62EF-488A-8F93-02396984B771}" srcOrd="0" destOrd="0" presId="urn:microsoft.com/office/officeart/2005/8/layout/vList4"/>
    <dgm:cxn modelId="{0D6C520E-1CE3-44D5-AF8D-C207520FA76D}" srcId="{C541463E-688B-43BA-BBF6-4696EE697AD7}" destId="{62CDCAE9-894F-4688-BD45-03B3AA4355B4}" srcOrd="3" destOrd="0" parTransId="{2FFF26D8-E147-43A8-9077-1740198A6F02}" sibTransId="{A0628990-7BE7-450E-A251-F41A6013AC2E}"/>
    <dgm:cxn modelId="{285B79B7-F4CA-4176-9F98-72C21060CB2A}" srcId="{62CDCAE9-894F-4688-BD45-03B3AA4355B4}" destId="{E4DF3FDC-4EE7-42B2-9F6E-0DBB78A85706}" srcOrd="0" destOrd="0" parTransId="{892C4563-D7AE-4357-8F07-03A695325E8F}" sibTransId="{7F4C13A6-61EC-4AA1-9821-2C85F51F9A7A}"/>
    <dgm:cxn modelId="{8FBC7D1E-2436-478A-A2DA-9835A383F14C}" srcId="{C541463E-688B-43BA-BBF6-4696EE697AD7}" destId="{072A6735-017F-4631-A86D-5761ADBF3120}" srcOrd="0" destOrd="0" parTransId="{11B59BFD-7986-4652-8641-3E4747828ED6}" sibTransId="{48576212-94AF-4BB6-8783-3AA5E71962B6}"/>
    <dgm:cxn modelId="{D3E75BA8-D8FF-4CF9-8A93-19263DC82175}" srcId="{C541463E-688B-43BA-BBF6-4696EE697AD7}" destId="{058C00AE-6FE4-4733-A727-C375426F930D}" srcOrd="4" destOrd="0" parTransId="{E57261EE-3920-4B67-9CDA-76704E1EFBE1}" sibTransId="{B1FD1DAC-C427-4299-BEAA-BA9F6F713E1A}"/>
    <dgm:cxn modelId="{3F0ED295-AD23-48FB-BAF6-51CD8CEEBECF}" type="presOf" srcId="{058C00AE-6FE4-4733-A727-C375426F930D}" destId="{6D362123-5DC4-41D7-940A-87E193F2F19B}" srcOrd="1" destOrd="0" presId="urn:microsoft.com/office/officeart/2005/8/layout/vList4"/>
    <dgm:cxn modelId="{CF2C95EE-63F4-4226-AB9E-E45555391B65}" srcId="{058C00AE-6FE4-4733-A727-C375426F930D}" destId="{4E753ED1-3FC9-42CD-9CB2-0E22485E0776}" srcOrd="0" destOrd="0" parTransId="{9622748F-67CB-4473-8FED-AC2F5E075947}" sibTransId="{28959D54-D8EE-43CE-9529-A95D641D2817}"/>
    <dgm:cxn modelId="{C1EC80FF-3258-465D-9D55-68DC48885684}" type="presOf" srcId="{E4DF3FDC-4EE7-42B2-9F6E-0DBB78A85706}" destId="{B29C6D87-52D3-4971-A91D-C5D56DF1BFDA}" srcOrd="1" destOrd="1" presId="urn:microsoft.com/office/officeart/2005/8/layout/vList4"/>
    <dgm:cxn modelId="{90B62C77-89B9-4AB0-8B60-DE9B70031F6C}" type="presOf" srcId="{0981AC6D-8FFE-4CAD-A6A6-D38C5E74F083}" destId="{02EDBF9C-62EF-488A-8F93-02396984B771}" srcOrd="0" destOrd="2" presId="urn:microsoft.com/office/officeart/2005/8/layout/vList4"/>
    <dgm:cxn modelId="{39ED87E5-506D-46F2-9836-CD2A26A54D09}" type="presOf" srcId="{62CDCAE9-894F-4688-BD45-03B3AA4355B4}" destId="{1EBA9E46-A23B-4678-8810-6CAF28F8EE58}" srcOrd="0" destOrd="0" presId="urn:microsoft.com/office/officeart/2005/8/layout/vList4"/>
    <dgm:cxn modelId="{1E16841C-000B-4F6F-9FBE-D2BC77365CD2}" srcId="{D3DBBEFC-AF19-4447-A04F-11BC7F5CCA3A}" destId="{3EF2A297-AFCB-4D94-B35D-194C530B3C49}" srcOrd="0" destOrd="0" parTransId="{3594003E-A7FF-4D0B-97D2-A595E95B1330}" sibTransId="{56F4A9FD-47E4-4025-8414-F0F84A0F2A68}"/>
    <dgm:cxn modelId="{F5872323-E8EF-4967-BE05-05BD7D416AFD}" type="presOf" srcId="{62CDCAE9-894F-4688-BD45-03B3AA4355B4}" destId="{B29C6D87-52D3-4971-A91D-C5D56DF1BFDA}" srcOrd="1" destOrd="0" presId="urn:microsoft.com/office/officeart/2005/8/layout/vList4"/>
    <dgm:cxn modelId="{A73ACF09-9823-42BF-817B-689C8BE538CA}" type="presOf" srcId="{C541463E-688B-43BA-BBF6-4696EE697AD7}" destId="{7BF0190E-BB92-480E-9834-3B1FF6EFD853}" srcOrd="0" destOrd="0" presId="urn:microsoft.com/office/officeart/2005/8/layout/vList4"/>
    <dgm:cxn modelId="{69662DA0-B045-4BF2-818E-7228080B7F20}" type="presOf" srcId="{3EF2A297-AFCB-4D94-B35D-194C530B3C49}" destId="{DE7415C5-4583-4981-BC5C-14739A27202E}" srcOrd="0" destOrd="1" presId="urn:microsoft.com/office/officeart/2005/8/layout/vList4"/>
    <dgm:cxn modelId="{7F6F2E7E-3DA2-44A2-A72F-5CCF3260E887}" type="presOf" srcId="{9C82FBF1-0433-402D-B300-F0C3CC076CEC}" destId="{BFD5881D-BBB1-4888-A3E8-7B65A69B08D9}" srcOrd="1" destOrd="0" presId="urn:microsoft.com/office/officeart/2005/8/layout/vList4"/>
    <dgm:cxn modelId="{A1331993-7058-45CF-98F4-4D7412DA7309}" srcId="{D3DBBEFC-AF19-4447-A04F-11BC7F5CCA3A}" destId="{6BE565C5-EC4B-4204-AD1A-A622D2552966}" srcOrd="1" destOrd="0" parTransId="{42F6E4BA-DD81-4066-8E36-E87A731B7958}" sibTransId="{3F1CA18A-2FE7-401C-B1EE-FA923FA38E8B}"/>
    <dgm:cxn modelId="{BEC19792-F2B4-497A-8B24-07235BC6B911}" type="presOf" srcId="{4E753ED1-3FC9-42CD-9CB2-0E22485E0776}" destId="{6D362123-5DC4-41D7-940A-87E193F2F19B}" srcOrd="1" destOrd="1" presId="urn:microsoft.com/office/officeart/2005/8/layout/vList4"/>
    <dgm:cxn modelId="{D59B7766-8290-48DB-B670-2971D65E5FEB}" type="presOf" srcId="{072A6735-017F-4631-A86D-5761ADBF3120}" destId="{C996EFD7-8617-48CD-881D-31BE7667B560}" srcOrd="1" destOrd="0" presId="urn:microsoft.com/office/officeart/2005/8/layout/vList4"/>
    <dgm:cxn modelId="{02C10AC6-3EE1-49BC-A5D0-D6E1AE8CAEB6}" type="presOf" srcId="{3E18B62E-F300-42F7-BF8D-C37ECEB97EE4}" destId="{C996EFD7-8617-48CD-881D-31BE7667B560}" srcOrd="1" destOrd="1" presId="urn:microsoft.com/office/officeart/2005/8/layout/vList4"/>
    <dgm:cxn modelId="{C0160E80-75ED-42EE-A2B9-B982CB0887D8}" srcId="{C541463E-688B-43BA-BBF6-4696EE697AD7}" destId="{9C82FBF1-0433-402D-B300-F0C3CC076CEC}" srcOrd="2" destOrd="0" parTransId="{EECBEC22-AB25-4C46-A2C9-1481A0739C6A}" sibTransId="{FC5DE3B9-8A5F-45AE-A662-9BD2B9516844}"/>
    <dgm:cxn modelId="{F9DF9E7F-2940-435C-AC58-30EAEBC138F6}" type="presOf" srcId="{476CABF9-D63F-4B64-AF64-52E861BCB3A6}" destId="{9A172760-A4CD-4F29-9FF9-1688379DCB61}" srcOrd="0" destOrd="2" presId="urn:microsoft.com/office/officeart/2005/8/layout/vList4"/>
    <dgm:cxn modelId="{899941A4-D31B-4A86-A16A-83858C941D5C}" srcId="{C541463E-688B-43BA-BBF6-4696EE697AD7}" destId="{D3DBBEFC-AF19-4447-A04F-11BC7F5CCA3A}" srcOrd="1" destOrd="0" parTransId="{62ABBE95-F4D6-4ECD-820D-04C6699C2C55}" sibTransId="{C83F6720-7334-4027-AB44-A704B1D5EFFF}"/>
    <dgm:cxn modelId="{0FA002CF-1857-42D5-88B4-A1C82627059C}" type="presOf" srcId="{D3DBBEFC-AF19-4447-A04F-11BC7F5CCA3A}" destId="{0D5FE68A-A375-4353-AAB7-6B57C6B289A9}" srcOrd="1" destOrd="0" presId="urn:microsoft.com/office/officeart/2005/8/layout/vList4"/>
    <dgm:cxn modelId="{DBB0D4FA-8A5D-43B5-A59C-CB7532BCFE20}" type="presOf" srcId="{E4DF3FDC-4EE7-42B2-9F6E-0DBB78A85706}" destId="{1EBA9E46-A23B-4678-8810-6CAF28F8EE58}" srcOrd="0" destOrd="1" presId="urn:microsoft.com/office/officeart/2005/8/layout/vList4"/>
    <dgm:cxn modelId="{12E78828-22F4-4636-A3BA-3DF94E5049AA}" type="presOf" srcId="{1BF56FF0-61E5-4B36-B1C2-72DF4D5CDE8D}" destId="{9A172760-A4CD-4F29-9FF9-1688379DCB61}" srcOrd="0" destOrd="1" presId="urn:microsoft.com/office/officeart/2005/8/layout/vList4"/>
    <dgm:cxn modelId="{9F6E1F3B-98B7-4532-9FE7-15D286E44085}" type="presOf" srcId="{0981AC6D-8FFE-4CAD-A6A6-D38C5E74F083}" destId="{C996EFD7-8617-48CD-881D-31BE7667B560}" srcOrd="1" destOrd="2" presId="urn:microsoft.com/office/officeart/2005/8/layout/vList4"/>
    <dgm:cxn modelId="{C7F14153-121A-48DC-93D6-6626070917B1}" type="presOf" srcId="{CDA53B14-60F1-4301-A384-A18649441837}" destId="{B29C6D87-52D3-4971-A91D-C5D56DF1BFDA}" srcOrd="1" destOrd="2" presId="urn:microsoft.com/office/officeart/2005/8/layout/vList4"/>
    <dgm:cxn modelId="{30D723B8-8541-4FF8-8DB2-52AAE1A8AB1C}" type="presOf" srcId="{3EF2A297-AFCB-4D94-B35D-194C530B3C49}" destId="{0D5FE68A-A375-4353-AAB7-6B57C6B289A9}" srcOrd="1" destOrd="1" presId="urn:microsoft.com/office/officeart/2005/8/layout/vList4"/>
    <dgm:cxn modelId="{8D7D2CE8-A4D3-486D-815A-3BE96EBC89A8}" type="presOf" srcId="{E45AFD94-B5F2-4166-B452-9A37B020B26D}" destId="{6D362123-5DC4-41D7-940A-87E193F2F19B}" srcOrd="1" destOrd="2" presId="urn:microsoft.com/office/officeart/2005/8/layout/vList4"/>
    <dgm:cxn modelId="{E8A8408D-3F45-47E6-A625-A7064A7B9039}" type="presOf" srcId="{6BE565C5-EC4B-4204-AD1A-A622D2552966}" destId="{0D5FE68A-A375-4353-AAB7-6B57C6B289A9}" srcOrd="1" destOrd="2" presId="urn:microsoft.com/office/officeart/2005/8/layout/vList4"/>
    <dgm:cxn modelId="{C96A1198-633C-4E84-ADC5-381594304212}" srcId="{9C82FBF1-0433-402D-B300-F0C3CC076CEC}" destId="{1BF56FF0-61E5-4B36-B1C2-72DF4D5CDE8D}" srcOrd="0" destOrd="0" parTransId="{32F49E3F-2FE0-44D5-A889-E7CC49A7EE96}" sibTransId="{CA789CF2-DF57-4F8C-9867-ADB2957F1A47}"/>
    <dgm:cxn modelId="{C7A2B339-6911-4D5E-857A-83E46EFC2F0B}" srcId="{62CDCAE9-894F-4688-BD45-03B3AA4355B4}" destId="{CDA53B14-60F1-4301-A384-A18649441837}" srcOrd="1" destOrd="0" parTransId="{A89EBF01-7A0B-4AC7-8B99-B0F22AA02EC6}" sibTransId="{3F6CE6AA-1E1B-4036-BF6C-C4E616D9E285}"/>
    <dgm:cxn modelId="{EF470667-95E3-4C4C-B665-3C4358108041}" type="presOf" srcId="{058C00AE-6FE4-4733-A727-C375426F930D}" destId="{F1486D8D-6F98-4C88-90B3-43CB21F5FC9F}" srcOrd="0" destOrd="0" presId="urn:microsoft.com/office/officeart/2005/8/layout/vList4"/>
    <dgm:cxn modelId="{AA9FFBF0-658A-4C77-9A3E-7CBC453AF564}" type="presOf" srcId="{9C82FBF1-0433-402D-B300-F0C3CC076CEC}" destId="{9A172760-A4CD-4F29-9FF9-1688379DCB61}" srcOrd="0" destOrd="0" presId="urn:microsoft.com/office/officeart/2005/8/layout/vList4"/>
    <dgm:cxn modelId="{489449DA-D8BD-484D-856F-F80394DD0E2E}" type="presOf" srcId="{3E18B62E-F300-42F7-BF8D-C37ECEB97EE4}" destId="{02EDBF9C-62EF-488A-8F93-02396984B771}" srcOrd="0" destOrd="1" presId="urn:microsoft.com/office/officeart/2005/8/layout/vList4"/>
    <dgm:cxn modelId="{E1DD744D-D7B8-4E58-96B0-3E6C2CE3EFB3}" type="presOf" srcId="{D3DBBEFC-AF19-4447-A04F-11BC7F5CCA3A}" destId="{DE7415C5-4583-4981-BC5C-14739A27202E}" srcOrd="0" destOrd="0" presId="urn:microsoft.com/office/officeart/2005/8/layout/vList4"/>
    <dgm:cxn modelId="{3C31EFA8-7F96-403F-B3B8-A034CA232F22}" srcId="{9C82FBF1-0433-402D-B300-F0C3CC076CEC}" destId="{476CABF9-D63F-4B64-AF64-52E861BCB3A6}" srcOrd="1" destOrd="0" parTransId="{66D49D96-0B1C-4B41-83AA-0DF40086A9D1}" sibTransId="{C096146C-00A6-4207-B583-F4EEFEF2F03A}"/>
    <dgm:cxn modelId="{9CDF1CDB-CD56-4C34-8223-DE9B1C1EE8D6}" srcId="{072A6735-017F-4631-A86D-5761ADBF3120}" destId="{3E18B62E-F300-42F7-BF8D-C37ECEB97EE4}" srcOrd="0" destOrd="0" parTransId="{DD9B677C-2790-4F8A-8EDB-789846B3B6C9}" sibTransId="{C2E3B427-CAB1-4B71-9A02-9248B0DA8248}"/>
    <dgm:cxn modelId="{3C7C2904-1FAC-481E-837C-C6637A00861D}" srcId="{058C00AE-6FE4-4733-A727-C375426F930D}" destId="{E45AFD94-B5F2-4166-B452-9A37B020B26D}" srcOrd="1" destOrd="0" parTransId="{EE6556D2-09CA-460C-B0F8-3ABDDA3FE237}" sibTransId="{C7142FC3-565F-407E-9CB2-A50378DC5A76}"/>
    <dgm:cxn modelId="{91AB4B0E-9189-42D1-844F-509931A49D9D}" type="presOf" srcId="{476CABF9-D63F-4B64-AF64-52E861BCB3A6}" destId="{BFD5881D-BBB1-4888-A3E8-7B65A69B08D9}" srcOrd="1" destOrd="2" presId="urn:microsoft.com/office/officeart/2005/8/layout/vList4"/>
    <dgm:cxn modelId="{6B055C98-0266-45DE-ADA4-FDA68872559F}" type="presOf" srcId="{6BE565C5-EC4B-4204-AD1A-A622D2552966}" destId="{DE7415C5-4583-4981-BC5C-14739A27202E}" srcOrd="0" destOrd="2" presId="urn:microsoft.com/office/officeart/2005/8/layout/vList4"/>
    <dgm:cxn modelId="{A5679B13-603A-491B-A292-D53B295DF46B}" type="presOf" srcId="{1BF56FF0-61E5-4B36-B1C2-72DF4D5CDE8D}" destId="{BFD5881D-BBB1-4888-A3E8-7B65A69B08D9}" srcOrd="1" destOrd="1" presId="urn:microsoft.com/office/officeart/2005/8/layout/vList4"/>
    <dgm:cxn modelId="{0702F06C-2C95-4590-B905-DEB5457C33AD}" type="presOf" srcId="{E45AFD94-B5F2-4166-B452-9A37B020B26D}" destId="{F1486D8D-6F98-4C88-90B3-43CB21F5FC9F}" srcOrd="0" destOrd="2" presId="urn:microsoft.com/office/officeart/2005/8/layout/vList4"/>
    <dgm:cxn modelId="{22C07B75-3DD9-47FF-B5C4-1F991B92FAEB}" type="presParOf" srcId="{7BF0190E-BB92-480E-9834-3B1FF6EFD853}" destId="{42FE040D-8043-4A53-B186-30C88BBF9072}" srcOrd="0" destOrd="0" presId="urn:microsoft.com/office/officeart/2005/8/layout/vList4"/>
    <dgm:cxn modelId="{1585CFCA-3D95-4405-836E-B218F8E31592}" type="presParOf" srcId="{42FE040D-8043-4A53-B186-30C88BBF9072}" destId="{02EDBF9C-62EF-488A-8F93-02396984B771}" srcOrd="0" destOrd="0" presId="urn:microsoft.com/office/officeart/2005/8/layout/vList4"/>
    <dgm:cxn modelId="{65F38464-1035-4F5D-81BE-9E3C43EF7ABF}" type="presParOf" srcId="{42FE040D-8043-4A53-B186-30C88BBF9072}" destId="{3B811977-D5FC-4CE4-9FF5-144D6AA3C8DF}" srcOrd="1" destOrd="0" presId="urn:microsoft.com/office/officeart/2005/8/layout/vList4"/>
    <dgm:cxn modelId="{08111456-C26C-434B-A3F2-2685D3C72443}" type="presParOf" srcId="{42FE040D-8043-4A53-B186-30C88BBF9072}" destId="{C996EFD7-8617-48CD-881D-31BE7667B560}" srcOrd="2" destOrd="0" presId="urn:microsoft.com/office/officeart/2005/8/layout/vList4"/>
    <dgm:cxn modelId="{639295B7-0CB2-48D0-AE32-63E94202D109}" type="presParOf" srcId="{7BF0190E-BB92-480E-9834-3B1FF6EFD853}" destId="{ADE7071C-15C0-4432-873F-955A2BE49F1E}" srcOrd="1" destOrd="0" presId="urn:microsoft.com/office/officeart/2005/8/layout/vList4"/>
    <dgm:cxn modelId="{FDE6BD7F-DA6D-4870-8E26-E6400436C238}" type="presParOf" srcId="{7BF0190E-BB92-480E-9834-3B1FF6EFD853}" destId="{1B388A2D-223C-4067-A0CD-05B823C090B3}" srcOrd="2" destOrd="0" presId="urn:microsoft.com/office/officeart/2005/8/layout/vList4"/>
    <dgm:cxn modelId="{3A8E8200-F2C6-4B30-8A1F-5A40A2F3984B}" type="presParOf" srcId="{1B388A2D-223C-4067-A0CD-05B823C090B3}" destId="{DE7415C5-4583-4981-BC5C-14739A27202E}" srcOrd="0" destOrd="0" presId="urn:microsoft.com/office/officeart/2005/8/layout/vList4"/>
    <dgm:cxn modelId="{69AF8D76-F600-4E7C-A428-E09349ADF816}" type="presParOf" srcId="{1B388A2D-223C-4067-A0CD-05B823C090B3}" destId="{C18FCAD3-764B-4CC0-84FD-157737AE8A3E}" srcOrd="1" destOrd="0" presId="urn:microsoft.com/office/officeart/2005/8/layout/vList4"/>
    <dgm:cxn modelId="{3679B3BD-31B0-4E30-A712-B02E2E888B9B}" type="presParOf" srcId="{1B388A2D-223C-4067-A0CD-05B823C090B3}" destId="{0D5FE68A-A375-4353-AAB7-6B57C6B289A9}" srcOrd="2" destOrd="0" presId="urn:microsoft.com/office/officeart/2005/8/layout/vList4"/>
    <dgm:cxn modelId="{F2F3EE63-7EE3-43A8-9CFB-7E0FFB4A83B9}" type="presParOf" srcId="{7BF0190E-BB92-480E-9834-3B1FF6EFD853}" destId="{0E24F549-3EF5-4236-AA81-A8259109B40C}" srcOrd="3" destOrd="0" presId="urn:microsoft.com/office/officeart/2005/8/layout/vList4"/>
    <dgm:cxn modelId="{D94957F5-F27F-44AC-BE4F-5139435BFB26}" type="presParOf" srcId="{7BF0190E-BB92-480E-9834-3B1FF6EFD853}" destId="{6D5C8BC3-5320-4654-8567-FCEE2D2FFC19}" srcOrd="4" destOrd="0" presId="urn:microsoft.com/office/officeart/2005/8/layout/vList4"/>
    <dgm:cxn modelId="{12C422FB-D372-4C5C-ADB0-10814377FE1D}" type="presParOf" srcId="{6D5C8BC3-5320-4654-8567-FCEE2D2FFC19}" destId="{9A172760-A4CD-4F29-9FF9-1688379DCB61}" srcOrd="0" destOrd="0" presId="urn:microsoft.com/office/officeart/2005/8/layout/vList4"/>
    <dgm:cxn modelId="{58E2D0D6-00B9-4D85-A485-26FD1265F49B}" type="presParOf" srcId="{6D5C8BC3-5320-4654-8567-FCEE2D2FFC19}" destId="{F382FA50-C97D-4E6E-BBDD-99E10522F87D}" srcOrd="1" destOrd="0" presId="urn:microsoft.com/office/officeart/2005/8/layout/vList4"/>
    <dgm:cxn modelId="{00A6A3BB-6DA1-441B-9026-949C5CFAEE76}" type="presParOf" srcId="{6D5C8BC3-5320-4654-8567-FCEE2D2FFC19}" destId="{BFD5881D-BBB1-4888-A3E8-7B65A69B08D9}" srcOrd="2" destOrd="0" presId="urn:microsoft.com/office/officeart/2005/8/layout/vList4"/>
    <dgm:cxn modelId="{03B1B1BA-53A7-40D1-A56D-7D993341A24E}" type="presParOf" srcId="{7BF0190E-BB92-480E-9834-3B1FF6EFD853}" destId="{24125586-7564-4D9C-A6F6-B1C23EAFC51C}" srcOrd="5" destOrd="0" presId="urn:microsoft.com/office/officeart/2005/8/layout/vList4"/>
    <dgm:cxn modelId="{277C5732-C722-486E-A3E9-20A7DF4BEB34}" type="presParOf" srcId="{7BF0190E-BB92-480E-9834-3B1FF6EFD853}" destId="{FC100DA4-223D-4F02-9779-A7637A833FAB}" srcOrd="6" destOrd="0" presId="urn:microsoft.com/office/officeart/2005/8/layout/vList4"/>
    <dgm:cxn modelId="{5500FDEA-AEBF-460B-A3A8-CED4E6EF7316}" type="presParOf" srcId="{FC100DA4-223D-4F02-9779-A7637A833FAB}" destId="{1EBA9E46-A23B-4678-8810-6CAF28F8EE58}" srcOrd="0" destOrd="0" presId="urn:microsoft.com/office/officeart/2005/8/layout/vList4"/>
    <dgm:cxn modelId="{168C02EA-2274-433C-A8E5-F9A5F45DEDE1}" type="presParOf" srcId="{FC100DA4-223D-4F02-9779-A7637A833FAB}" destId="{386E75DD-7918-4BE3-A1F0-0F727ACB15D0}" srcOrd="1" destOrd="0" presId="urn:microsoft.com/office/officeart/2005/8/layout/vList4"/>
    <dgm:cxn modelId="{E162D14C-4F3C-4604-B473-7200EE9C819A}" type="presParOf" srcId="{FC100DA4-223D-4F02-9779-A7637A833FAB}" destId="{B29C6D87-52D3-4971-A91D-C5D56DF1BFDA}" srcOrd="2" destOrd="0" presId="urn:microsoft.com/office/officeart/2005/8/layout/vList4"/>
    <dgm:cxn modelId="{7349E5AD-EB6E-4389-8D3B-24806B81D392}" type="presParOf" srcId="{7BF0190E-BB92-480E-9834-3B1FF6EFD853}" destId="{99B3DD52-774C-437B-AE74-1359C50413A2}" srcOrd="7" destOrd="0" presId="urn:microsoft.com/office/officeart/2005/8/layout/vList4"/>
    <dgm:cxn modelId="{FB1674B5-F176-4298-9CAD-D0A98F5F3229}" type="presParOf" srcId="{7BF0190E-BB92-480E-9834-3B1FF6EFD853}" destId="{CF3F7774-9440-4961-9E92-3DC6AF412C5E}" srcOrd="8" destOrd="0" presId="urn:microsoft.com/office/officeart/2005/8/layout/vList4"/>
    <dgm:cxn modelId="{D26A245F-CC96-456B-BC2E-828DC0C991A0}" type="presParOf" srcId="{CF3F7774-9440-4961-9E92-3DC6AF412C5E}" destId="{F1486D8D-6F98-4C88-90B3-43CB21F5FC9F}" srcOrd="0" destOrd="0" presId="urn:microsoft.com/office/officeart/2005/8/layout/vList4"/>
    <dgm:cxn modelId="{2558C663-88C8-44F4-8EE8-91F05AC04C7E}" type="presParOf" srcId="{CF3F7774-9440-4961-9E92-3DC6AF412C5E}" destId="{4C07B291-5CE2-435D-8A96-F242A60480F8}" srcOrd="1" destOrd="0" presId="urn:microsoft.com/office/officeart/2005/8/layout/vList4"/>
    <dgm:cxn modelId="{20B27752-2E05-4B51-851E-432FF5E3B003}" type="presParOf" srcId="{CF3F7774-9440-4961-9E92-3DC6AF412C5E}" destId="{6D362123-5DC4-41D7-940A-87E193F2F19B}" srcOrd="2" destOrd="0" presId="urn:microsoft.com/office/officeart/2005/8/layout/vList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F82CE2-CA8A-4478-BAF3-625693F7F29E}" type="datetimeFigureOut">
              <a:rPr lang="uk-UA"/>
              <a:pPr>
                <a:defRPr/>
              </a:pPr>
              <a:t>24.06.2016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571609-9BD6-4E08-9970-FD15CBAF4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9E83AF-0244-49DC-A770-654935553A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0571" y="1974397"/>
            <a:ext cx="465387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121C-5664-4C20-9FB4-8156FFFBCE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1839603" y="152827"/>
            <a:ext cx="6320518" cy="38100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10"/>
          <p:cNvCxnSpPr/>
          <p:nvPr userDrawn="1"/>
        </p:nvCxnSpPr>
        <p:spPr>
          <a:xfrm>
            <a:off x="1778412" y="566946"/>
            <a:ext cx="6737755" cy="446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logo1.jpg"/>
          <p:cNvPicPr>
            <a:picLocks noChangeAspect="1"/>
          </p:cNvPicPr>
          <p:nvPr userDrawn="1"/>
        </p:nvPicPr>
        <p:blipFill>
          <a:blip r:embed="rId2" cstate="print"/>
          <a:srcRect l="8915" t="37209" r="7984" b="38915"/>
          <a:stretch>
            <a:fillRect/>
          </a:stretch>
        </p:blipFill>
        <p:spPr>
          <a:xfrm>
            <a:off x="127591" y="106323"/>
            <a:ext cx="1616149" cy="4643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5A8E5-F0D2-44C0-A1C2-B818261C30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971" y="1424679"/>
            <a:ext cx="814251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839603" y="152827"/>
            <a:ext cx="6320518" cy="38100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0"/>
          <p:cNvCxnSpPr/>
          <p:nvPr userDrawn="1"/>
        </p:nvCxnSpPr>
        <p:spPr>
          <a:xfrm>
            <a:off x="1778412" y="566946"/>
            <a:ext cx="6737755" cy="446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 bwMode="auto">
          <a:xfrm>
            <a:off x="1686297" y="6388925"/>
            <a:ext cx="7457704" cy="469075"/>
          </a:xfrm>
          <a:prstGeom prst="rect">
            <a:avLst/>
          </a:prstGeom>
          <a:solidFill>
            <a:srgbClr val="6DC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669088"/>
            <a:ext cx="4333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</a:defRPr>
            </a:lvl1pPr>
          </a:lstStyle>
          <a:p>
            <a:pPr>
              <a:defRPr/>
            </a:pPr>
            <a:fld id="{C172AE3A-682E-434F-98DB-5960D29EB1C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7" name="Рисунок 6" descr="logo1.jpg"/>
          <p:cNvPicPr>
            <a:picLocks noChangeAspect="1"/>
          </p:cNvPicPr>
          <p:nvPr userDrawn="1"/>
        </p:nvPicPr>
        <p:blipFill>
          <a:blip r:embed="rId5" cstate="print"/>
          <a:srcRect l="8915" t="37209" r="7984" b="38915"/>
          <a:stretch>
            <a:fillRect/>
          </a:stretch>
        </p:blipFill>
        <p:spPr>
          <a:xfrm>
            <a:off x="127591" y="106323"/>
            <a:ext cx="1616149" cy="464341"/>
          </a:xfrm>
          <a:prstGeom prst="rect">
            <a:avLst/>
          </a:prstGeom>
        </p:spPr>
      </p:pic>
      <p:pic>
        <p:nvPicPr>
          <p:cNvPr id="8" name="Рисунок 7" descr="imagesHTML1.jpg"/>
          <p:cNvPicPr>
            <a:picLocks noChangeAspect="1"/>
          </p:cNvPicPr>
          <p:nvPr userDrawn="1"/>
        </p:nvPicPr>
        <p:blipFill>
          <a:blip r:embed="rId6"/>
          <a:srcRect t="21735" b="26029"/>
          <a:stretch>
            <a:fillRect/>
          </a:stretch>
        </p:blipFill>
        <p:spPr>
          <a:xfrm>
            <a:off x="1" y="6389083"/>
            <a:ext cx="1864426" cy="468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286" y="1480457"/>
            <a:ext cx="7329714" cy="147732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Проект команды №9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Имя!</a:t>
            </a:r>
            <a:endParaRPr lang="ru-RU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837418" y="4607606"/>
            <a:ext cx="2447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</a:rPr>
              <a:t>июнь 2016 </a:t>
            </a:r>
            <a:r>
              <a:rPr lang="ru-RU" b="1" dirty="0" smtClean="0">
                <a:solidFill>
                  <a:schemeClr val="tx2"/>
                </a:solidFill>
              </a:rPr>
              <a:t>г.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5A8E5-F0D2-44C0-A1C2-B818261C30E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96101" y="158090"/>
            <a:ext cx="6939140" cy="381001"/>
          </a:xfrm>
          <a:prstGeom prst="rect">
            <a:avLst/>
          </a:prstGeo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</a:rPr>
              <a:t>Участники проекта:</a:t>
            </a:r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170212" y="660729"/>
          <a:ext cx="4199907" cy="560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/>
        </p:nvGraphicFramePr>
        <p:xfrm>
          <a:off x="4550228" y="682500"/>
          <a:ext cx="4199907" cy="560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5A8E5-F0D2-44C0-A1C2-B818261C30E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Оформление по умолчанию">
  <a:themeElements>
    <a:clrScheme name="GoIT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EEF0EB"/>
      </a:accent1>
      <a:accent2>
        <a:srgbClr val="CCAF0A"/>
      </a:accent2>
      <a:accent3>
        <a:srgbClr val="BAB8C8"/>
      </a:accent3>
      <a:accent4>
        <a:srgbClr val="ABB89D"/>
      </a:accent4>
      <a:accent5>
        <a:srgbClr val="C4BDAA"/>
      </a:accent5>
      <a:accent6>
        <a:srgbClr val="B1B5BA"/>
      </a:accent6>
      <a:hlink>
        <a:srgbClr val="00706C"/>
      </a:hlink>
      <a:folHlink>
        <a:srgbClr val="C366EF"/>
      </a:folHlink>
    </a:clrScheme>
    <a:fontScheme name="Оформление по умолчанию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CC00"/>
        </a:accent1>
        <a:accent2>
          <a:srgbClr val="3367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D8A"/>
        </a:accent6>
        <a:hlink>
          <a:srgbClr val="019934"/>
        </a:hlink>
        <a:folHlink>
          <a:srgbClr val="9965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CC00"/>
        </a:accent1>
        <a:accent2>
          <a:srgbClr val="9965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5B2D"/>
        </a:accent6>
        <a:hlink>
          <a:srgbClr val="336799"/>
        </a:hlink>
        <a:folHlink>
          <a:srgbClr val="0199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DTEK_investor_presentation_April_2009</Template>
  <TotalTime>9320</TotalTime>
  <Words>43</Words>
  <Application>Microsoft Office PowerPoint</Application>
  <PresentationFormat>Экран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1_Оформление по умолчанию</vt:lpstr>
      <vt:lpstr>Проект команды №9   Имя!</vt:lpstr>
      <vt:lpstr>Участники проекта:</vt:lpstr>
      <vt:lpstr>Слайд 3</vt:lpstr>
    </vt:vector>
  </TitlesOfParts>
  <Company>Корпорация "ДТЭК"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POWER LEADER </dc:title>
  <dc:creator>Grischenkova</dc:creator>
  <cp:lastModifiedBy>Admin</cp:lastModifiedBy>
  <cp:revision>920</cp:revision>
  <dcterms:created xsi:type="dcterms:W3CDTF">2009-04-15T12:16:37Z</dcterms:created>
  <dcterms:modified xsi:type="dcterms:W3CDTF">2016-06-24T13:34:38Z</dcterms:modified>
</cp:coreProperties>
</file>