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6B73-37A8-8501-C847-C5EDAEBEF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C1C664-F3D0-2251-CC55-AEE8358AA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FE2E1-95B6-72E2-71F5-F4D505773EBC}"/>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5" name="Footer Placeholder 4">
            <a:extLst>
              <a:ext uri="{FF2B5EF4-FFF2-40B4-BE49-F238E27FC236}">
                <a16:creationId xmlns:a16="http://schemas.microsoft.com/office/drawing/2014/main" id="{C02F1CAD-27E6-A13C-5C75-95852792F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63AB4-69F8-4FD0-9787-0D50E316E5EE}"/>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136984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C262-F211-EEDD-9907-26380E3B76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1323C-8EDF-06B8-2AE3-AFED62C6E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6FE54-2569-67E4-77F5-0AEF113080BE}"/>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5" name="Footer Placeholder 4">
            <a:extLst>
              <a:ext uri="{FF2B5EF4-FFF2-40B4-BE49-F238E27FC236}">
                <a16:creationId xmlns:a16="http://schemas.microsoft.com/office/drawing/2014/main" id="{5C180924-355F-ED8C-34A9-EDF3C8842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D72FC-F6F8-893D-A564-A87F4E3B1B8F}"/>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26109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9CFC01-D817-E504-9D33-C3BB727FA8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1364CA-EE1D-2D78-9CE0-173F363A1B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A5073-C840-5665-4616-38424EB772A0}"/>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5" name="Footer Placeholder 4">
            <a:extLst>
              <a:ext uri="{FF2B5EF4-FFF2-40B4-BE49-F238E27FC236}">
                <a16:creationId xmlns:a16="http://schemas.microsoft.com/office/drawing/2014/main" id="{4FC978DC-9F0B-0E2A-614B-8699526FD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34781-3FD3-A9C0-192F-249652DBC56D}"/>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335114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C667-B500-22C9-B9B3-8823428D8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34342-3230-80DB-D5D1-27A27CB97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64176-18EF-D9D4-CE00-904626092208}"/>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5" name="Footer Placeholder 4">
            <a:extLst>
              <a:ext uri="{FF2B5EF4-FFF2-40B4-BE49-F238E27FC236}">
                <a16:creationId xmlns:a16="http://schemas.microsoft.com/office/drawing/2014/main" id="{F7421B6B-3CAB-143E-9A6B-54F95F76E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C17BC-62B8-3C05-C54F-D449362C8ABF}"/>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323926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D234-C192-BB71-DA59-AE1423F6D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26E9F-18E4-4181-160D-4F13579B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858A8-6FDE-A2DB-115C-736A5E57BD42}"/>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5" name="Footer Placeholder 4">
            <a:extLst>
              <a:ext uri="{FF2B5EF4-FFF2-40B4-BE49-F238E27FC236}">
                <a16:creationId xmlns:a16="http://schemas.microsoft.com/office/drawing/2014/main" id="{1FB2589B-C182-0298-2E0A-CF08471AB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AE387-75AD-600F-A3E8-F52C3CEC465F}"/>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1710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18A2-8449-5581-7D89-BDFC0955D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B9721-4ED7-FBBF-7E3F-56D4C6E614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7D2670-3318-76A6-E5DA-8403A36A1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77F3D-940A-0506-A6C8-77F68964764E}"/>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6" name="Footer Placeholder 5">
            <a:extLst>
              <a:ext uri="{FF2B5EF4-FFF2-40B4-BE49-F238E27FC236}">
                <a16:creationId xmlns:a16="http://schemas.microsoft.com/office/drawing/2014/main" id="{6CE1B655-C423-6151-C950-424E1D016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B7A67-43AC-ECCC-AFA7-8268602C3BB9}"/>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19662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AD4C-9E53-CEA3-9B1E-1E4186932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E839A2-904B-6B7B-FEE9-511D00AD4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F6D17-262C-A922-768B-69586FB7A3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AD2994-35E8-77C2-86AC-060B49F49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F5451-1325-9EDE-8A5A-4E8444A5C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29168-640B-A35D-394C-8966AE910122}"/>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8" name="Footer Placeholder 7">
            <a:extLst>
              <a:ext uri="{FF2B5EF4-FFF2-40B4-BE49-F238E27FC236}">
                <a16:creationId xmlns:a16="http://schemas.microsoft.com/office/drawing/2014/main" id="{3AE3A453-C2DF-6B34-1A8B-BF17A3BFBB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AE52D3-6F85-524E-5A9B-1F220430A366}"/>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185357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3360-3746-028A-5EAB-6551C8F6C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1C21BC-A193-1142-761B-4872779DE386}"/>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4" name="Footer Placeholder 3">
            <a:extLst>
              <a:ext uri="{FF2B5EF4-FFF2-40B4-BE49-F238E27FC236}">
                <a16:creationId xmlns:a16="http://schemas.microsoft.com/office/drawing/2014/main" id="{516FEE57-2D78-5A17-B88A-F6959A831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41D1F-A30C-BBA9-2647-F5AE9507A463}"/>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212736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0EE72-C675-C2AA-30CC-31B98CBC81BB}"/>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3" name="Footer Placeholder 2">
            <a:extLst>
              <a:ext uri="{FF2B5EF4-FFF2-40B4-BE49-F238E27FC236}">
                <a16:creationId xmlns:a16="http://schemas.microsoft.com/office/drawing/2014/main" id="{B2356BDB-03D6-2C85-1FAA-B6EB741D8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4AA634-A028-556F-8BF3-0CE39A5309D4}"/>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287485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952F-B505-58EF-0F53-6C1E98F27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CCCDB-ECCE-E958-995B-59002B0D9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662D43-FBBE-0810-DAEF-FCBFAF779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37568-93C5-B7EA-A16C-0730D2D8952D}"/>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6" name="Footer Placeholder 5">
            <a:extLst>
              <a:ext uri="{FF2B5EF4-FFF2-40B4-BE49-F238E27FC236}">
                <a16:creationId xmlns:a16="http://schemas.microsoft.com/office/drawing/2014/main" id="{C30B36E3-765E-8533-4AFE-2E72A38A0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6C79C-8EF7-C402-BB1D-E27BA5EFFF48}"/>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349410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A8F3-9B8C-EF83-DF9F-AF28B71AE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92F1F-48DB-09E9-1CE6-61B55A8CF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FEE507-D3A6-4D6C-83EE-5CB31583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F7993-B79A-32B8-BF78-374996AFC23D}"/>
              </a:ext>
            </a:extLst>
          </p:cNvPr>
          <p:cNvSpPr>
            <a:spLocks noGrp="1"/>
          </p:cNvSpPr>
          <p:nvPr>
            <p:ph type="dt" sz="half" idx="10"/>
          </p:nvPr>
        </p:nvSpPr>
        <p:spPr/>
        <p:txBody>
          <a:bodyPr/>
          <a:lstStyle/>
          <a:p>
            <a:fld id="{4E197B8A-82F8-47EB-A7A3-EB1AEB6040E5}" type="datetimeFigureOut">
              <a:rPr lang="en-US" smtClean="0"/>
              <a:t>3/13/2025</a:t>
            </a:fld>
            <a:endParaRPr lang="en-US"/>
          </a:p>
        </p:txBody>
      </p:sp>
      <p:sp>
        <p:nvSpPr>
          <p:cNvPr id="6" name="Footer Placeholder 5">
            <a:extLst>
              <a:ext uri="{FF2B5EF4-FFF2-40B4-BE49-F238E27FC236}">
                <a16:creationId xmlns:a16="http://schemas.microsoft.com/office/drawing/2014/main" id="{B742586A-4187-3849-6F4F-4BD801FBF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126D28-D132-07D2-D410-0C4C06EFE658}"/>
              </a:ext>
            </a:extLst>
          </p:cNvPr>
          <p:cNvSpPr>
            <a:spLocks noGrp="1"/>
          </p:cNvSpPr>
          <p:nvPr>
            <p:ph type="sldNum" sz="quarter" idx="12"/>
          </p:nvPr>
        </p:nvSpPr>
        <p:spPr/>
        <p:txBody>
          <a:bodyPr/>
          <a:lstStyle/>
          <a:p>
            <a:fld id="{0149CC7E-4953-4D46-ABBA-63B883E23886}" type="slidenum">
              <a:rPr lang="en-US" smtClean="0"/>
              <a:t>‹#›</a:t>
            </a:fld>
            <a:endParaRPr lang="en-US"/>
          </a:p>
        </p:txBody>
      </p:sp>
    </p:spTree>
    <p:extLst>
      <p:ext uri="{BB962C8B-B14F-4D97-AF65-F5344CB8AC3E}">
        <p14:creationId xmlns:p14="http://schemas.microsoft.com/office/powerpoint/2010/main" val="230052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6F079-3358-87E5-12A0-A0D33BE0D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AD4D8-F722-A3D7-466B-B36588B923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12D4C-2F16-16AF-C1B8-812CBA523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97B8A-82F8-47EB-A7A3-EB1AEB6040E5}" type="datetimeFigureOut">
              <a:rPr lang="en-US" smtClean="0"/>
              <a:t>3/13/2025</a:t>
            </a:fld>
            <a:endParaRPr lang="en-US"/>
          </a:p>
        </p:txBody>
      </p:sp>
      <p:sp>
        <p:nvSpPr>
          <p:cNvPr id="5" name="Footer Placeholder 4">
            <a:extLst>
              <a:ext uri="{FF2B5EF4-FFF2-40B4-BE49-F238E27FC236}">
                <a16:creationId xmlns:a16="http://schemas.microsoft.com/office/drawing/2014/main" id="{A9EC286A-4EA5-7347-C0C0-7139F953D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36A09C-CDBF-4AFE-8E45-5CC2F027DB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9CC7E-4953-4D46-ABBA-63B883E23886}" type="slidenum">
              <a:rPr lang="en-US" smtClean="0"/>
              <a:t>‹#›</a:t>
            </a:fld>
            <a:endParaRPr lang="en-US"/>
          </a:p>
        </p:txBody>
      </p:sp>
    </p:spTree>
    <p:extLst>
      <p:ext uri="{BB962C8B-B14F-4D97-AF65-F5344CB8AC3E}">
        <p14:creationId xmlns:p14="http://schemas.microsoft.com/office/powerpoint/2010/main" val="19330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1924-B498-D799-2D23-FB524B09ED7D}"/>
              </a:ext>
            </a:extLst>
          </p:cNvPr>
          <p:cNvSpPr/>
          <p:nvPr/>
        </p:nvSpPr>
        <p:spPr>
          <a:xfrm>
            <a:off x="1192697" y="4267200"/>
            <a:ext cx="2849216" cy="23191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300" dirty="0">
                <a:solidFill>
                  <a:schemeClr val="tx1"/>
                </a:solidFill>
              </a:rPr>
              <a:t>he ILOVEYOU virus was created by </a:t>
            </a:r>
            <a:r>
              <a:rPr lang="en-US" sz="1300" dirty="0" err="1">
                <a:solidFill>
                  <a:schemeClr val="tx1"/>
                </a:solidFill>
              </a:rPr>
              <a:t>Onel</a:t>
            </a:r>
            <a:r>
              <a:rPr lang="en-US" sz="1300" dirty="0">
                <a:solidFill>
                  <a:schemeClr val="tx1"/>
                </a:solidFill>
              </a:rPr>
              <a:t> de Guzman. It was a destructive computer worm that spread via email. It arrived as an email attachment named “love-letter-for-you-txt.vbs” and infected computers when opened. The widespread damage by overwriting files, stealing passwords and spreading rapidly. It highlighted the importance of cybersecurity and caution when opening email attachments</a:t>
            </a:r>
          </a:p>
        </p:txBody>
      </p:sp>
      <p:sp>
        <p:nvSpPr>
          <p:cNvPr id="10" name="Rectangle 9">
            <a:extLst>
              <a:ext uri="{FF2B5EF4-FFF2-40B4-BE49-F238E27FC236}">
                <a16:creationId xmlns:a16="http://schemas.microsoft.com/office/drawing/2014/main" id="{17FB4166-692F-B959-8C8C-34411F08E778}"/>
              </a:ext>
            </a:extLst>
          </p:cNvPr>
          <p:cNvSpPr/>
          <p:nvPr/>
        </p:nvSpPr>
        <p:spPr>
          <a:xfrm>
            <a:off x="874643" y="861392"/>
            <a:ext cx="3167268" cy="27763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 </a:t>
            </a:r>
            <a:r>
              <a:rPr lang="en-US" sz="1300" dirty="0">
                <a:solidFill>
                  <a:schemeClr val="tx1">
                    <a:lumMod val="95000"/>
                    <a:lumOff val="5000"/>
                  </a:schemeClr>
                </a:solidFill>
              </a:rPr>
              <a:t>The creeper virus, often considered the first computer virus was detected on </a:t>
            </a:r>
            <a:r>
              <a:rPr lang="en-US" sz="1300" dirty="0" err="1">
                <a:solidFill>
                  <a:schemeClr val="tx1">
                    <a:lumMod val="95000"/>
                    <a:lumOff val="5000"/>
                  </a:schemeClr>
                </a:solidFill>
              </a:rPr>
              <a:t>Arapnet</a:t>
            </a:r>
            <a:r>
              <a:rPr lang="en-US" sz="1300" dirty="0">
                <a:solidFill>
                  <a:schemeClr val="tx1">
                    <a:lumMod val="95000"/>
                    <a:lumOff val="5000"/>
                  </a:schemeClr>
                </a:solidFill>
              </a:rPr>
              <a:t>, the precursor to the internet. The creeper virus was created by Bob Thomas. Even though it didn’t cause a lot of damage, creeper highlighted the potential for self-replicating malicious software, which led to the development of the first antivirus program called Reaper, designed to remove creeper infections. This marked the beginning of cybersecurity concerns surrounding viruses and emphasized the importance of protective measures for computer systems.</a:t>
            </a:r>
          </a:p>
        </p:txBody>
      </p:sp>
      <p:sp>
        <p:nvSpPr>
          <p:cNvPr id="11" name="Rectangle 10">
            <a:extLst>
              <a:ext uri="{FF2B5EF4-FFF2-40B4-BE49-F238E27FC236}">
                <a16:creationId xmlns:a16="http://schemas.microsoft.com/office/drawing/2014/main" id="{055ADA3F-5294-8795-9E78-34E9E92EFE50}"/>
              </a:ext>
            </a:extLst>
          </p:cNvPr>
          <p:cNvSpPr/>
          <p:nvPr/>
        </p:nvSpPr>
        <p:spPr>
          <a:xfrm>
            <a:off x="4638261" y="4141302"/>
            <a:ext cx="3061251" cy="2445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Edward Snowden Revelations refers to the disclosures made by former NSA contractor Edward Snowden in 2013. Snowden leaked classified information revealing extensive surveillance programs conducted by the NSA and its international partners, sparking a global debate o privacy and government accountability</a:t>
            </a:r>
            <a:r>
              <a:rPr lang="en-US" sz="1400" dirty="0">
                <a:solidFill>
                  <a:schemeClr val="tx1"/>
                </a:solidFill>
              </a:rPr>
              <a:t>. His actions led to changes in public perception, policy discussions and increased scrutiny over surveillance practices.</a:t>
            </a:r>
          </a:p>
        </p:txBody>
      </p:sp>
      <p:sp>
        <p:nvSpPr>
          <p:cNvPr id="12" name="Rectangle 11">
            <a:extLst>
              <a:ext uri="{FF2B5EF4-FFF2-40B4-BE49-F238E27FC236}">
                <a16:creationId xmlns:a16="http://schemas.microsoft.com/office/drawing/2014/main" id="{831361EB-9A42-CA0B-9E3D-6938216E193C}"/>
              </a:ext>
            </a:extLst>
          </p:cNvPr>
          <p:cNvSpPr/>
          <p:nvPr/>
        </p:nvSpPr>
        <p:spPr>
          <a:xfrm>
            <a:off x="4638261" y="1033671"/>
            <a:ext cx="2802832" cy="260405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The Morris worm was created by Robert Tappan Morris. It exploited vulnerabilities in Unix systems and weak passwords to infect computers autonomously. The worm widespread disruption, highlighting the vulnerability of early internet infrastructure and the need for improved cybersecurity measures</a:t>
            </a:r>
            <a:r>
              <a:rPr lang="en-US" sz="1400" dirty="0">
                <a:solidFill>
                  <a:schemeClr val="tx1"/>
                </a:solidFill>
              </a:rPr>
              <a:t>. </a:t>
            </a:r>
          </a:p>
        </p:txBody>
      </p:sp>
      <p:sp>
        <p:nvSpPr>
          <p:cNvPr id="13" name="Rectangle 12">
            <a:extLst>
              <a:ext uri="{FF2B5EF4-FFF2-40B4-BE49-F238E27FC236}">
                <a16:creationId xmlns:a16="http://schemas.microsoft.com/office/drawing/2014/main" id="{A22E2D03-95CE-656B-A499-8BDEA9B37171}"/>
              </a:ext>
            </a:extLst>
          </p:cNvPr>
          <p:cNvSpPr/>
          <p:nvPr/>
        </p:nvSpPr>
        <p:spPr>
          <a:xfrm>
            <a:off x="8348866" y="4141302"/>
            <a:ext cx="3061251" cy="24450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Wannacry</a:t>
            </a:r>
            <a:r>
              <a:rPr lang="en-US" sz="1300" dirty="0">
                <a:solidFill>
                  <a:schemeClr val="tx1"/>
                </a:solidFill>
              </a:rPr>
              <a:t> Ransomware Attack: This targeted computers running Microsoft Windows, encrypting data and demanding ransom payments in bitcoin. It exploited a vulnerability called Eternal Blue, allegedly developed by the NSA, to spread rapidly across network globally, infecting a lot of computers. The attack highlighted the importance of keeping software updated and spurred efforts to strengthen cybersecurity defenses worldwide. </a:t>
            </a:r>
          </a:p>
        </p:txBody>
      </p:sp>
      <p:sp>
        <p:nvSpPr>
          <p:cNvPr id="14" name="Rectangle 13">
            <a:extLst>
              <a:ext uri="{FF2B5EF4-FFF2-40B4-BE49-F238E27FC236}">
                <a16:creationId xmlns:a16="http://schemas.microsoft.com/office/drawing/2014/main" id="{C5B9AA51-B49F-8D75-F905-A2FC7B91CF0B}"/>
              </a:ext>
            </a:extLst>
          </p:cNvPr>
          <p:cNvSpPr/>
          <p:nvPr/>
        </p:nvSpPr>
        <p:spPr>
          <a:xfrm>
            <a:off x="8348866" y="1162879"/>
            <a:ext cx="2802832" cy="2345635"/>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The Secure Sockets Layer (SSL) protocol ensures secure communication over the internet by encrypting data transmitted between a client and server. SSL certifies and verifies server identities. SSL is an important technology for safeguarding sensitive information online</a:t>
            </a:r>
            <a:r>
              <a:rPr lang="en-US" sz="1400" dirty="0">
                <a:solidFill>
                  <a:schemeClr val="tx1"/>
                </a:solidFill>
              </a:rPr>
              <a:t>. </a:t>
            </a:r>
          </a:p>
        </p:txBody>
      </p:sp>
      <p:sp>
        <p:nvSpPr>
          <p:cNvPr id="16" name="Rectangle 15">
            <a:extLst>
              <a:ext uri="{FF2B5EF4-FFF2-40B4-BE49-F238E27FC236}">
                <a16:creationId xmlns:a16="http://schemas.microsoft.com/office/drawing/2014/main" id="{305F1432-CE96-2FEB-02C6-9D44A1006F7E}"/>
              </a:ext>
            </a:extLst>
          </p:cNvPr>
          <p:cNvSpPr/>
          <p:nvPr/>
        </p:nvSpPr>
        <p:spPr>
          <a:xfrm>
            <a:off x="2047462" y="503589"/>
            <a:ext cx="649356" cy="278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1971</a:t>
            </a:r>
          </a:p>
        </p:txBody>
      </p:sp>
      <p:sp>
        <p:nvSpPr>
          <p:cNvPr id="18" name="Rectangle 17">
            <a:extLst>
              <a:ext uri="{FF2B5EF4-FFF2-40B4-BE49-F238E27FC236}">
                <a16:creationId xmlns:a16="http://schemas.microsoft.com/office/drawing/2014/main" id="{FDF8C99E-4508-3FB3-60A2-01510BC7403E}"/>
              </a:ext>
            </a:extLst>
          </p:cNvPr>
          <p:cNvSpPr/>
          <p:nvPr/>
        </p:nvSpPr>
        <p:spPr>
          <a:xfrm>
            <a:off x="5681869" y="649358"/>
            <a:ext cx="828261" cy="278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1988</a:t>
            </a:r>
          </a:p>
        </p:txBody>
      </p:sp>
      <p:sp>
        <p:nvSpPr>
          <p:cNvPr id="19" name="Rectangle 18">
            <a:extLst>
              <a:ext uri="{FF2B5EF4-FFF2-40B4-BE49-F238E27FC236}">
                <a16:creationId xmlns:a16="http://schemas.microsoft.com/office/drawing/2014/main" id="{4E307FE3-8005-C97C-529F-7DB6110D2008}"/>
              </a:ext>
            </a:extLst>
          </p:cNvPr>
          <p:cNvSpPr/>
          <p:nvPr/>
        </p:nvSpPr>
        <p:spPr>
          <a:xfrm>
            <a:off x="9144000" y="781881"/>
            <a:ext cx="828261" cy="278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1995</a:t>
            </a:r>
          </a:p>
        </p:txBody>
      </p:sp>
      <p:sp>
        <p:nvSpPr>
          <p:cNvPr id="20" name="Rectangle 19">
            <a:extLst>
              <a:ext uri="{FF2B5EF4-FFF2-40B4-BE49-F238E27FC236}">
                <a16:creationId xmlns:a16="http://schemas.microsoft.com/office/drawing/2014/main" id="{2AC1BACF-FE90-BEE1-B0EE-40ADCCEEB892}"/>
              </a:ext>
            </a:extLst>
          </p:cNvPr>
          <p:cNvSpPr/>
          <p:nvPr/>
        </p:nvSpPr>
        <p:spPr>
          <a:xfrm>
            <a:off x="2332383" y="3906076"/>
            <a:ext cx="728869" cy="26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2000</a:t>
            </a:r>
          </a:p>
        </p:txBody>
      </p:sp>
      <p:sp>
        <p:nvSpPr>
          <p:cNvPr id="21" name="Rectangle 20">
            <a:extLst>
              <a:ext uri="{FF2B5EF4-FFF2-40B4-BE49-F238E27FC236}">
                <a16:creationId xmlns:a16="http://schemas.microsoft.com/office/drawing/2014/main" id="{AF7CD6A8-7D4F-10BA-D2F0-85A283A241C2}"/>
              </a:ext>
            </a:extLst>
          </p:cNvPr>
          <p:cNvSpPr/>
          <p:nvPr/>
        </p:nvSpPr>
        <p:spPr>
          <a:xfrm>
            <a:off x="5768009" y="3876259"/>
            <a:ext cx="728869" cy="26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2013</a:t>
            </a:r>
          </a:p>
        </p:txBody>
      </p:sp>
      <p:sp>
        <p:nvSpPr>
          <p:cNvPr id="22" name="Rectangle 21">
            <a:extLst>
              <a:ext uri="{FF2B5EF4-FFF2-40B4-BE49-F238E27FC236}">
                <a16:creationId xmlns:a16="http://schemas.microsoft.com/office/drawing/2014/main" id="{7B4ED508-4074-0DAA-02B5-61EA35FF879D}"/>
              </a:ext>
            </a:extLst>
          </p:cNvPr>
          <p:cNvSpPr/>
          <p:nvPr/>
        </p:nvSpPr>
        <p:spPr>
          <a:xfrm>
            <a:off x="9385847" y="3813311"/>
            <a:ext cx="728869" cy="26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2017</a:t>
            </a:r>
          </a:p>
        </p:txBody>
      </p:sp>
      <p:sp>
        <p:nvSpPr>
          <p:cNvPr id="23" name="Rectangle 22">
            <a:extLst>
              <a:ext uri="{FF2B5EF4-FFF2-40B4-BE49-F238E27FC236}">
                <a16:creationId xmlns:a16="http://schemas.microsoft.com/office/drawing/2014/main" id="{97CA3C9A-E91F-0736-3CFC-22B7D3BBB251}"/>
              </a:ext>
            </a:extLst>
          </p:cNvPr>
          <p:cNvSpPr/>
          <p:nvPr/>
        </p:nvSpPr>
        <p:spPr>
          <a:xfrm>
            <a:off x="1477617" y="152403"/>
            <a:ext cx="8494644" cy="27333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TIMELINE SHOWCASING THE EVOLUTION OF CYBERSECURITY </a:t>
            </a:r>
          </a:p>
        </p:txBody>
      </p:sp>
    </p:spTree>
    <p:extLst>
      <p:ext uri="{BB962C8B-B14F-4D97-AF65-F5344CB8AC3E}">
        <p14:creationId xmlns:p14="http://schemas.microsoft.com/office/powerpoint/2010/main" val="4042025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379</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cp:revision>
  <dcterms:created xsi:type="dcterms:W3CDTF">2025-03-12T18:19:14Z</dcterms:created>
  <dcterms:modified xsi:type="dcterms:W3CDTF">2025-03-13T23:30:56Z</dcterms:modified>
</cp:coreProperties>
</file>