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alanquin Dark"/>
      <p:regular r:id="rId29"/>
      <p:bold r:id="rId30"/>
    </p:embeddedFont>
    <p:embeddedFont>
      <p:font typeface="Poppins Black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ECAA00-D737-4F85-9C92-951193EFA86E}">
  <a:tblStyle styleId="{88ECAA00-D737-4F85-9C92-951193EFA8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alanquinDark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oppinsBlack-bold.fntdata"/><Relationship Id="rId30" Type="http://schemas.openxmlformats.org/officeDocument/2006/relationships/font" Target="fonts/PalanquinDark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PoppinsBlack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5" name="Google Shape;6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936175" y="662150"/>
            <a:ext cx="44946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68575" y="3032950"/>
            <a:ext cx="2962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947403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61" name="Google Shape;61;p11"/>
          <p:cNvGrpSpPr/>
          <p:nvPr/>
        </p:nvGrpSpPr>
        <p:grpSpPr>
          <a:xfrm>
            <a:off x="-2098739" y="-2054044"/>
            <a:ext cx="13500988" cy="9856129"/>
            <a:chOff x="-2098739" y="-2054044"/>
            <a:chExt cx="13500988" cy="9856129"/>
          </a:xfrm>
        </p:grpSpPr>
        <p:sp>
          <p:nvSpPr>
            <p:cNvPr id="62" name="Google Shape;62;p11"/>
            <p:cNvSpPr/>
            <p:nvPr/>
          </p:nvSpPr>
          <p:spPr>
            <a:xfrm flipH="1" rot="1956016">
              <a:off x="-1420073" y="2411499"/>
              <a:ext cx="5697651" cy="4185418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flipH="1" rot="-8978585">
              <a:off x="6889116" y="-1236583"/>
              <a:ext cx="4040147" cy="2967838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2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1" name="Google Shape;71;p13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-2938881" y="-466401"/>
            <a:ext cx="14756839" cy="7578149"/>
            <a:chOff x="-2938881" y="-466401"/>
            <a:chExt cx="14756839" cy="7578149"/>
          </a:xfrm>
        </p:grpSpPr>
        <p:sp>
          <p:nvSpPr>
            <p:cNvPr id="16" name="Google Shape;16;p3"/>
            <p:cNvSpPr/>
            <p:nvPr/>
          </p:nvSpPr>
          <p:spPr>
            <a:xfrm rot="5779024">
              <a:off x="8101155" y="3457185"/>
              <a:ext cx="4039660" cy="2967480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6705273">
              <a:off x="-2832018" y="475863"/>
              <a:ext cx="4040115" cy="2967815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2" name="Google Shape;1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-2329161" y="-2117923"/>
            <a:ext cx="13857245" cy="9365219"/>
            <a:chOff x="-2329161" y="-2117923"/>
            <a:chExt cx="13857245" cy="9365219"/>
          </a:xfrm>
        </p:grpSpPr>
        <p:sp>
          <p:nvSpPr>
            <p:cNvPr id="22" name="Google Shape;22;p4"/>
            <p:cNvSpPr/>
            <p:nvPr/>
          </p:nvSpPr>
          <p:spPr>
            <a:xfrm rot="5779024">
              <a:off x="7811280" y="-1430840"/>
              <a:ext cx="4039660" cy="2967480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"/>
            <p:cNvSpPr/>
            <p:nvPr/>
          </p:nvSpPr>
          <p:spPr>
            <a:xfrm rot="4073489">
              <a:off x="-2214151" y="3333524"/>
              <a:ext cx="4039961" cy="2967701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28" name="Google Shape;28;p5"/>
          <p:cNvGrpSpPr/>
          <p:nvPr/>
        </p:nvGrpSpPr>
        <p:grpSpPr>
          <a:xfrm>
            <a:off x="-3196334" y="-1740756"/>
            <a:ext cx="15460242" cy="7074590"/>
            <a:chOff x="-3196334" y="-1740756"/>
            <a:chExt cx="15460242" cy="7074590"/>
          </a:xfrm>
        </p:grpSpPr>
        <p:sp>
          <p:nvSpPr>
            <p:cNvPr id="29" name="Google Shape;29;p5"/>
            <p:cNvSpPr/>
            <p:nvPr/>
          </p:nvSpPr>
          <p:spPr>
            <a:xfrm>
              <a:off x="8224166" y="-1740756"/>
              <a:ext cx="4039742" cy="2967540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-3196334" y="2366294"/>
              <a:ext cx="4039742" cy="2967540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4" name="Google Shape;34;p6"/>
          <p:cNvSpPr txBox="1"/>
          <p:nvPr>
            <p:ph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38" name="Google Shape;38;p7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/>
        </p:txBody>
      </p:sp>
      <p:sp>
        <p:nvSpPr>
          <p:cNvPr id="40" name="Google Shape;40;p7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" name="Google Shape;43;p7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 rot="-7770059">
            <a:off x="7450550" y="-139777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grpSp>
        <p:nvGrpSpPr>
          <p:cNvPr id="51" name="Google Shape;51;p9"/>
          <p:cNvGrpSpPr/>
          <p:nvPr/>
        </p:nvGrpSpPr>
        <p:grpSpPr>
          <a:xfrm>
            <a:off x="-1355539" y="-1959518"/>
            <a:ext cx="12700928" cy="10498022"/>
            <a:chOff x="-1355539" y="-1959518"/>
            <a:chExt cx="12700928" cy="10498022"/>
          </a:xfrm>
        </p:grpSpPr>
        <p:sp>
          <p:nvSpPr>
            <p:cNvPr id="52" name="Google Shape;52;p9"/>
            <p:cNvSpPr/>
            <p:nvPr/>
          </p:nvSpPr>
          <p:spPr>
            <a:xfrm rot="-1099162">
              <a:off x="5134470" y="3563817"/>
              <a:ext cx="5697542" cy="4185338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9"/>
            <p:cNvSpPr/>
            <p:nvPr/>
          </p:nvSpPr>
          <p:spPr>
            <a:xfrm rot="-10443068">
              <a:off x="-1212618" y="-1758140"/>
              <a:ext cx="4040298" cy="296794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b="0" i="0" sz="32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7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7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7"/>
          <p:cNvSpPr/>
          <p:nvPr/>
        </p:nvSpPr>
        <p:spPr>
          <a:xfrm flipH="1" rot="-2240934">
            <a:off x="-350855" y="773189"/>
            <a:ext cx="4039656" cy="296747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 flipH="1">
            <a:off x="485853" y="4352584"/>
            <a:ext cx="4312894" cy="251839"/>
          </a:xfrm>
          <a:custGeom>
            <a:rect b="b" l="l" r="r" t="t"/>
            <a:pathLst>
              <a:path extrusionOk="0" h="9441" w="161683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/>
          <p:nvPr/>
        </p:nvSpPr>
        <p:spPr>
          <a:xfrm>
            <a:off x="5179338" y="1130145"/>
            <a:ext cx="33036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>
            <p:ph type="ctrTitle"/>
          </p:nvPr>
        </p:nvSpPr>
        <p:spPr>
          <a:xfrm>
            <a:off x="3936175" y="662150"/>
            <a:ext cx="4494600" cy="23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 sz="3500"/>
              <a:t>Restaurant</a:t>
            </a:r>
            <a:r>
              <a:rPr b="0" lang="en" sz="3500"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" sz="3500"/>
              <a:t>Recommendation</a:t>
            </a:r>
            <a:r>
              <a:rPr b="0" lang="en" sz="3500"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" sz="3500"/>
              <a:t>System</a:t>
            </a:r>
            <a:endParaRPr b="0" sz="35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9" name="Google Shape;129;p27"/>
          <p:cNvSpPr txBox="1"/>
          <p:nvPr>
            <p:ph idx="1" type="subTitle"/>
          </p:nvPr>
        </p:nvSpPr>
        <p:spPr>
          <a:xfrm>
            <a:off x="5468575" y="3032950"/>
            <a:ext cx="29622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Zhuoyan Liu, Mahi Shah, Rishabh Setty,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Siming Su </a:t>
            </a:r>
            <a:endParaRPr/>
          </a:p>
        </p:txBody>
      </p:sp>
      <p:grpSp>
        <p:nvGrpSpPr>
          <p:cNvPr id="130" name="Google Shape;130;p27"/>
          <p:cNvGrpSpPr/>
          <p:nvPr/>
        </p:nvGrpSpPr>
        <p:grpSpPr>
          <a:xfrm flipH="1">
            <a:off x="485840" y="1657703"/>
            <a:ext cx="3688925" cy="2838646"/>
            <a:chOff x="946975" y="932450"/>
            <a:chExt cx="1304475" cy="1003800"/>
          </a:xfrm>
        </p:grpSpPr>
        <p:sp>
          <p:nvSpPr>
            <p:cNvPr id="131" name="Google Shape;131;p27"/>
            <p:cNvSpPr/>
            <p:nvPr/>
          </p:nvSpPr>
          <p:spPr>
            <a:xfrm>
              <a:off x="1024500" y="1659900"/>
              <a:ext cx="119325" cy="74950"/>
            </a:xfrm>
            <a:custGeom>
              <a:rect b="b" l="l" r="r" t="t"/>
              <a:pathLst>
                <a:path extrusionOk="0" h="2998" w="4773">
                  <a:moveTo>
                    <a:pt x="4773" y="0"/>
                  </a:moveTo>
                  <a:lnTo>
                    <a:pt x="4773" y="0"/>
                  </a:lnTo>
                  <a:cubicBezTo>
                    <a:pt x="2986" y="307"/>
                    <a:pt x="2144" y="1149"/>
                    <a:pt x="1736" y="1864"/>
                  </a:cubicBezTo>
                  <a:cubicBezTo>
                    <a:pt x="1429" y="613"/>
                    <a:pt x="0" y="256"/>
                    <a:pt x="0" y="256"/>
                  </a:cubicBezTo>
                  <a:lnTo>
                    <a:pt x="0" y="256"/>
                  </a:lnTo>
                  <a:cubicBezTo>
                    <a:pt x="38" y="1966"/>
                    <a:pt x="906" y="2604"/>
                    <a:pt x="1404" y="2833"/>
                  </a:cubicBezTo>
                  <a:cubicBezTo>
                    <a:pt x="1391" y="2923"/>
                    <a:pt x="1391" y="2986"/>
                    <a:pt x="1391" y="2986"/>
                  </a:cubicBezTo>
                  <a:cubicBezTo>
                    <a:pt x="1492" y="2994"/>
                    <a:pt x="1590" y="2997"/>
                    <a:pt x="1686" y="2997"/>
                  </a:cubicBezTo>
                  <a:cubicBezTo>
                    <a:pt x="4498" y="2997"/>
                    <a:pt x="4773" y="1"/>
                    <a:pt x="4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946975" y="1720275"/>
              <a:ext cx="264800" cy="215975"/>
            </a:xfrm>
            <a:custGeom>
              <a:rect b="b" l="l" r="r" t="t"/>
              <a:pathLst>
                <a:path extrusionOk="0" h="8639" w="10592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511" y="5050"/>
                  </a:cubicBezTo>
                  <a:cubicBezTo>
                    <a:pt x="945" y="6467"/>
                    <a:pt x="1799" y="7756"/>
                    <a:pt x="2731" y="8241"/>
                  </a:cubicBezTo>
                  <a:cubicBezTo>
                    <a:pt x="3309" y="8544"/>
                    <a:pt x="3788" y="8638"/>
                    <a:pt x="4162" y="8638"/>
                  </a:cubicBezTo>
                  <a:cubicBezTo>
                    <a:pt x="4778" y="8638"/>
                    <a:pt x="5105" y="8381"/>
                    <a:pt x="5105" y="8381"/>
                  </a:cubicBezTo>
                  <a:cubicBezTo>
                    <a:pt x="5105" y="8381"/>
                    <a:pt x="5271" y="8624"/>
                    <a:pt x="5785" y="8624"/>
                  </a:cubicBezTo>
                  <a:cubicBezTo>
                    <a:pt x="6137" y="8624"/>
                    <a:pt x="6652" y="8510"/>
                    <a:pt x="7389" y="8126"/>
                  </a:cubicBezTo>
                  <a:cubicBezTo>
                    <a:pt x="9137" y="7220"/>
                    <a:pt x="10592" y="2128"/>
                    <a:pt x="8741" y="674"/>
                  </a:cubicBezTo>
                  <a:cubicBezTo>
                    <a:pt x="8665" y="610"/>
                    <a:pt x="8588" y="559"/>
                    <a:pt x="8512" y="520"/>
                  </a:cubicBezTo>
                  <a:cubicBezTo>
                    <a:pt x="7920" y="187"/>
                    <a:pt x="7321" y="78"/>
                    <a:pt x="6793" y="78"/>
                  </a:cubicBezTo>
                  <a:cubicBezTo>
                    <a:pt x="5807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946975" y="1720275"/>
              <a:ext cx="223650" cy="170900"/>
            </a:xfrm>
            <a:custGeom>
              <a:rect b="b" l="l" r="r" t="t"/>
              <a:pathLst>
                <a:path extrusionOk="0" h="6836" w="8946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498" y="5050"/>
                  </a:cubicBezTo>
                  <a:cubicBezTo>
                    <a:pt x="906" y="5676"/>
                    <a:pt x="1391" y="6173"/>
                    <a:pt x="1902" y="6441"/>
                  </a:cubicBezTo>
                  <a:cubicBezTo>
                    <a:pt x="2472" y="6741"/>
                    <a:pt x="2947" y="6835"/>
                    <a:pt x="3319" y="6835"/>
                  </a:cubicBezTo>
                  <a:cubicBezTo>
                    <a:pt x="3944" y="6835"/>
                    <a:pt x="4275" y="6569"/>
                    <a:pt x="4275" y="6569"/>
                  </a:cubicBezTo>
                  <a:cubicBezTo>
                    <a:pt x="4275" y="6569"/>
                    <a:pt x="4437" y="6812"/>
                    <a:pt x="4947" y="6812"/>
                  </a:cubicBezTo>
                  <a:cubicBezTo>
                    <a:pt x="5297" y="6812"/>
                    <a:pt x="5810" y="6698"/>
                    <a:pt x="6546" y="6314"/>
                  </a:cubicBezTo>
                  <a:cubicBezTo>
                    <a:pt x="7823" y="5650"/>
                    <a:pt x="8945" y="2754"/>
                    <a:pt x="8741" y="674"/>
                  </a:cubicBezTo>
                  <a:cubicBezTo>
                    <a:pt x="8665" y="610"/>
                    <a:pt x="8588" y="571"/>
                    <a:pt x="8512" y="520"/>
                  </a:cubicBezTo>
                  <a:cubicBezTo>
                    <a:pt x="7915" y="187"/>
                    <a:pt x="7316" y="78"/>
                    <a:pt x="6788" y="78"/>
                  </a:cubicBezTo>
                  <a:cubicBezTo>
                    <a:pt x="5802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279075" y="1787925"/>
              <a:ext cx="48500" cy="13325"/>
            </a:xfrm>
            <a:custGeom>
              <a:rect b="b" l="l" r="r" t="t"/>
              <a:pathLst>
                <a:path extrusionOk="0" h="533" w="1940">
                  <a:moveTo>
                    <a:pt x="1282" y="1"/>
                  </a:moveTo>
                  <a:cubicBezTo>
                    <a:pt x="908" y="1"/>
                    <a:pt x="444" y="108"/>
                    <a:pt x="0" y="316"/>
                  </a:cubicBezTo>
                  <a:lnTo>
                    <a:pt x="0" y="532"/>
                  </a:lnTo>
                  <a:cubicBezTo>
                    <a:pt x="391" y="234"/>
                    <a:pt x="763" y="145"/>
                    <a:pt x="1068" y="145"/>
                  </a:cubicBezTo>
                  <a:cubicBezTo>
                    <a:pt x="1520" y="145"/>
                    <a:pt x="1825" y="341"/>
                    <a:pt x="1825" y="341"/>
                  </a:cubicBezTo>
                  <a:lnTo>
                    <a:pt x="1940" y="201"/>
                  </a:lnTo>
                  <a:cubicBezTo>
                    <a:pt x="1811" y="66"/>
                    <a:pt x="1574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112225" y="1792925"/>
              <a:ext cx="208650" cy="143275"/>
            </a:xfrm>
            <a:custGeom>
              <a:rect b="b" l="l" r="r" t="t"/>
              <a:pathLst>
                <a:path extrusionOk="0" h="5731" w="8346">
                  <a:moveTo>
                    <a:pt x="6980" y="1"/>
                  </a:moveTo>
                  <a:lnTo>
                    <a:pt x="0" y="2476"/>
                  </a:lnTo>
                  <a:cubicBezTo>
                    <a:pt x="0" y="2476"/>
                    <a:pt x="434" y="4684"/>
                    <a:pt x="1391" y="5245"/>
                  </a:cubicBezTo>
                  <a:cubicBezTo>
                    <a:pt x="1417" y="5258"/>
                    <a:pt x="1442" y="5271"/>
                    <a:pt x="1468" y="5284"/>
                  </a:cubicBezTo>
                  <a:cubicBezTo>
                    <a:pt x="1863" y="5501"/>
                    <a:pt x="2387" y="5628"/>
                    <a:pt x="2935" y="5679"/>
                  </a:cubicBezTo>
                  <a:cubicBezTo>
                    <a:pt x="3253" y="5716"/>
                    <a:pt x="3579" y="5731"/>
                    <a:pt x="3895" y="5731"/>
                  </a:cubicBezTo>
                  <a:cubicBezTo>
                    <a:pt x="4353" y="5731"/>
                    <a:pt x="4788" y="5699"/>
                    <a:pt x="5143" y="5654"/>
                  </a:cubicBezTo>
                  <a:cubicBezTo>
                    <a:pt x="6751" y="5475"/>
                    <a:pt x="8346" y="3012"/>
                    <a:pt x="7031" y="116"/>
                  </a:cubicBezTo>
                  <a:cubicBezTo>
                    <a:pt x="7019" y="77"/>
                    <a:pt x="6993" y="39"/>
                    <a:pt x="6980" y="13"/>
                  </a:cubicBezTo>
                  <a:cubicBezTo>
                    <a:pt x="6980" y="1"/>
                    <a:pt x="6980" y="1"/>
                    <a:pt x="6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1112225" y="1792925"/>
              <a:ext cx="201650" cy="136575"/>
            </a:xfrm>
            <a:custGeom>
              <a:rect b="b" l="l" r="r" t="t"/>
              <a:pathLst>
                <a:path extrusionOk="0" h="5463" w="8066">
                  <a:moveTo>
                    <a:pt x="6980" y="1"/>
                  </a:moveTo>
                  <a:lnTo>
                    <a:pt x="0" y="2489"/>
                  </a:lnTo>
                  <a:cubicBezTo>
                    <a:pt x="0" y="2489"/>
                    <a:pt x="2126" y="5462"/>
                    <a:pt x="4676" y="5462"/>
                  </a:cubicBezTo>
                  <a:cubicBezTo>
                    <a:pt x="4687" y="5462"/>
                    <a:pt x="4698" y="5462"/>
                    <a:pt x="4709" y="5462"/>
                  </a:cubicBezTo>
                  <a:cubicBezTo>
                    <a:pt x="7261" y="5424"/>
                    <a:pt x="8065" y="2234"/>
                    <a:pt x="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112225" y="1795800"/>
              <a:ext cx="208650" cy="140400"/>
            </a:xfrm>
            <a:custGeom>
              <a:rect b="b" l="l" r="r" t="t"/>
              <a:pathLst>
                <a:path extrusionOk="0" h="5616" w="8346">
                  <a:moveTo>
                    <a:pt x="7031" y="1"/>
                  </a:moveTo>
                  <a:cubicBezTo>
                    <a:pt x="7453" y="958"/>
                    <a:pt x="8103" y="3829"/>
                    <a:pt x="5998" y="5130"/>
                  </a:cubicBezTo>
                  <a:cubicBezTo>
                    <a:pt x="5496" y="5442"/>
                    <a:pt x="4994" y="5572"/>
                    <a:pt x="4506" y="5572"/>
                  </a:cubicBezTo>
                  <a:cubicBezTo>
                    <a:pt x="2079" y="5572"/>
                    <a:pt x="0" y="2361"/>
                    <a:pt x="0" y="2361"/>
                  </a:cubicBezTo>
                  <a:lnTo>
                    <a:pt x="0" y="2361"/>
                  </a:lnTo>
                  <a:cubicBezTo>
                    <a:pt x="0" y="2361"/>
                    <a:pt x="434" y="4569"/>
                    <a:pt x="1391" y="5130"/>
                  </a:cubicBezTo>
                  <a:cubicBezTo>
                    <a:pt x="1417" y="5143"/>
                    <a:pt x="1442" y="5156"/>
                    <a:pt x="1468" y="5169"/>
                  </a:cubicBezTo>
                  <a:cubicBezTo>
                    <a:pt x="1812" y="5347"/>
                    <a:pt x="2348" y="5488"/>
                    <a:pt x="2935" y="5564"/>
                  </a:cubicBezTo>
                  <a:cubicBezTo>
                    <a:pt x="3253" y="5601"/>
                    <a:pt x="3579" y="5616"/>
                    <a:pt x="3895" y="5616"/>
                  </a:cubicBezTo>
                  <a:cubicBezTo>
                    <a:pt x="4353" y="5616"/>
                    <a:pt x="4788" y="5584"/>
                    <a:pt x="5143" y="5539"/>
                  </a:cubicBezTo>
                  <a:cubicBezTo>
                    <a:pt x="6751" y="5360"/>
                    <a:pt x="8346" y="2897"/>
                    <a:pt x="7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1199950" y="1816950"/>
              <a:ext cx="37675" cy="23025"/>
            </a:xfrm>
            <a:custGeom>
              <a:rect b="b" l="l" r="r" t="t"/>
              <a:pathLst>
                <a:path extrusionOk="0" h="921" w="1507">
                  <a:moveTo>
                    <a:pt x="1245" y="0"/>
                  </a:moveTo>
                  <a:cubicBezTo>
                    <a:pt x="1092" y="0"/>
                    <a:pt x="953" y="67"/>
                    <a:pt x="804" y="99"/>
                  </a:cubicBezTo>
                  <a:cubicBezTo>
                    <a:pt x="741" y="112"/>
                    <a:pt x="677" y="124"/>
                    <a:pt x="626" y="150"/>
                  </a:cubicBezTo>
                  <a:cubicBezTo>
                    <a:pt x="460" y="214"/>
                    <a:pt x="307" y="303"/>
                    <a:pt x="166" y="380"/>
                  </a:cubicBezTo>
                  <a:cubicBezTo>
                    <a:pt x="128" y="405"/>
                    <a:pt x="77" y="431"/>
                    <a:pt x="52" y="469"/>
                  </a:cubicBezTo>
                  <a:cubicBezTo>
                    <a:pt x="0" y="545"/>
                    <a:pt x="13" y="648"/>
                    <a:pt x="64" y="724"/>
                  </a:cubicBezTo>
                  <a:cubicBezTo>
                    <a:pt x="128" y="788"/>
                    <a:pt x="205" y="826"/>
                    <a:pt x="294" y="864"/>
                  </a:cubicBezTo>
                  <a:cubicBezTo>
                    <a:pt x="403" y="902"/>
                    <a:pt x="519" y="921"/>
                    <a:pt x="636" y="921"/>
                  </a:cubicBezTo>
                  <a:cubicBezTo>
                    <a:pt x="872" y="921"/>
                    <a:pt x="1110" y="844"/>
                    <a:pt x="1289" y="699"/>
                  </a:cubicBezTo>
                  <a:cubicBezTo>
                    <a:pt x="1353" y="648"/>
                    <a:pt x="1404" y="596"/>
                    <a:pt x="1442" y="533"/>
                  </a:cubicBezTo>
                  <a:cubicBezTo>
                    <a:pt x="1493" y="431"/>
                    <a:pt x="1506" y="316"/>
                    <a:pt x="1506" y="214"/>
                  </a:cubicBezTo>
                  <a:cubicBezTo>
                    <a:pt x="1506" y="163"/>
                    <a:pt x="1506" y="112"/>
                    <a:pt x="1481" y="73"/>
                  </a:cubicBezTo>
                  <a:cubicBezTo>
                    <a:pt x="1442" y="35"/>
                    <a:pt x="1391" y="9"/>
                    <a:pt x="1340" y="9"/>
                  </a:cubicBezTo>
                  <a:cubicBezTo>
                    <a:pt x="1308" y="3"/>
                    <a:pt x="127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211125" y="1820825"/>
              <a:ext cx="10850" cy="9775"/>
            </a:xfrm>
            <a:custGeom>
              <a:rect b="b" l="l" r="r" t="t"/>
              <a:pathLst>
                <a:path extrusionOk="0" h="391" w="434">
                  <a:moveTo>
                    <a:pt x="301" y="1"/>
                  </a:moveTo>
                  <a:cubicBezTo>
                    <a:pt x="210" y="1"/>
                    <a:pt x="100" y="57"/>
                    <a:pt x="64" y="122"/>
                  </a:cubicBezTo>
                  <a:cubicBezTo>
                    <a:pt x="0" y="225"/>
                    <a:pt x="13" y="390"/>
                    <a:pt x="166" y="390"/>
                  </a:cubicBezTo>
                  <a:cubicBezTo>
                    <a:pt x="217" y="378"/>
                    <a:pt x="268" y="365"/>
                    <a:pt x="306" y="327"/>
                  </a:cubicBezTo>
                  <a:cubicBezTo>
                    <a:pt x="357" y="288"/>
                    <a:pt x="408" y="237"/>
                    <a:pt x="421" y="174"/>
                  </a:cubicBezTo>
                  <a:cubicBezTo>
                    <a:pt x="434" y="161"/>
                    <a:pt x="434" y="135"/>
                    <a:pt x="434" y="122"/>
                  </a:cubicBezTo>
                  <a:cubicBezTo>
                    <a:pt x="428" y="34"/>
                    <a:pt x="37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444000" y="1563875"/>
              <a:ext cx="200375" cy="195900"/>
            </a:xfrm>
            <a:custGeom>
              <a:rect b="b" l="l" r="r" t="t"/>
              <a:pathLst>
                <a:path extrusionOk="0" fill="none" h="7836" w="8015">
                  <a:moveTo>
                    <a:pt x="8014" y="1"/>
                  </a:moveTo>
                  <a:cubicBezTo>
                    <a:pt x="8014" y="1"/>
                    <a:pt x="7478" y="1302"/>
                    <a:pt x="4952" y="2157"/>
                  </a:cubicBezTo>
                  <a:cubicBezTo>
                    <a:pt x="2425" y="3012"/>
                    <a:pt x="0" y="5666"/>
                    <a:pt x="3420" y="783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1429950" y="1584600"/>
              <a:ext cx="224950" cy="216650"/>
            </a:xfrm>
            <a:custGeom>
              <a:rect b="b" l="l" r="r" t="t"/>
              <a:pathLst>
                <a:path extrusionOk="0" fill="none" h="8666" w="8998">
                  <a:moveTo>
                    <a:pt x="8997" y="1"/>
                  </a:moveTo>
                  <a:cubicBezTo>
                    <a:pt x="8997" y="1"/>
                    <a:pt x="7504" y="1417"/>
                    <a:pt x="4084" y="2910"/>
                  </a:cubicBezTo>
                  <a:cubicBezTo>
                    <a:pt x="652" y="4391"/>
                    <a:pt x="1" y="8232"/>
                    <a:pt x="4084" y="86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857125" y="1054075"/>
              <a:ext cx="394325" cy="398500"/>
            </a:xfrm>
            <a:custGeom>
              <a:rect b="b" l="l" r="r" t="t"/>
              <a:pathLst>
                <a:path extrusionOk="0" fill="none" h="15940" w="15773">
                  <a:moveTo>
                    <a:pt x="12289" y="15939"/>
                  </a:moveTo>
                  <a:cubicBezTo>
                    <a:pt x="12289" y="15939"/>
                    <a:pt x="15773" y="12264"/>
                    <a:pt x="10936" y="7670"/>
                  </a:cubicBezTo>
                  <a:cubicBezTo>
                    <a:pt x="6100" y="3076"/>
                    <a:pt x="4173" y="460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833825" y="1005600"/>
              <a:ext cx="368500" cy="452700"/>
            </a:xfrm>
            <a:custGeom>
              <a:rect b="b" l="l" r="r" t="t"/>
              <a:pathLst>
                <a:path extrusionOk="0" fill="none" h="18108" w="14740">
                  <a:moveTo>
                    <a:pt x="11958" y="18108"/>
                  </a:moveTo>
                  <a:cubicBezTo>
                    <a:pt x="11958" y="18108"/>
                    <a:pt x="14740" y="15773"/>
                    <a:pt x="14102" y="12238"/>
                  </a:cubicBezTo>
                  <a:cubicBezTo>
                    <a:pt x="13476" y="8716"/>
                    <a:pt x="5169" y="0"/>
                    <a:pt x="1" y="1225"/>
                  </a:cubicBezTo>
                </a:path>
              </a:pathLst>
            </a:custGeom>
            <a:noFill/>
            <a:ln cap="flat" cmpd="sng" w="15950">
              <a:solidFill>
                <a:schemeClr val="dk1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984725" y="1346575"/>
              <a:ext cx="232600" cy="183975"/>
            </a:xfrm>
            <a:custGeom>
              <a:rect b="b" l="l" r="r" t="t"/>
              <a:pathLst>
                <a:path extrusionOk="0" h="7359" w="9304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984725" y="1346575"/>
              <a:ext cx="232600" cy="183975"/>
            </a:xfrm>
            <a:custGeom>
              <a:rect b="b" l="l" r="r" t="t"/>
              <a:pathLst>
                <a:path extrusionOk="0" h="7359" w="9304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032575" y="1346825"/>
              <a:ext cx="184750" cy="183700"/>
            </a:xfrm>
            <a:custGeom>
              <a:rect b="b" l="l" r="r" t="t"/>
              <a:pathLst>
                <a:path extrusionOk="0" h="7348" w="7390">
                  <a:moveTo>
                    <a:pt x="2911" y="0"/>
                  </a:moveTo>
                  <a:cubicBezTo>
                    <a:pt x="2745" y="0"/>
                    <a:pt x="2580" y="61"/>
                    <a:pt x="2451" y="184"/>
                  </a:cubicBezTo>
                  <a:lnTo>
                    <a:pt x="294" y="2213"/>
                  </a:lnTo>
                  <a:cubicBezTo>
                    <a:pt x="14" y="2468"/>
                    <a:pt x="1" y="2889"/>
                    <a:pt x="256" y="3170"/>
                  </a:cubicBezTo>
                  <a:lnTo>
                    <a:pt x="3995" y="7138"/>
                  </a:lnTo>
                  <a:cubicBezTo>
                    <a:pt x="4127" y="7277"/>
                    <a:pt x="4304" y="7348"/>
                    <a:pt x="4483" y="7348"/>
                  </a:cubicBezTo>
                  <a:cubicBezTo>
                    <a:pt x="4649" y="7348"/>
                    <a:pt x="4817" y="7287"/>
                    <a:pt x="4952" y="7164"/>
                  </a:cubicBezTo>
                  <a:lnTo>
                    <a:pt x="7109" y="5135"/>
                  </a:lnTo>
                  <a:cubicBezTo>
                    <a:pt x="7377" y="4880"/>
                    <a:pt x="7389" y="4459"/>
                    <a:pt x="7134" y="4178"/>
                  </a:cubicBezTo>
                  <a:lnTo>
                    <a:pt x="3408" y="209"/>
                  </a:lnTo>
                  <a:cubicBezTo>
                    <a:pt x="3269" y="71"/>
                    <a:pt x="3089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976425" y="1484500"/>
              <a:ext cx="124450" cy="115825"/>
            </a:xfrm>
            <a:custGeom>
              <a:rect b="b" l="l" r="r" t="t"/>
              <a:pathLst>
                <a:path extrusionOk="0" h="4633" w="4978">
                  <a:moveTo>
                    <a:pt x="3417" y="1"/>
                  </a:moveTo>
                  <a:cubicBezTo>
                    <a:pt x="3262" y="1"/>
                    <a:pt x="3166" y="24"/>
                    <a:pt x="3166" y="24"/>
                  </a:cubicBezTo>
                  <a:lnTo>
                    <a:pt x="205" y="3150"/>
                  </a:lnTo>
                  <a:cubicBezTo>
                    <a:pt x="1" y="3367"/>
                    <a:pt x="192" y="3775"/>
                    <a:pt x="728" y="4209"/>
                  </a:cubicBezTo>
                  <a:cubicBezTo>
                    <a:pt x="1108" y="4527"/>
                    <a:pt x="1440" y="4633"/>
                    <a:pt x="1677" y="4633"/>
                  </a:cubicBezTo>
                  <a:cubicBezTo>
                    <a:pt x="1831" y="4633"/>
                    <a:pt x="1944" y="4588"/>
                    <a:pt x="2004" y="4528"/>
                  </a:cubicBezTo>
                  <a:lnTo>
                    <a:pt x="4978" y="1351"/>
                  </a:lnTo>
                  <a:cubicBezTo>
                    <a:pt x="4978" y="1351"/>
                    <a:pt x="4978" y="853"/>
                    <a:pt x="4505" y="419"/>
                  </a:cubicBezTo>
                  <a:cubicBezTo>
                    <a:pt x="4104" y="66"/>
                    <a:pt x="367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976425" y="1560550"/>
              <a:ext cx="60150" cy="39775"/>
            </a:xfrm>
            <a:custGeom>
              <a:rect b="b" l="l" r="r" t="t"/>
              <a:pathLst>
                <a:path extrusionOk="0" h="1591" w="2406">
                  <a:moveTo>
                    <a:pt x="491" y="1"/>
                  </a:moveTo>
                  <a:cubicBezTo>
                    <a:pt x="373" y="1"/>
                    <a:pt x="274" y="33"/>
                    <a:pt x="205" y="108"/>
                  </a:cubicBezTo>
                  <a:cubicBezTo>
                    <a:pt x="1" y="325"/>
                    <a:pt x="192" y="733"/>
                    <a:pt x="728" y="1167"/>
                  </a:cubicBezTo>
                  <a:cubicBezTo>
                    <a:pt x="1108" y="1485"/>
                    <a:pt x="1440" y="1591"/>
                    <a:pt x="1677" y="1591"/>
                  </a:cubicBezTo>
                  <a:cubicBezTo>
                    <a:pt x="1831" y="1591"/>
                    <a:pt x="1944" y="1546"/>
                    <a:pt x="2004" y="1486"/>
                  </a:cubicBezTo>
                  <a:cubicBezTo>
                    <a:pt x="2406" y="1052"/>
                    <a:pt x="1157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765250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765250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785025" y="1759750"/>
              <a:ext cx="82650" cy="82650"/>
            </a:xfrm>
            <a:custGeom>
              <a:rect b="b" l="l" r="r" t="t"/>
              <a:pathLst>
                <a:path extrusionOk="0" h="3306" w="3306">
                  <a:moveTo>
                    <a:pt x="1481" y="1"/>
                  </a:moveTo>
                  <a:cubicBezTo>
                    <a:pt x="664" y="1"/>
                    <a:pt x="1" y="664"/>
                    <a:pt x="1" y="1481"/>
                  </a:cubicBezTo>
                  <a:lnTo>
                    <a:pt x="1" y="3306"/>
                  </a:lnTo>
                  <a:lnTo>
                    <a:pt x="3306" y="3306"/>
                  </a:lnTo>
                  <a:lnTo>
                    <a:pt x="3306" y="1481"/>
                  </a:lnTo>
                  <a:cubicBezTo>
                    <a:pt x="3306" y="664"/>
                    <a:pt x="2642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799075" y="1569075"/>
              <a:ext cx="223600" cy="228475"/>
            </a:xfrm>
            <a:custGeom>
              <a:rect b="b" l="l" r="r" t="t"/>
              <a:pathLst>
                <a:path extrusionOk="0" h="9139" w="8944">
                  <a:moveTo>
                    <a:pt x="7572" y="1"/>
                  </a:moveTo>
                  <a:cubicBezTo>
                    <a:pt x="7524" y="1"/>
                    <a:pt x="7479" y="7"/>
                    <a:pt x="7440" y="22"/>
                  </a:cubicBezTo>
                  <a:lnTo>
                    <a:pt x="7286" y="188"/>
                  </a:lnTo>
                  <a:lnTo>
                    <a:pt x="230" y="7691"/>
                  </a:lnTo>
                  <a:cubicBezTo>
                    <a:pt x="77" y="7857"/>
                    <a:pt x="0" y="8061"/>
                    <a:pt x="0" y="8278"/>
                  </a:cubicBezTo>
                  <a:cubicBezTo>
                    <a:pt x="0" y="8508"/>
                    <a:pt x="89" y="8738"/>
                    <a:pt x="268" y="8904"/>
                  </a:cubicBezTo>
                  <a:cubicBezTo>
                    <a:pt x="432" y="9062"/>
                    <a:pt x="643" y="9139"/>
                    <a:pt x="853" y="9139"/>
                  </a:cubicBezTo>
                  <a:cubicBezTo>
                    <a:pt x="1083" y="9139"/>
                    <a:pt x="1313" y="9046"/>
                    <a:pt x="1480" y="8865"/>
                  </a:cubicBezTo>
                  <a:lnTo>
                    <a:pt x="8690" y="1196"/>
                  </a:lnTo>
                  <a:lnTo>
                    <a:pt x="8792" y="1094"/>
                  </a:lnTo>
                  <a:cubicBezTo>
                    <a:pt x="8943" y="722"/>
                    <a:pt x="8067" y="1"/>
                    <a:pt x="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805125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805125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825225" y="1759750"/>
              <a:ext cx="82325" cy="82650"/>
            </a:xfrm>
            <a:custGeom>
              <a:rect b="b" l="l" r="r" t="t"/>
              <a:pathLst>
                <a:path extrusionOk="0" h="3306" w="3293">
                  <a:moveTo>
                    <a:pt x="1468" y="1"/>
                  </a:moveTo>
                  <a:cubicBezTo>
                    <a:pt x="651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3293" y="3306"/>
                  </a:lnTo>
                  <a:lnTo>
                    <a:pt x="3293" y="1481"/>
                  </a:lnTo>
                  <a:cubicBezTo>
                    <a:pt x="3293" y="664"/>
                    <a:pt x="2629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33975" y="1805375"/>
              <a:ext cx="205800" cy="114225"/>
            </a:xfrm>
            <a:custGeom>
              <a:rect b="b" l="l" r="r" t="t"/>
              <a:pathLst>
                <a:path extrusionOk="0" h="4569" w="8232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733975" y="1805375"/>
              <a:ext cx="205800" cy="114225"/>
            </a:xfrm>
            <a:custGeom>
              <a:rect b="b" l="l" r="r" t="t"/>
              <a:pathLst>
                <a:path extrusionOk="0" h="4569" w="8232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733975" y="1805375"/>
              <a:ext cx="134025" cy="114225"/>
            </a:xfrm>
            <a:custGeom>
              <a:rect b="b" l="l" r="r" t="t"/>
              <a:pathLst>
                <a:path extrusionOk="0" h="4569" w="5361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5360" y="4569"/>
                  </a:lnTo>
                  <a:lnTo>
                    <a:pt x="5360" y="472"/>
                  </a:lnTo>
                  <a:cubicBezTo>
                    <a:pt x="5360" y="205"/>
                    <a:pt x="5156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481650" y="1684475"/>
              <a:ext cx="204825" cy="164950"/>
            </a:xfrm>
            <a:custGeom>
              <a:rect b="b" l="l" r="r" t="t"/>
              <a:pathLst>
                <a:path extrusionOk="0" h="6598" w="8193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78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521525" y="1684475"/>
              <a:ext cx="164950" cy="164950"/>
            </a:xfrm>
            <a:custGeom>
              <a:rect b="b" l="l" r="r" t="t"/>
              <a:pathLst>
                <a:path extrusionOk="0" h="6598" w="6598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83" y="0"/>
                    <a:pt x="3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619775" y="1392250"/>
              <a:ext cx="278525" cy="245650"/>
            </a:xfrm>
            <a:custGeom>
              <a:rect b="b" l="l" r="r" t="t"/>
              <a:pathLst>
                <a:path extrusionOk="0" h="9826" w="11141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619775" y="1392250"/>
              <a:ext cx="278525" cy="245650"/>
            </a:xfrm>
            <a:custGeom>
              <a:rect b="b" l="l" r="r" t="t"/>
              <a:pathLst>
                <a:path extrusionOk="0" h="9826" w="11141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620100" y="1392250"/>
              <a:ext cx="251075" cy="155700"/>
            </a:xfrm>
            <a:custGeom>
              <a:rect b="b" l="l" r="r" t="t"/>
              <a:pathLst>
                <a:path extrusionOk="0" h="6228" w="10043">
                  <a:moveTo>
                    <a:pt x="5832" y="0"/>
                  </a:moveTo>
                  <a:cubicBezTo>
                    <a:pt x="5717" y="0"/>
                    <a:pt x="5602" y="51"/>
                    <a:pt x="5513" y="141"/>
                  </a:cubicBezTo>
                  <a:lnTo>
                    <a:pt x="115" y="5870"/>
                  </a:lnTo>
                  <a:cubicBezTo>
                    <a:pt x="0" y="6011"/>
                    <a:pt x="102" y="6227"/>
                    <a:pt x="281" y="6227"/>
                  </a:cubicBezTo>
                  <a:lnTo>
                    <a:pt x="8831" y="6227"/>
                  </a:lnTo>
                  <a:lnTo>
                    <a:pt x="10043" y="4939"/>
                  </a:lnTo>
                  <a:lnTo>
                    <a:pt x="10043" y="2463"/>
                  </a:lnTo>
                  <a:lnTo>
                    <a:pt x="7555" y="115"/>
                  </a:lnTo>
                  <a:cubicBezTo>
                    <a:pt x="7465" y="39"/>
                    <a:pt x="7350" y="0"/>
                    <a:pt x="7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670175" y="1311525"/>
              <a:ext cx="393050" cy="242175"/>
            </a:xfrm>
            <a:custGeom>
              <a:rect b="b" l="l" r="r" t="t"/>
              <a:pathLst>
                <a:path extrusionOk="0" h="9687" w="15722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670175" y="1311525"/>
              <a:ext cx="393050" cy="242175"/>
            </a:xfrm>
            <a:custGeom>
              <a:rect b="b" l="l" r="r" t="t"/>
              <a:pathLst>
                <a:path extrusionOk="0" h="9687" w="15722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716125" y="1311650"/>
              <a:ext cx="347100" cy="242050"/>
            </a:xfrm>
            <a:custGeom>
              <a:rect b="b" l="l" r="r" t="t"/>
              <a:pathLst>
                <a:path extrusionOk="0" h="9682" w="13884">
                  <a:moveTo>
                    <a:pt x="10463" y="1"/>
                  </a:moveTo>
                  <a:cubicBezTo>
                    <a:pt x="9634" y="1"/>
                    <a:pt x="8801" y="328"/>
                    <a:pt x="8180" y="991"/>
                  </a:cubicBezTo>
                  <a:lnTo>
                    <a:pt x="0" y="9681"/>
                  </a:lnTo>
                  <a:lnTo>
                    <a:pt x="8614" y="9681"/>
                  </a:lnTo>
                  <a:lnTo>
                    <a:pt x="12748" y="5279"/>
                  </a:lnTo>
                  <a:cubicBezTo>
                    <a:pt x="13807" y="4156"/>
                    <a:pt x="13884" y="2420"/>
                    <a:pt x="12927" y="1208"/>
                  </a:cubicBezTo>
                  <a:cubicBezTo>
                    <a:pt x="12308" y="407"/>
                    <a:pt x="11387" y="1"/>
                    <a:pt x="10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624550" y="1368950"/>
              <a:ext cx="384450" cy="338200"/>
            </a:xfrm>
            <a:custGeom>
              <a:rect b="b" l="l" r="r" t="t"/>
              <a:pathLst>
                <a:path extrusionOk="0" h="13528" w="15378">
                  <a:moveTo>
                    <a:pt x="8091" y="1"/>
                  </a:moveTo>
                  <a:cubicBezTo>
                    <a:pt x="7925" y="14"/>
                    <a:pt x="7759" y="77"/>
                    <a:pt x="7645" y="205"/>
                  </a:cubicBezTo>
                  <a:lnTo>
                    <a:pt x="231" y="8078"/>
                  </a:lnTo>
                  <a:cubicBezTo>
                    <a:pt x="1" y="8333"/>
                    <a:pt x="14" y="8742"/>
                    <a:pt x="269" y="8972"/>
                  </a:cubicBezTo>
                  <a:lnTo>
                    <a:pt x="4927" y="13361"/>
                  </a:lnTo>
                  <a:cubicBezTo>
                    <a:pt x="5041" y="13476"/>
                    <a:pt x="5195" y="13527"/>
                    <a:pt x="5360" y="13527"/>
                  </a:cubicBezTo>
                  <a:lnTo>
                    <a:pt x="7275" y="13527"/>
                  </a:lnTo>
                  <a:cubicBezTo>
                    <a:pt x="7440" y="13527"/>
                    <a:pt x="7606" y="13463"/>
                    <a:pt x="7734" y="13336"/>
                  </a:cubicBezTo>
                  <a:lnTo>
                    <a:pt x="15135" y="5450"/>
                  </a:lnTo>
                  <a:cubicBezTo>
                    <a:pt x="15378" y="5194"/>
                    <a:pt x="15365" y="4799"/>
                    <a:pt x="15110" y="4556"/>
                  </a:cubicBezTo>
                  <a:lnTo>
                    <a:pt x="10452" y="179"/>
                  </a:lnTo>
                  <a:cubicBezTo>
                    <a:pt x="10324" y="65"/>
                    <a:pt x="10171" y="14"/>
                    <a:pt x="10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672425" y="1369075"/>
              <a:ext cx="336575" cy="338275"/>
            </a:xfrm>
            <a:custGeom>
              <a:rect b="b" l="l" r="r" t="t"/>
              <a:pathLst>
                <a:path extrusionOk="0" h="13531" w="13463">
                  <a:moveTo>
                    <a:pt x="8104" y="0"/>
                  </a:moveTo>
                  <a:cubicBezTo>
                    <a:pt x="7937" y="0"/>
                    <a:pt x="7770" y="67"/>
                    <a:pt x="7644" y="200"/>
                  </a:cubicBezTo>
                  <a:lnTo>
                    <a:pt x="230" y="8073"/>
                  </a:lnTo>
                  <a:cubicBezTo>
                    <a:pt x="0" y="8328"/>
                    <a:pt x="13" y="8737"/>
                    <a:pt x="268" y="8967"/>
                  </a:cubicBezTo>
                  <a:lnTo>
                    <a:pt x="4926" y="13356"/>
                  </a:lnTo>
                  <a:cubicBezTo>
                    <a:pt x="5048" y="13473"/>
                    <a:pt x="5204" y="13530"/>
                    <a:pt x="5358" y="13530"/>
                  </a:cubicBezTo>
                  <a:cubicBezTo>
                    <a:pt x="5526" y="13530"/>
                    <a:pt x="5693" y="13463"/>
                    <a:pt x="5819" y="13331"/>
                  </a:cubicBezTo>
                  <a:lnTo>
                    <a:pt x="13220" y="5445"/>
                  </a:lnTo>
                  <a:cubicBezTo>
                    <a:pt x="13463" y="5189"/>
                    <a:pt x="13450" y="4794"/>
                    <a:pt x="13195" y="4551"/>
                  </a:cubicBezTo>
                  <a:lnTo>
                    <a:pt x="8537" y="174"/>
                  </a:lnTo>
                  <a:cubicBezTo>
                    <a:pt x="8414" y="58"/>
                    <a:pt x="8259" y="0"/>
                    <a:pt x="8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19275" y="1594175"/>
              <a:ext cx="273750" cy="221900"/>
            </a:xfrm>
            <a:custGeom>
              <a:rect b="b" l="l" r="r" t="t"/>
              <a:pathLst>
                <a:path extrusionOk="0" h="8876" w="1095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519275" y="1594175"/>
              <a:ext cx="273750" cy="221900"/>
            </a:xfrm>
            <a:custGeom>
              <a:rect b="b" l="l" r="r" t="t"/>
              <a:pathLst>
                <a:path extrusionOk="0" h="8876" w="1095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565225" y="1594175"/>
              <a:ext cx="227800" cy="221750"/>
            </a:xfrm>
            <a:custGeom>
              <a:rect b="b" l="l" r="r" t="t"/>
              <a:pathLst>
                <a:path extrusionOk="0" h="8870" w="9112">
                  <a:moveTo>
                    <a:pt x="4518" y="1"/>
                  </a:moveTo>
                  <a:lnTo>
                    <a:pt x="1136" y="3587"/>
                  </a:lnTo>
                  <a:cubicBezTo>
                    <a:pt x="77" y="4722"/>
                    <a:pt x="0" y="6445"/>
                    <a:pt x="945" y="7670"/>
                  </a:cubicBezTo>
                  <a:cubicBezTo>
                    <a:pt x="1557" y="8461"/>
                    <a:pt x="2463" y="8857"/>
                    <a:pt x="3369" y="8869"/>
                  </a:cubicBezTo>
                  <a:lnTo>
                    <a:pt x="3586" y="8869"/>
                  </a:lnTo>
                  <a:cubicBezTo>
                    <a:pt x="3765" y="8869"/>
                    <a:pt x="3931" y="8844"/>
                    <a:pt x="4097" y="8806"/>
                  </a:cubicBezTo>
                  <a:cubicBezTo>
                    <a:pt x="4135" y="8793"/>
                    <a:pt x="4173" y="8793"/>
                    <a:pt x="4199" y="8780"/>
                  </a:cubicBezTo>
                  <a:cubicBezTo>
                    <a:pt x="4760" y="8640"/>
                    <a:pt x="5283" y="8346"/>
                    <a:pt x="5704" y="7887"/>
                  </a:cubicBezTo>
                  <a:lnTo>
                    <a:pt x="9112" y="4276"/>
                  </a:lnTo>
                  <a:lnTo>
                    <a:pt x="9086" y="4276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623275" y="957725"/>
              <a:ext cx="543950" cy="504400"/>
            </a:xfrm>
            <a:custGeom>
              <a:rect b="b" l="l" r="r" t="t"/>
              <a:pathLst>
                <a:path extrusionOk="0" h="20176" w="21758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623275" y="957725"/>
              <a:ext cx="543950" cy="504400"/>
            </a:xfrm>
            <a:custGeom>
              <a:rect b="b" l="l" r="r" t="t"/>
              <a:pathLst>
                <a:path extrusionOk="0" h="20176" w="21758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669225" y="957550"/>
              <a:ext cx="498000" cy="504550"/>
            </a:xfrm>
            <a:custGeom>
              <a:rect b="b" l="l" r="r" t="t"/>
              <a:pathLst>
                <a:path extrusionOk="0" h="20182" w="19920">
                  <a:moveTo>
                    <a:pt x="3420" y="0"/>
                  </a:moveTo>
                  <a:cubicBezTo>
                    <a:pt x="2494" y="0"/>
                    <a:pt x="1570" y="407"/>
                    <a:pt x="945" y="1208"/>
                  </a:cubicBezTo>
                  <a:cubicBezTo>
                    <a:pt x="0" y="2433"/>
                    <a:pt x="77" y="4155"/>
                    <a:pt x="1136" y="5291"/>
                  </a:cubicBezTo>
                  <a:lnTo>
                    <a:pt x="14216" y="19200"/>
                  </a:lnTo>
                  <a:cubicBezTo>
                    <a:pt x="14837" y="19857"/>
                    <a:pt x="15669" y="20181"/>
                    <a:pt x="16499" y="20181"/>
                  </a:cubicBezTo>
                  <a:cubicBezTo>
                    <a:pt x="17425" y="20181"/>
                    <a:pt x="18350" y="19778"/>
                    <a:pt x="18976" y="18983"/>
                  </a:cubicBezTo>
                  <a:cubicBezTo>
                    <a:pt x="19920" y="17758"/>
                    <a:pt x="19843" y="16023"/>
                    <a:pt x="18784" y="14900"/>
                  </a:cubicBezTo>
                  <a:lnTo>
                    <a:pt x="5704" y="991"/>
                  </a:lnTo>
                  <a:cubicBezTo>
                    <a:pt x="5083" y="327"/>
                    <a:pt x="4251" y="0"/>
                    <a:pt x="3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558200" y="1684475"/>
              <a:ext cx="204850" cy="164950"/>
            </a:xfrm>
            <a:custGeom>
              <a:rect b="b" l="l" r="r" t="t"/>
              <a:pathLst>
                <a:path extrusionOk="0" h="6598" w="8194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66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598075" y="1684475"/>
              <a:ext cx="164975" cy="164950"/>
            </a:xfrm>
            <a:custGeom>
              <a:rect b="b" l="l" r="r" t="t"/>
              <a:pathLst>
                <a:path extrusionOk="0" h="6598" w="6599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71" y="0"/>
                    <a:pt x="3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391675" y="1829625"/>
              <a:ext cx="457175" cy="90625"/>
            </a:xfrm>
            <a:custGeom>
              <a:rect b="b" l="l" r="r" t="t"/>
              <a:pathLst>
                <a:path extrusionOk="0" h="3625" w="18287">
                  <a:moveTo>
                    <a:pt x="473" y="0"/>
                  </a:moveTo>
                  <a:cubicBezTo>
                    <a:pt x="218" y="0"/>
                    <a:pt x="1" y="217"/>
                    <a:pt x="1" y="472"/>
                  </a:cubicBezTo>
                  <a:lnTo>
                    <a:pt x="1" y="3624"/>
                  </a:lnTo>
                  <a:lnTo>
                    <a:pt x="18287" y="3624"/>
                  </a:lnTo>
                  <a:lnTo>
                    <a:pt x="18287" y="472"/>
                  </a:lnTo>
                  <a:cubicBezTo>
                    <a:pt x="18287" y="217"/>
                    <a:pt x="18083" y="0"/>
                    <a:pt x="1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591075" y="1829625"/>
              <a:ext cx="257775" cy="90625"/>
            </a:xfrm>
            <a:custGeom>
              <a:rect b="b" l="l" r="r" t="t"/>
              <a:pathLst>
                <a:path extrusionOk="0" h="3625" w="10311">
                  <a:moveTo>
                    <a:pt x="472" y="0"/>
                  </a:moveTo>
                  <a:cubicBezTo>
                    <a:pt x="217" y="0"/>
                    <a:pt x="0" y="217"/>
                    <a:pt x="0" y="472"/>
                  </a:cubicBezTo>
                  <a:lnTo>
                    <a:pt x="0" y="3624"/>
                  </a:lnTo>
                  <a:lnTo>
                    <a:pt x="10311" y="3624"/>
                  </a:lnTo>
                  <a:lnTo>
                    <a:pt x="10311" y="472"/>
                  </a:lnTo>
                  <a:cubicBezTo>
                    <a:pt x="10311" y="217"/>
                    <a:pt x="1010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359150" y="1906175"/>
              <a:ext cx="611250" cy="30025"/>
            </a:xfrm>
            <a:custGeom>
              <a:rect b="b" l="l" r="r" t="t"/>
              <a:pathLst>
                <a:path extrusionOk="0" h="1201" w="2445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359150" y="1906175"/>
              <a:ext cx="611250" cy="30025"/>
            </a:xfrm>
            <a:custGeom>
              <a:rect b="b" l="l" r="r" t="t"/>
              <a:pathLst>
                <a:path extrusionOk="0" h="1201" w="2445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558525" y="1906175"/>
              <a:ext cx="411875" cy="30025"/>
            </a:xfrm>
            <a:custGeom>
              <a:rect b="b" l="l" r="r" t="t"/>
              <a:pathLst>
                <a:path extrusionOk="0" h="1201" w="16475">
                  <a:moveTo>
                    <a:pt x="741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16475" y="1200"/>
                  </a:lnTo>
                  <a:lnTo>
                    <a:pt x="16475" y="728"/>
                  </a:lnTo>
                  <a:cubicBezTo>
                    <a:pt x="16475" y="332"/>
                    <a:pt x="16143" y="1"/>
                    <a:pt x="15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635400" y="1710950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635400" y="1710950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647200" y="1710950"/>
              <a:ext cx="95750" cy="113275"/>
            </a:xfrm>
            <a:custGeom>
              <a:rect b="b" l="l" r="r" t="t"/>
              <a:pathLst>
                <a:path extrusionOk="0" h="4531" w="383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cubicBezTo>
                    <a:pt x="2961" y="4530"/>
                    <a:pt x="3829" y="3509"/>
                    <a:pt x="3829" y="2259"/>
                  </a:cubicBezTo>
                  <a:cubicBezTo>
                    <a:pt x="3829" y="1008"/>
                    <a:pt x="2961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674000" y="1733900"/>
              <a:ext cx="63825" cy="67350"/>
            </a:xfrm>
            <a:custGeom>
              <a:rect b="b" l="l" r="r" t="t"/>
              <a:pathLst>
                <a:path extrusionOk="0" h="2694" w="2553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674000" y="1733900"/>
              <a:ext cx="63825" cy="67350"/>
            </a:xfrm>
            <a:custGeom>
              <a:rect b="b" l="l" r="r" t="t"/>
              <a:pathLst>
                <a:path extrusionOk="0" h="2694" w="2553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681025" y="1733900"/>
              <a:ext cx="56800" cy="67350"/>
            </a:xfrm>
            <a:custGeom>
              <a:rect b="b" l="l" r="r" t="t"/>
              <a:pathLst>
                <a:path extrusionOk="0" h="2694" w="2272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046300" y="1323650"/>
              <a:ext cx="107225" cy="113275"/>
            </a:xfrm>
            <a:custGeom>
              <a:rect b="b" l="l" r="r" t="t"/>
              <a:pathLst>
                <a:path extrusionOk="0" h="4531" w="4289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046300" y="1323650"/>
              <a:ext cx="107225" cy="113275"/>
            </a:xfrm>
            <a:custGeom>
              <a:rect b="b" l="l" r="r" t="t"/>
              <a:pathLst>
                <a:path extrusionOk="0" h="4531" w="4289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2057775" y="1323650"/>
              <a:ext cx="95750" cy="113275"/>
            </a:xfrm>
            <a:custGeom>
              <a:rect b="b" l="l" r="r" t="t"/>
              <a:pathLst>
                <a:path extrusionOk="0" h="4531" w="383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10"/>
                    <a:pt x="856" y="4531"/>
                    <a:pt x="1915" y="4531"/>
                  </a:cubicBezTo>
                  <a:cubicBezTo>
                    <a:pt x="2974" y="4531"/>
                    <a:pt x="3829" y="3510"/>
                    <a:pt x="3829" y="2272"/>
                  </a:cubicBezTo>
                  <a:cubicBezTo>
                    <a:pt x="3829" y="1022"/>
                    <a:pt x="2974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084900" y="1346625"/>
              <a:ext cx="63500" cy="67350"/>
            </a:xfrm>
            <a:custGeom>
              <a:rect b="b" l="l" r="r" t="t"/>
              <a:pathLst>
                <a:path extrusionOk="0" h="2694" w="254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2084900" y="1346625"/>
              <a:ext cx="63500" cy="67350"/>
            </a:xfrm>
            <a:custGeom>
              <a:rect b="b" l="l" r="r" t="t"/>
              <a:pathLst>
                <a:path extrusionOk="0" h="2694" w="254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091600" y="1346625"/>
              <a:ext cx="56800" cy="67350"/>
            </a:xfrm>
            <a:custGeom>
              <a:rect b="b" l="l" r="r" t="t"/>
              <a:pathLst>
                <a:path extrusionOk="0" h="2694" w="2272">
                  <a:moveTo>
                    <a:pt x="1136" y="1"/>
                  </a:moveTo>
                  <a:cubicBezTo>
                    <a:pt x="511" y="1"/>
                    <a:pt x="1" y="600"/>
                    <a:pt x="1" y="1340"/>
                  </a:cubicBezTo>
                  <a:cubicBezTo>
                    <a:pt x="1" y="2093"/>
                    <a:pt x="511" y="2693"/>
                    <a:pt x="1136" y="2693"/>
                  </a:cubicBezTo>
                  <a:cubicBezTo>
                    <a:pt x="1762" y="2693"/>
                    <a:pt x="2272" y="2093"/>
                    <a:pt x="2272" y="1340"/>
                  </a:cubicBezTo>
                  <a:cubicBezTo>
                    <a:pt x="2272" y="600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531725" y="938775"/>
              <a:ext cx="354450" cy="220750"/>
            </a:xfrm>
            <a:custGeom>
              <a:rect b="b" l="l" r="r" t="t"/>
              <a:pathLst>
                <a:path extrusionOk="0" h="8830" w="14178">
                  <a:moveTo>
                    <a:pt x="6200" y="1"/>
                  </a:moveTo>
                  <a:cubicBezTo>
                    <a:pt x="5370" y="1"/>
                    <a:pt x="4645" y="2"/>
                    <a:pt x="4339" y="6"/>
                  </a:cubicBezTo>
                  <a:cubicBezTo>
                    <a:pt x="3931" y="6"/>
                    <a:pt x="3510" y="70"/>
                    <a:pt x="3101" y="211"/>
                  </a:cubicBezTo>
                  <a:lnTo>
                    <a:pt x="1" y="1436"/>
                  </a:lnTo>
                  <a:lnTo>
                    <a:pt x="1" y="7382"/>
                  </a:lnTo>
                  <a:lnTo>
                    <a:pt x="3101" y="8620"/>
                  </a:lnTo>
                  <a:cubicBezTo>
                    <a:pt x="3528" y="8750"/>
                    <a:pt x="3954" y="8825"/>
                    <a:pt x="4380" y="8825"/>
                  </a:cubicBezTo>
                  <a:cubicBezTo>
                    <a:pt x="4413" y="8825"/>
                    <a:pt x="4446" y="8825"/>
                    <a:pt x="4480" y="8824"/>
                  </a:cubicBezTo>
                  <a:cubicBezTo>
                    <a:pt x="4480" y="8824"/>
                    <a:pt x="6759" y="8830"/>
                    <a:pt x="8416" y="8830"/>
                  </a:cubicBezTo>
                  <a:cubicBezTo>
                    <a:pt x="9244" y="8830"/>
                    <a:pt x="9916" y="8828"/>
                    <a:pt x="10069" y="8824"/>
                  </a:cubicBezTo>
                  <a:cubicBezTo>
                    <a:pt x="12187" y="8786"/>
                    <a:pt x="14178" y="7140"/>
                    <a:pt x="14178" y="4409"/>
                  </a:cubicBezTo>
                  <a:cubicBezTo>
                    <a:pt x="14178" y="1720"/>
                    <a:pt x="12155" y="6"/>
                    <a:pt x="10012" y="6"/>
                  </a:cubicBezTo>
                  <a:cubicBezTo>
                    <a:pt x="9988" y="6"/>
                    <a:pt x="9965" y="6"/>
                    <a:pt x="9941" y="6"/>
                  </a:cubicBezTo>
                  <a:cubicBezTo>
                    <a:pt x="9941" y="6"/>
                    <a:pt x="7860" y="1"/>
                    <a:pt x="6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655175" y="938875"/>
              <a:ext cx="231000" cy="220575"/>
            </a:xfrm>
            <a:custGeom>
              <a:rect b="b" l="l" r="r" t="t"/>
              <a:pathLst>
                <a:path extrusionOk="0" h="8823" w="9240">
                  <a:moveTo>
                    <a:pt x="5050" y="0"/>
                  </a:moveTo>
                  <a:cubicBezTo>
                    <a:pt x="4617" y="0"/>
                    <a:pt x="4179" y="67"/>
                    <a:pt x="3753" y="207"/>
                  </a:cubicBezTo>
                  <a:lnTo>
                    <a:pt x="1" y="1432"/>
                  </a:lnTo>
                  <a:lnTo>
                    <a:pt x="1" y="7378"/>
                  </a:lnTo>
                  <a:lnTo>
                    <a:pt x="3753" y="8616"/>
                  </a:lnTo>
                  <a:cubicBezTo>
                    <a:pt x="4179" y="8755"/>
                    <a:pt x="4616" y="8822"/>
                    <a:pt x="5049" y="8822"/>
                  </a:cubicBezTo>
                  <a:cubicBezTo>
                    <a:pt x="7198" y="8822"/>
                    <a:pt x="9240" y="7166"/>
                    <a:pt x="9240" y="4405"/>
                  </a:cubicBezTo>
                  <a:cubicBezTo>
                    <a:pt x="9240" y="1655"/>
                    <a:pt x="7198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1763325" y="992525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763325" y="992525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774825" y="992525"/>
              <a:ext cx="95725" cy="112950"/>
            </a:xfrm>
            <a:custGeom>
              <a:rect b="b" l="l" r="r" t="t"/>
              <a:pathLst>
                <a:path extrusionOk="0" h="4518" w="3829">
                  <a:moveTo>
                    <a:pt x="1914" y="0"/>
                  </a:moveTo>
                  <a:cubicBezTo>
                    <a:pt x="868" y="0"/>
                    <a:pt x="0" y="1008"/>
                    <a:pt x="0" y="2259"/>
                  </a:cubicBezTo>
                  <a:cubicBezTo>
                    <a:pt x="0" y="3509"/>
                    <a:pt x="868" y="4517"/>
                    <a:pt x="1914" y="4517"/>
                  </a:cubicBezTo>
                  <a:cubicBezTo>
                    <a:pt x="2973" y="4517"/>
                    <a:pt x="3828" y="3509"/>
                    <a:pt x="3828" y="2259"/>
                  </a:cubicBezTo>
                  <a:cubicBezTo>
                    <a:pt x="3828" y="1008"/>
                    <a:pt x="2973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801925" y="1015475"/>
              <a:ext cx="63850" cy="67350"/>
            </a:xfrm>
            <a:custGeom>
              <a:rect b="b" l="l" r="r" t="t"/>
              <a:pathLst>
                <a:path extrusionOk="0" h="2694" w="2554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801925" y="1015475"/>
              <a:ext cx="63850" cy="67350"/>
            </a:xfrm>
            <a:custGeom>
              <a:rect b="b" l="l" r="r" t="t"/>
              <a:pathLst>
                <a:path extrusionOk="0" h="2694" w="2554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808950" y="1015475"/>
              <a:ext cx="56825" cy="67350"/>
            </a:xfrm>
            <a:custGeom>
              <a:rect b="b" l="l" r="r" t="t"/>
              <a:pathLst>
                <a:path extrusionOk="0" h="2694" w="2273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493775" y="947525"/>
              <a:ext cx="192375" cy="202925"/>
            </a:xfrm>
            <a:custGeom>
              <a:rect b="b" l="l" r="r" t="t"/>
              <a:pathLst>
                <a:path extrusionOk="0" h="8117" w="7695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493775" y="947525"/>
              <a:ext cx="192375" cy="202925"/>
            </a:xfrm>
            <a:custGeom>
              <a:rect b="b" l="l" r="r" t="t"/>
              <a:pathLst>
                <a:path extrusionOk="0" h="8117" w="7695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93775" y="947525"/>
              <a:ext cx="171650" cy="202925"/>
            </a:xfrm>
            <a:custGeom>
              <a:rect b="b" l="l" r="r" t="t"/>
              <a:pathLst>
                <a:path extrusionOk="0" h="8117" w="6866">
                  <a:moveTo>
                    <a:pt x="3433" y="1"/>
                  </a:moveTo>
                  <a:cubicBezTo>
                    <a:pt x="1531" y="1"/>
                    <a:pt x="0" y="1813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cubicBezTo>
                    <a:pt x="5321" y="8117"/>
                    <a:pt x="6865" y="6305"/>
                    <a:pt x="6865" y="4059"/>
                  </a:cubicBezTo>
                  <a:cubicBezTo>
                    <a:pt x="6865" y="1813"/>
                    <a:pt x="5321" y="1"/>
                    <a:pt x="3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374125" y="967625"/>
              <a:ext cx="247600" cy="162725"/>
            </a:xfrm>
            <a:custGeom>
              <a:rect b="b" l="l" r="r" t="t"/>
              <a:pathLst>
                <a:path extrusionOk="0" h="6509" w="9904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374125" y="967625"/>
              <a:ext cx="247600" cy="162725"/>
            </a:xfrm>
            <a:custGeom>
              <a:rect b="b" l="l" r="r" t="t"/>
              <a:pathLst>
                <a:path extrusionOk="0" h="6509" w="9904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334250" y="947525"/>
              <a:ext cx="192400" cy="202925"/>
            </a:xfrm>
            <a:custGeom>
              <a:rect b="b" l="l" r="r" t="t"/>
              <a:pathLst>
                <a:path extrusionOk="0" h="8117" w="7696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334250" y="947525"/>
              <a:ext cx="192400" cy="202925"/>
            </a:xfrm>
            <a:custGeom>
              <a:rect b="b" l="l" r="r" t="t"/>
              <a:pathLst>
                <a:path extrusionOk="0" h="8117" w="7696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333925" y="947525"/>
              <a:ext cx="171675" cy="202925"/>
            </a:xfrm>
            <a:custGeom>
              <a:rect b="b" l="l" r="r" t="t"/>
              <a:pathLst>
                <a:path extrusionOk="0" h="8117" w="6867">
                  <a:moveTo>
                    <a:pt x="3434" y="1"/>
                  </a:moveTo>
                  <a:cubicBezTo>
                    <a:pt x="1545" y="1"/>
                    <a:pt x="1" y="1813"/>
                    <a:pt x="1" y="4059"/>
                  </a:cubicBezTo>
                  <a:cubicBezTo>
                    <a:pt x="1" y="6305"/>
                    <a:pt x="1545" y="8117"/>
                    <a:pt x="3434" y="8117"/>
                  </a:cubicBezTo>
                  <a:cubicBezTo>
                    <a:pt x="5335" y="8117"/>
                    <a:pt x="6866" y="6305"/>
                    <a:pt x="6866" y="4059"/>
                  </a:cubicBezTo>
                  <a:cubicBezTo>
                    <a:pt x="6866" y="1813"/>
                    <a:pt x="5335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229625" y="948800"/>
              <a:ext cx="259050" cy="207400"/>
            </a:xfrm>
            <a:custGeom>
              <a:rect b="b" l="l" r="r" t="t"/>
              <a:pathLst>
                <a:path extrusionOk="0" h="8296" w="10362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30" y="8078"/>
                  </a:lnTo>
                  <a:lnTo>
                    <a:pt x="6738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229625" y="948800"/>
              <a:ext cx="259050" cy="207400"/>
            </a:xfrm>
            <a:custGeom>
              <a:rect b="b" l="l" r="r" t="t"/>
              <a:pathLst>
                <a:path extrusionOk="0" h="8296" w="10362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43" y="8078"/>
                  </a:lnTo>
                  <a:lnTo>
                    <a:pt x="6751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235350" y="949125"/>
              <a:ext cx="253325" cy="204850"/>
            </a:xfrm>
            <a:custGeom>
              <a:rect b="b" l="l" r="r" t="t"/>
              <a:pathLst>
                <a:path extrusionOk="0" h="8194" w="10133">
                  <a:moveTo>
                    <a:pt x="6930" y="1"/>
                  </a:moveTo>
                  <a:lnTo>
                    <a:pt x="6407" y="2732"/>
                  </a:lnTo>
                  <a:lnTo>
                    <a:pt x="7683" y="4352"/>
                  </a:lnTo>
                  <a:lnTo>
                    <a:pt x="5143" y="4352"/>
                  </a:lnTo>
                  <a:lnTo>
                    <a:pt x="2464" y="2732"/>
                  </a:lnTo>
                  <a:lnTo>
                    <a:pt x="1" y="3331"/>
                  </a:lnTo>
                  <a:lnTo>
                    <a:pt x="2859" y="5679"/>
                  </a:lnTo>
                  <a:lnTo>
                    <a:pt x="4314" y="8065"/>
                  </a:lnTo>
                  <a:lnTo>
                    <a:pt x="8410" y="8193"/>
                  </a:lnTo>
                  <a:lnTo>
                    <a:pt x="8410" y="8193"/>
                  </a:lnTo>
                  <a:lnTo>
                    <a:pt x="5220" y="6955"/>
                  </a:lnTo>
                  <a:lnTo>
                    <a:pt x="4021" y="7147"/>
                  </a:lnTo>
                  <a:lnTo>
                    <a:pt x="3434" y="5590"/>
                  </a:lnTo>
                  <a:lnTo>
                    <a:pt x="4773" y="4965"/>
                  </a:lnTo>
                  <a:lnTo>
                    <a:pt x="7581" y="4709"/>
                  </a:lnTo>
                  <a:lnTo>
                    <a:pt x="7491" y="6649"/>
                  </a:lnTo>
                  <a:lnTo>
                    <a:pt x="8410" y="8193"/>
                  </a:lnTo>
                  <a:lnTo>
                    <a:pt x="9635" y="6317"/>
                  </a:lnTo>
                  <a:cubicBezTo>
                    <a:pt x="10133" y="3255"/>
                    <a:pt x="9138" y="1455"/>
                    <a:pt x="9138" y="1455"/>
                  </a:cubicBezTo>
                  <a:cubicBezTo>
                    <a:pt x="8244" y="613"/>
                    <a:pt x="6930" y="1"/>
                    <a:pt x="6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47950" y="954550"/>
              <a:ext cx="119025" cy="74675"/>
            </a:xfrm>
            <a:custGeom>
              <a:rect b="b" l="l" r="r" t="t"/>
              <a:pathLst>
                <a:path extrusionOk="0" h="2987" w="4761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7950" y="954550"/>
              <a:ext cx="119025" cy="74675"/>
            </a:xfrm>
            <a:custGeom>
              <a:rect b="b" l="l" r="r" t="t"/>
              <a:pathLst>
                <a:path extrusionOk="0" h="2987" w="4761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47950" y="972825"/>
              <a:ext cx="119025" cy="56400"/>
            </a:xfrm>
            <a:custGeom>
              <a:rect b="b" l="l" r="r" t="t"/>
              <a:pathLst>
                <a:path extrusionOk="0" h="2256" w="4761">
                  <a:moveTo>
                    <a:pt x="1141" y="1"/>
                  </a:moveTo>
                  <a:cubicBezTo>
                    <a:pt x="667" y="1"/>
                    <a:pt x="103" y="48"/>
                    <a:pt x="103" y="48"/>
                  </a:cubicBezTo>
                  <a:cubicBezTo>
                    <a:pt x="0" y="176"/>
                    <a:pt x="26" y="1197"/>
                    <a:pt x="115" y="1375"/>
                  </a:cubicBezTo>
                  <a:lnTo>
                    <a:pt x="1749" y="2256"/>
                  </a:lnTo>
                  <a:lnTo>
                    <a:pt x="3586" y="2039"/>
                  </a:lnTo>
                  <a:lnTo>
                    <a:pt x="4760" y="1158"/>
                  </a:lnTo>
                  <a:lnTo>
                    <a:pt x="3267" y="1643"/>
                  </a:lnTo>
                  <a:cubicBezTo>
                    <a:pt x="3267" y="1643"/>
                    <a:pt x="2004" y="176"/>
                    <a:pt x="1736" y="61"/>
                  </a:cubicBezTo>
                  <a:cubicBezTo>
                    <a:pt x="1640" y="15"/>
                    <a:pt x="1405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27850" y="978150"/>
              <a:ext cx="83925" cy="155725"/>
            </a:xfrm>
            <a:custGeom>
              <a:rect b="b" l="l" r="r" t="t"/>
              <a:pathLst>
                <a:path extrusionOk="0" h="6229" w="3357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05" y="6228"/>
                    <a:pt x="1404" y="6177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127850" y="978150"/>
              <a:ext cx="83925" cy="155725"/>
            </a:xfrm>
            <a:custGeom>
              <a:rect b="b" l="l" r="r" t="t"/>
              <a:pathLst>
                <a:path extrusionOk="0" h="6229" w="3357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69" y="6228"/>
                    <a:pt x="1417" y="6164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132950" y="978150"/>
              <a:ext cx="78825" cy="155725"/>
            </a:xfrm>
            <a:custGeom>
              <a:rect b="b" l="l" r="r" t="t"/>
              <a:pathLst>
                <a:path extrusionOk="0" h="6229" w="3153">
                  <a:moveTo>
                    <a:pt x="1813" y="1"/>
                  </a:moveTo>
                  <a:lnTo>
                    <a:pt x="1149" y="5411"/>
                  </a:lnTo>
                  <a:cubicBezTo>
                    <a:pt x="1149" y="5411"/>
                    <a:pt x="945" y="5935"/>
                    <a:pt x="1" y="6228"/>
                  </a:cubicBezTo>
                  <a:cubicBezTo>
                    <a:pt x="65" y="6228"/>
                    <a:pt x="1213" y="6164"/>
                    <a:pt x="1621" y="5858"/>
                  </a:cubicBezTo>
                  <a:cubicBezTo>
                    <a:pt x="2042" y="5539"/>
                    <a:pt x="3153" y="1430"/>
                    <a:pt x="3153" y="1430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313850" y="1121075"/>
              <a:ext cx="126350" cy="104975"/>
            </a:xfrm>
            <a:custGeom>
              <a:rect b="b" l="l" r="r" t="t"/>
              <a:pathLst>
                <a:path extrusionOk="0" h="4199" w="5054">
                  <a:moveTo>
                    <a:pt x="3701" y="1"/>
                  </a:moveTo>
                  <a:lnTo>
                    <a:pt x="1748" y="294"/>
                  </a:lnTo>
                  <a:lnTo>
                    <a:pt x="0" y="2387"/>
                  </a:lnTo>
                  <a:lnTo>
                    <a:pt x="38" y="2999"/>
                  </a:lnTo>
                  <a:lnTo>
                    <a:pt x="1212" y="4199"/>
                  </a:lnTo>
                  <a:lnTo>
                    <a:pt x="2667" y="3714"/>
                  </a:lnTo>
                  <a:lnTo>
                    <a:pt x="5053" y="151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313525" y="1120750"/>
              <a:ext cx="126675" cy="105300"/>
            </a:xfrm>
            <a:custGeom>
              <a:rect b="b" l="l" r="r" t="t"/>
              <a:pathLst>
                <a:path extrusionOk="0" h="4212" w="5067">
                  <a:moveTo>
                    <a:pt x="3714" y="1"/>
                  </a:moveTo>
                  <a:lnTo>
                    <a:pt x="1761" y="307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313525" y="1120750"/>
              <a:ext cx="126675" cy="105300"/>
            </a:xfrm>
            <a:custGeom>
              <a:rect b="b" l="l" r="r" t="t"/>
              <a:pathLst>
                <a:path extrusionOk="0" h="4212" w="5067">
                  <a:moveTo>
                    <a:pt x="3714" y="1"/>
                  </a:moveTo>
                  <a:lnTo>
                    <a:pt x="1851" y="2158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240475" y="1186800"/>
              <a:ext cx="132075" cy="72750"/>
            </a:xfrm>
            <a:custGeom>
              <a:rect b="b" l="l" r="r" t="t"/>
              <a:pathLst>
                <a:path extrusionOk="0" h="2910" w="5283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240475" y="1186800"/>
              <a:ext cx="132075" cy="72750"/>
            </a:xfrm>
            <a:custGeom>
              <a:rect b="b" l="l" r="r" t="t"/>
              <a:pathLst>
                <a:path extrusionOk="0" h="2910" w="5283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241425" y="1186800"/>
              <a:ext cx="131125" cy="72750"/>
            </a:xfrm>
            <a:custGeom>
              <a:rect b="b" l="l" r="r" t="t"/>
              <a:pathLst>
                <a:path extrusionOk="0" h="2910" w="5245">
                  <a:moveTo>
                    <a:pt x="4645" y="0"/>
                  </a:moveTo>
                  <a:cubicBezTo>
                    <a:pt x="2106" y="996"/>
                    <a:pt x="1621" y="2680"/>
                    <a:pt x="1621" y="2680"/>
                  </a:cubicBezTo>
                  <a:lnTo>
                    <a:pt x="0" y="2693"/>
                  </a:lnTo>
                  <a:lnTo>
                    <a:pt x="1672" y="2910"/>
                  </a:lnTo>
                  <a:lnTo>
                    <a:pt x="5245" y="1481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093400" y="1007500"/>
              <a:ext cx="122525" cy="72625"/>
            </a:xfrm>
            <a:custGeom>
              <a:rect b="b" l="l" r="r" t="t"/>
              <a:pathLst>
                <a:path extrusionOk="0" h="2905" w="4901">
                  <a:moveTo>
                    <a:pt x="4773" y="1"/>
                  </a:moveTo>
                  <a:cubicBezTo>
                    <a:pt x="4773" y="1"/>
                    <a:pt x="3382" y="499"/>
                    <a:pt x="3203" y="1762"/>
                  </a:cubicBezTo>
                  <a:cubicBezTo>
                    <a:pt x="2731" y="1098"/>
                    <a:pt x="1812" y="333"/>
                    <a:pt x="0" y="205"/>
                  </a:cubicBezTo>
                  <a:lnTo>
                    <a:pt x="0" y="205"/>
                  </a:lnTo>
                  <a:cubicBezTo>
                    <a:pt x="0" y="205"/>
                    <a:pt x="523" y="2905"/>
                    <a:pt x="3006" y="2905"/>
                  </a:cubicBezTo>
                  <a:cubicBezTo>
                    <a:pt x="3211" y="2905"/>
                    <a:pt x="3430" y="2887"/>
                    <a:pt x="3663" y="2847"/>
                  </a:cubicBezTo>
                  <a:cubicBezTo>
                    <a:pt x="3663" y="2847"/>
                    <a:pt x="3650" y="2796"/>
                    <a:pt x="3637" y="2693"/>
                  </a:cubicBezTo>
                  <a:cubicBezTo>
                    <a:pt x="4097" y="2425"/>
                    <a:pt x="4900" y="171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8525" y="1046450"/>
              <a:ext cx="260650" cy="232625"/>
            </a:xfrm>
            <a:custGeom>
              <a:rect b="b" l="l" r="r" t="t"/>
              <a:pathLst>
                <a:path extrusionOk="0" h="9305" w="10426">
                  <a:moveTo>
                    <a:pt x="7020" y="0"/>
                  </a:moveTo>
                  <a:cubicBezTo>
                    <a:pt x="5412" y="0"/>
                    <a:pt x="4339" y="1135"/>
                    <a:pt x="4339" y="1135"/>
                  </a:cubicBezTo>
                  <a:cubicBezTo>
                    <a:pt x="4339" y="1135"/>
                    <a:pt x="4105" y="1079"/>
                    <a:pt x="3741" y="1079"/>
                  </a:cubicBezTo>
                  <a:cubicBezTo>
                    <a:pt x="3014" y="1079"/>
                    <a:pt x="1770" y="1306"/>
                    <a:pt x="842" y="2667"/>
                  </a:cubicBezTo>
                  <a:cubicBezTo>
                    <a:pt x="0" y="3879"/>
                    <a:pt x="536" y="5602"/>
                    <a:pt x="1570" y="6993"/>
                  </a:cubicBezTo>
                  <a:cubicBezTo>
                    <a:pt x="2450" y="8179"/>
                    <a:pt x="3688" y="9111"/>
                    <a:pt x="4734" y="9264"/>
                  </a:cubicBezTo>
                  <a:cubicBezTo>
                    <a:pt x="4934" y="9292"/>
                    <a:pt x="5117" y="9305"/>
                    <a:pt x="5287" y="9305"/>
                  </a:cubicBezTo>
                  <a:cubicBezTo>
                    <a:pt x="6570" y="9305"/>
                    <a:pt x="7018" y="8588"/>
                    <a:pt x="7018" y="8588"/>
                  </a:cubicBezTo>
                  <a:cubicBezTo>
                    <a:pt x="7018" y="8588"/>
                    <a:pt x="7127" y="8671"/>
                    <a:pt x="7348" y="8671"/>
                  </a:cubicBezTo>
                  <a:cubicBezTo>
                    <a:pt x="7673" y="8671"/>
                    <a:pt x="8244" y="8490"/>
                    <a:pt x="9073" y="7592"/>
                  </a:cubicBezTo>
                  <a:lnTo>
                    <a:pt x="9073" y="7605"/>
                  </a:lnTo>
                  <a:cubicBezTo>
                    <a:pt x="10426" y="6163"/>
                    <a:pt x="10094" y="880"/>
                    <a:pt x="7873" y="115"/>
                  </a:cubicBezTo>
                  <a:cubicBezTo>
                    <a:pt x="7784" y="89"/>
                    <a:pt x="7695" y="64"/>
                    <a:pt x="7605" y="51"/>
                  </a:cubicBezTo>
                  <a:cubicBezTo>
                    <a:pt x="7403" y="16"/>
                    <a:pt x="7208" y="0"/>
                    <a:pt x="7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68525" y="1046375"/>
              <a:ext cx="219175" cy="196975"/>
            </a:xfrm>
            <a:custGeom>
              <a:rect b="b" l="l" r="r" t="t"/>
              <a:pathLst>
                <a:path extrusionOk="0" h="7879" w="8767">
                  <a:moveTo>
                    <a:pt x="7005" y="0"/>
                  </a:moveTo>
                  <a:cubicBezTo>
                    <a:pt x="5406" y="0"/>
                    <a:pt x="4339" y="1138"/>
                    <a:pt x="4339" y="1138"/>
                  </a:cubicBezTo>
                  <a:cubicBezTo>
                    <a:pt x="4339" y="1138"/>
                    <a:pt x="4105" y="1082"/>
                    <a:pt x="3741" y="1082"/>
                  </a:cubicBezTo>
                  <a:cubicBezTo>
                    <a:pt x="3014" y="1082"/>
                    <a:pt x="1770" y="1309"/>
                    <a:pt x="842" y="2670"/>
                  </a:cubicBezTo>
                  <a:cubicBezTo>
                    <a:pt x="0" y="3882"/>
                    <a:pt x="536" y="5605"/>
                    <a:pt x="1570" y="6983"/>
                  </a:cubicBezTo>
                  <a:cubicBezTo>
                    <a:pt x="2157" y="7442"/>
                    <a:pt x="2782" y="7761"/>
                    <a:pt x="3343" y="7838"/>
                  </a:cubicBezTo>
                  <a:cubicBezTo>
                    <a:pt x="3543" y="7866"/>
                    <a:pt x="3727" y="7879"/>
                    <a:pt x="3896" y="7879"/>
                  </a:cubicBezTo>
                  <a:cubicBezTo>
                    <a:pt x="5179" y="7879"/>
                    <a:pt x="5628" y="7161"/>
                    <a:pt x="5628" y="7161"/>
                  </a:cubicBezTo>
                  <a:cubicBezTo>
                    <a:pt x="5628" y="7161"/>
                    <a:pt x="5737" y="7246"/>
                    <a:pt x="5960" y="7246"/>
                  </a:cubicBezTo>
                  <a:cubicBezTo>
                    <a:pt x="6286" y="7246"/>
                    <a:pt x="6856" y="7066"/>
                    <a:pt x="7682" y="6179"/>
                  </a:cubicBezTo>
                  <a:cubicBezTo>
                    <a:pt x="8677" y="5120"/>
                    <a:pt x="8767" y="2006"/>
                    <a:pt x="7873" y="118"/>
                  </a:cubicBezTo>
                  <a:cubicBezTo>
                    <a:pt x="7784" y="92"/>
                    <a:pt x="7695" y="67"/>
                    <a:pt x="7605" y="54"/>
                  </a:cubicBezTo>
                  <a:cubicBezTo>
                    <a:pt x="7398" y="17"/>
                    <a:pt x="7198" y="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80650" y="932450"/>
              <a:ext cx="117750" cy="84875"/>
            </a:xfrm>
            <a:custGeom>
              <a:rect b="b" l="l" r="r" t="t"/>
              <a:pathLst>
                <a:path extrusionOk="0" h="3395" w="4710">
                  <a:moveTo>
                    <a:pt x="3011" y="1"/>
                  </a:moveTo>
                  <a:cubicBezTo>
                    <a:pt x="2091" y="1"/>
                    <a:pt x="499" y="438"/>
                    <a:pt x="499" y="438"/>
                  </a:cubicBezTo>
                  <a:lnTo>
                    <a:pt x="1" y="987"/>
                  </a:lnTo>
                  <a:cubicBezTo>
                    <a:pt x="1" y="987"/>
                    <a:pt x="971" y="3105"/>
                    <a:pt x="1417" y="3335"/>
                  </a:cubicBezTo>
                  <a:cubicBezTo>
                    <a:pt x="1499" y="3377"/>
                    <a:pt x="1652" y="3394"/>
                    <a:pt x="1848" y="3394"/>
                  </a:cubicBezTo>
                  <a:cubicBezTo>
                    <a:pt x="2715" y="3394"/>
                    <a:pt x="4416" y="3054"/>
                    <a:pt x="4416" y="3054"/>
                  </a:cubicBezTo>
                  <a:lnTo>
                    <a:pt x="4710" y="502"/>
                  </a:lnTo>
                  <a:cubicBezTo>
                    <a:pt x="4710" y="502"/>
                    <a:pt x="4123" y="132"/>
                    <a:pt x="3280" y="17"/>
                  </a:cubicBezTo>
                  <a:cubicBezTo>
                    <a:pt x="3200" y="6"/>
                    <a:pt x="3109" y="1"/>
                    <a:pt x="301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280650" y="932525"/>
              <a:ext cx="117750" cy="84800"/>
            </a:xfrm>
            <a:custGeom>
              <a:rect b="b" l="l" r="r" t="t"/>
              <a:pathLst>
                <a:path extrusionOk="0" h="3392" w="4710">
                  <a:moveTo>
                    <a:pt x="3035" y="1"/>
                  </a:moveTo>
                  <a:cubicBezTo>
                    <a:pt x="2119" y="1"/>
                    <a:pt x="499" y="435"/>
                    <a:pt x="499" y="435"/>
                  </a:cubicBezTo>
                  <a:lnTo>
                    <a:pt x="1" y="984"/>
                  </a:lnTo>
                  <a:cubicBezTo>
                    <a:pt x="1" y="984"/>
                    <a:pt x="971" y="3102"/>
                    <a:pt x="1417" y="3332"/>
                  </a:cubicBezTo>
                  <a:cubicBezTo>
                    <a:pt x="1499" y="3374"/>
                    <a:pt x="1652" y="3391"/>
                    <a:pt x="1848" y="3391"/>
                  </a:cubicBezTo>
                  <a:cubicBezTo>
                    <a:pt x="2715" y="3391"/>
                    <a:pt x="4416" y="3051"/>
                    <a:pt x="4416" y="3051"/>
                  </a:cubicBezTo>
                  <a:lnTo>
                    <a:pt x="4710" y="499"/>
                  </a:lnTo>
                  <a:cubicBezTo>
                    <a:pt x="4710" y="499"/>
                    <a:pt x="4123" y="129"/>
                    <a:pt x="3280" y="14"/>
                  </a:cubicBezTo>
                  <a:cubicBezTo>
                    <a:pt x="3207" y="5"/>
                    <a:pt x="3124" y="1"/>
                    <a:pt x="3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280650" y="953975"/>
              <a:ext cx="110425" cy="63350"/>
            </a:xfrm>
            <a:custGeom>
              <a:rect b="b" l="l" r="r" t="t"/>
              <a:pathLst>
                <a:path extrusionOk="0" h="2534" w="4417">
                  <a:moveTo>
                    <a:pt x="1510" y="0"/>
                  </a:moveTo>
                  <a:cubicBezTo>
                    <a:pt x="849" y="0"/>
                    <a:pt x="1" y="126"/>
                    <a:pt x="1" y="126"/>
                  </a:cubicBezTo>
                  <a:cubicBezTo>
                    <a:pt x="1" y="126"/>
                    <a:pt x="971" y="2244"/>
                    <a:pt x="1417" y="2474"/>
                  </a:cubicBezTo>
                  <a:cubicBezTo>
                    <a:pt x="1499" y="2516"/>
                    <a:pt x="1652" y="2533"/>
                    <a:pt x="1848" y="2533"/>
                  </a:cubicBezTo>
                  <a:cubicBezTo>
                    <a:pt x="2715" y="2533"/>
                    <a:pt x="4416" y="2193"/>
                    <a:pt x="4416" y="2193"/>
                  </a:cubicBezTo>
                  <a:lnTo>
                    <a:pt x="3166" y="1976"/>
                  </a:lnTo>
                  <a:cubicBezTo>
                    <a:pt x="3166" y="1976"/>
                    <a:pt x="2617" y="304"/>
                    <a:pt x="2170" y="87"/>
                  </a:cubicBezTo>
                  <a:cubicBezTo>
                    <a:pt x="2037" y="23"/>
                    <a:pt x="1790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225800" y="957100"/>
              <a:ext cx="117425" cy="158500"/>
            </a:xfrm>
            <a:custGeom>
              <a:rect b="b" l="l" r="r" t="t"/>
              <a:pathLst>
                <a:path extrusionOk="0" h="6340" w="4697">
                  <a:moveTo>
                    <a:pt x="1646" y="1"/>
                  </a:moveTo>
                  <a:lnTo>
                    <a:pt x="13" y="6164"/>
                  </a:lnTo>
                  <a:lnTo>
                    <a:pt x="0" y="6164"/>
                  </a:lnTo>
                  <a:cubicBezTo>
                    <a:pt x="0" y="6164"/>
                    <a:pt x="511" y="6340"/>
                    <a:pt x="1074" y="6340"/>
                  </a:cubicBezTo>
                  <a:cubicBezTo>
                    <a:pt x="1356" y="6340"/>
                    <a:pt x="1650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225800" y="957100"/>
              <a:ext cx="117425" cy="158500"/>
            </a:xfrm>
            <a:custGeom>
              <a:rect b="b" l="l" r="r" t="t"/>
              <a:pathLst>
                <a:path extrusionOk="0" h="6340" w="4697">
                  <a:moveTo>
                    <a:pt x="1646" y="1"/>
                  </a:move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225800" y="957100"/>
              <a:ext cx="117425" cy="158500"/>
            </a:xfrm>
            <a:custGeom>
              <a:rect b="b" l="l" r="r" t="t"/>
              <a:pathLst>
                <a:path extrusionOk="0" h="6340" w="4697">
                  <a:moveTo>
                    <a:pt x="4058" y="1"/>
                  </a:moveTo>
                  <a:lnTo>
                    <a:pt x="1659" y="5666"/>
                  </a:lnTo>
                  <a:cubicBezTo>
                    <a:pt x="1659" y="5666"/>
                    <a:pt x="1438" y="6168"/>
                    <a:pt x="182" y="6168"/>
                  </a:cubicBezTo>
                  <a:cubicBezTo>
                    <a:pt x="124" y="6168"/>
                    <a:pt x="63" y="6166"/>
                    <a:pt x="0" y="6164"/>
                  </a:cubicBez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683" y="1774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Interpretation of Clusters</a:t>
            </a:r>
            <a:endParaRPr/>
          </a:p>
        </p:txBody>
      </p:sp>
      <p:pic>
        <p:nvPicPr>
          <p:cNvPr id="413" name="Google Shape;41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175" y="1174725"/>
            <a:ext cx="1867425" cy="19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6"/>
          <p:cNvSpPr txBox="1"/>
          <p:nvPr/>
        </p:nvSpPr>
        <p:spPr>
          <a:xfrm>
            <a:off x="4808575" y="3254775"/>
            <a:ext cx="4186500" cy="1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0: “Lower-end” Restaurant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1: “Mid-range” Restaurant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2: “Mid to Higher-end” Restaurant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5" name="Google Shape;4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125" y="1063800"/>
            <a:ext cx="3237825" cy="18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6125" y="2922525"/>
            <a:ext cx="3237825" cy="1931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553475" y="23035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Graph Mining (Spectral clustering)</a:t>
            </a:r>
            <a:r>
              <a:rPr lang="en" sz="3200"/>
              <a:t> </a:t>
            </a:r>
            <a:r>
              <a:rPr lang="en" sz="2000"/>
              <a:t>[users]</a:t>
            </a:r>
            <a:r>
              <a:rPr lang="en"/>
              <a:t> </a:t>
            </a:r>
            <a:endParaRPr/>
          </a:p>
        </p:txBody>
      </p:sp>
      <p:sp>
        <p:nvSpPr>
          <p:cNvPr id="422" name="Google Shape;422;p37"/>
          <p:cNvSpPr txBox="1"/>
          <p:nvPr/>
        </p:nvSpPr>
        <p:spPr>
          <a:xfrm>
            <a:off x="880875" y="1346400"/>
            <a:ext cx="4340100" cy="3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graph is made by adjacency matrix which weight is defined by “same Restaurant rating”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takeaways: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apparent User Clusters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Customers only try their local Restaurants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Possible insights for recommendations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23" name="Google Shape;42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4395" y="1111718"/>
            <a:ext cx="3197592" cy="355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 Engines</a:t>
            </a:r>
            <a:endParaRPr/>
          </a:p>
        </p:txBody>
      </p:sp>
      <p:graphicFrame>
        <p:nvGraphicFramePr>
          <p:cNvPr id="429" name="Google Shape;429;p38"/>
          <p:cNvGraphicFramePr/>
          <p:nvPr/>
        </p:nvGraphicFramePr>
        <p:xfrm>
          <a:off x="739250" y="16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{88ECAA00-D737-4F85-9C92-951193EFA86E}</a:tableStyleId>
              </a:tblPr>
              <a:tblGrid>
                <a:gridCol w="1100650"/>
                <a:gridCol w="383025"/>
                <a:gridCol w="1239700"/>
                <a:gridCol w="1786050"/>
              </a:tblGrid>
              <a:tr h="677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01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KNNBasic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Item Based, K = 20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02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KNNMeans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User Based, K = 10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03</a:t>
                      </a:r>
                      <a:endParaRPr b="1"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SVD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Learning Rate = 0.07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# Factors = 50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NMF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Epochs = 50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# Factors = 150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0" name="Google Shape;430;p38"/>
          <p:cNvSpPr txBox="1"/>
          <p:nvPr/>
        </p:nvSpPr>
        <p:spPr>
          <a:xfrm>
            <a:off x="720000" y="10772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Collaborative Filtering</a:t>
            </a:r>
            <a:endParaRPr/>
          </a:p>
        </p:txBody>
      </p:sp>
      <p:pic>
        <p:nvPicPr>
          <p:cNvPr id="431" name="Google Shape;4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8171" y="1858694"/>
            <a:ext cx="3828959" cy="2255731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8"/>
          <p:cNvSpPr/>
          <p:nvPr/>
        </p:nvSpPr>
        <p:spPr>
          <a:xfrm>
            <a:off x="1840171" y="1632378"/>
            <a:ext cx="3408513" cy="689722"/>
          </a:xfrm>
          <a:prstGeom prst="rect">
            <a:avLst/>
          </a:prstGeom>
          <a:solidFill>
            <a:srgbClr val="DEF8E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8"/>
          <p:cNvSpPr/>
          <p:nvPr/>
        </p:nvSpPr>
        <p:spPr>
          <a:xfrm>
            <a:off x="1840171" y="2940259"/>
            <a:ext cx="3386857" cy="765464"/>
          </a:xfrm>
          <a:prstGeom prst="rect">
            <a:avLst/>
          </a:prstGeom>
          <a:solidFill>
            <a:srgbClr val="DEF8E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 Engines</a:t>
            </a:r>
            <a:endParaRPr/>
          </a:p>
        </p:txBody>
      </p:sp>
      <p:sp>
        <p:nvSpPr>
          <p:cNvPr id="439" name="Google Shape;439;p39"/>
          <p:cNvSpPr/>
          <p:nvPr/>
        </p:nvSpPr>
        <p:spPr>
          <a:xfrm>
            <a:off x="4378753" y="4352584"/>
            <a:ext cx="4312894" cy="251839"/>
          </a:xfrm>
          <a:custGeom>
            <a:rect b="b" l="l" r="r" t="t"/>
            <a:pathLst>
              <a:path extrusionOk="0" h="9441" w="161683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39"/>
          <p:cNvGrpSpPr/>
          <p:nvPr/>
        </p:nvGrpSpPr>
        <p:grpSpPr>
          <a:xfrm>
            <a:off x="5002735" y="1636405"/>
            <a:ext cx="3688925" cy="2838646"/>
            <a:chOff x="946975" y="932450"/>
            <a:chExt cx="1304475" cy="1003800"/>
          </a:xfrm>
        </p:grpSpPr>
        <p:sp>
          <p:nvSpPr>
            <p:cNvPr id="441" name="Google Shape;441;p39"/>
            <p:cNvSpPr/>
            <p:nvPr/>
          </p:nvSpPr>
          <p:spPr>
            <a:xfrm>
              <a:off x="1024500" y="1659900"/>
              <a:ext cx="119325" cy="74950"/>
            </a:xfrm>
            <a:custGeom>
              <a:rect b="b" l="l" r="r" t="t"/>
              <a:pathLst>
                <a:path extrusionOk="0" h="2998" w="4773">
                  <a:moveTo>
                    <a:pt x="4773" y="0"/>
                  </a:moveTo>
                  <a:lnTo>
                    <a:pt x="4773" y="0"/>
                  </a:lnTo>
                  <a:cubicBezTo>
                    <a:pt x="2986" y="307"/>
                    <a:pt x="2144" y="1149"/>
                    <a:pt x="1736" y="1864"/>
                  </a:cubicBezTo>
                  <a:cubicBezTo>
                    <a:pt x="1429" y="613"/>
                    <a:pt x="0" y="256"/>
                    <a:pt x="0" y="256"/>
                  </a:cubicBezTo>
                  <a:lnTo>
                    <a:pt x="0" y="256"/>
                  </a:lnTo>
                  <a:cubicBezTo>
                    <a:pt x="38" y="1966"/>
                    <a:pt x="906" y="2604"/>
                    <a:pt x="1404" y="2833"/>
                  </a:cubicBezTo>
                  <a:cubicBezTo>
                    <a:pt x="1391" y="2923"/>
                    <a:pt x="1391" y="2986"/>
                    <a:pt x="1391" y="2986"/>
                  </a:cubicBezTo>
                  <a:cubicBezTo>
                    <a:pt x="1492" y="2994"/>
                    <a:pt x="1590" y="2997"/>
                    <a:pt x="1686" y="2997"/>
                  </a:cubicBezTo>
                  <a:cubicBezTo>
                    <a:pt x="4498" y="2997"/>
                    <a:pt x="4773" y="1"/>
                    <a:pt x="4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946975" y="1720275"/>
              <a:ext cx="264800" cy="215975"/>
            </a:xfrm>
            <a:custGeom>
              <a:rect b="b" l="l" r="r" t="t"/>
              <a:pathLst>
                <a:path extrusionOk="0" h="8639" w="10592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511" y="5050"/>
                  </a:cubicBezTo>
                  <a:cubicBezTo>
                    <a:pt x="945" y="6467"/>
                    <a:pt x="1799" y="7756"/>
                    <a:pt x="2731" y="8241"/>
                  </a:cubicBezTo>
                  <a:cubicBezTo>
                    <a:pt x="3309" y="8544"/>
                    <a:pt x="3788" y="8638"/>
                    <a:pt x="4162" y="8638"/>
                  </a:cubicBezTo>
                  <a:cubicBezTo>
                    <a:pt x="4778" y="8638"/>
                    <a:pt x="5105" y="8381"/>
                    <a:pt x="5105" y="8381"/>
                  </a:cubicBezTo>
                  <a:cubicBezTo>
                    <a:pt x="5105" y="8381"/>
                    <a:pt x="5271" y="8624"/>
                    <a:pt x="5785" y="8624"/>
                  </a:cubicBezTo>
                  <a:cubicBezTo>
                    <a:pt x="6137" y="8624"/>
                    <a:pt x="6652" y="8510"/>
                    <a:pt x="7389" y="8126"/>
                  </a:cubicBezTo>
                  <a:cubicBezTo>
                    <a:pt x="9137" y="7220"/>
                    <a:pt x="10592" y="2128"/>
                    <a:pt x="8741" y="674"/>
                  </a:cubicBezTo>
                  <a:cubicBezTo>
                    <a:pt x="8665" y="610"/>
                    <a:pt x="8588" y="559"/>
                    <a:pt x="8512" y="520"/>
                  </a:cubicBezTo>
                  <a:cubicBezTo>
                    <a:pt x="7920" y="187"/>
                    <a:pt x="7321" y="78"/>
                    <a:pt x="6793" y="78"/>
                  </a:cubicBezTo>
                  <a:cubicBezTo>
                    <a:pt x="5807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946975" y="1720275"/>
              <a:ext cx="223650" cy="170900"/>
            </a:xfrm>
            <a:custGeom>
              <a:rect b="b" l="l" r="r" t="t"/>
              <a:pathLst>
                <a:path extrusionOk="0" h="6836" w="8946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498" y="5050"/>
                  </a:cubicBezTo>
                  <a:cubicBezTo>
                    <a:pt x="906" y="5676"/>
                    <a:pt x="1391" y="6173"/>
                    <a:pt x="1902" y="6441"/>
                  </a:cubicBezTo>
                  <a:cubicBezTo>
                    <a:pt x="2472" y="6741"/>
                    <a:pt x="2947" y="6835"/>
                    <a:pt x="3319" y="6835"/>
                  </a:cubicBezTo>
                  <a:cubicBezTo>
                    <a:pt x="3944" y="6835"/>
                    <a:pt x="4275" y="6569"/>
                    <a:pt x="4275" y="6569"/>
                  </a:cubicBezTo>
                  <a:cubicBezTo>
                    <a:pt x="4275" y="6569"/>
                    <a:pt x="4437" y="6812"/>
                    <a:pt x="4947" y="6812"/>
                  </a:cubicBezTo>
                  <a:cubicBezTo>
                    <a:pt x="5297" y="6812"/>
                    <a:pt x="5810" y="6698"/>
                    <a:pt x="6546" y="6314"/>
                  </a:cubicBezTo>
                  <a:cubicBezTo>
                    <a:pt x="7823" y="5650"/>
                    <a:pt x="8945" y="2754"/>
                    <a:pt x="8741" y="674"/>
                  </a:cubicBezTo>
                  <a:cubicBezTo>
                    <a:pt x="8665" y="610"/>
                    <a:pt x="8588" y="571"/>
                    <a:pt x="8512" y="520"/>
                  </a:cubicBezTo>
                  <a:cubicBezTo>
                    <a:pt x="7915" y="187"/>
                    <a:pt x="7316" y="78"/>
                    <a:pt x="6788" y="78"/>
                  </a:cubicBezTo>
                  <a:cubicBezTo>
                    <a:pt x="5802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1279075" y="1787925"/>
              <a:ext cx="48500" cy="13325"/>
            </a:xfrm>
            <a:custGeom>
              <a:rect b="b" l="l" r="r" t="t"/>
              <a:pathLst>
                <a:path extrusionOk="0" h="533" w="1940">
                  <a:moveTo>
                    <a:pt x="1282" y="1"/>
                  </a:moveTo>
                  <a:cubicBezTo>
                    <a:pt x="908" y="1"/>
                    <a:pt x="444" y="108"/>
                    <a:pt x="0" y="316"/>
                  </a:cubicBezTo>
                  <a:lnTo>
                    <a:pt x="0" y="532"/>
                  </a:lnTo>
                  <a:cubicBezTo>
                    <a:pt x="391" y="234"/>
                    <a:pt x="763" y="145"/>
                    <a:pt x="1068" y="145"/>
                  </a:cubicBezTo>
                  <a:cubicBezTo>
                    <a:pt x="1520" y="145"/>
                    <a:pt x="1825" y="341"/>
                    <a:pt x="1825" y="341"/>
                  </a:cubicBezTo>
                  <a:lnTo>
                    <a:pt x="1940" y="201"/>
                  </a:lnTo>
                  <a:cubicBezTo>
                    <a:pt x="1811" y="66"/>
                    <a:pt x="1574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112225" y="1792925"/>
              <a:ext cx="208650" cy="143275"/>
            </a:xfrm>
            <a:custGeom>
              <a:rect b="b" l="l" r="r" t="t"/>
              <a:pathLst>
                <a:path extrusionOk="0" h="5731" w="8346">
                  <a:moveTo>
                    <a:pt x="6980" y="1"/>
                  </a:moveTo>
                  <a:lnTo>
                    <a:pt x="0" y="2476"/>
                  </a:lnTo>
                  <a:cubicBezTo>
                    <a:pt x="0" y="2476"/>
                    <a:pt x="434" y="4684"/>
                    <a:pt x="1391" y="5245"/>
                  </a:cubicBezTo>
                  <a:cubicBezTo>
                    <a:pt x="1417" y="5258"/>
                    <a:pt x="1442" y="5271"/>
                    <a:pt x="1468" y="5284"/>
                  </a:cubicBezTo>
                  <a:cubicBezTo>
                    <a:pt x="1863" y="5501"/>
                    <a:pt x="2387" y="5628"/>
                    <a:pt x="2935" y="5679"/>
                  </a:cubicBezTo>
                  <a:cubicBezTo>
                    <a:pt x="3253" y="5716"/>
                    <a:pt x="3579" y="5731"/>
                    <a:pt x="3895" y="5731"/>
                  </a:cubicBezTo>
                  <a:cubicBezTo>
                    <a:pt x="4353" y="5731"/>
                    <a:pt x="4788" y="5699"/>
                    <a:pt x="5143" y="5654"/>
                  </a:cubicBezTo>
                  <a:cubicBezTo>
                    <a:pt x="6751" y="5475"/>
                    <a:pt x="8346" y="3012"/>
                    <a:pt x="7031" y="116"/>
                  </a:cubicBezTo>
                  <a:cubicBezTo>
                    <a:pt x="7019" y="77"/>
                    <a:pt x="6993" y="39"/>
                    <a:pt x="6980" y="13"/>
                  </a:cubicBezTo>
                  <a:cubicBezTo>
                    <a:pt x="6980" y="1"/>
                    <a:pt x="6980" y="1"/>
                    <a:pt x="6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1112225" y="1792925"/>
              <a:ext cx="201650" cy="136575"/>
            </a:xfrm>
            <a:custGeom>
              <a:rect b="b" l="l" r="r" t="t"/>
              <a:pathLst>
                <a:path extrusionOk="0" h="5463" w="8066">
                  <a:moveTo>
                    <a:pt x="6980" y="1"/>
                  </a:moveTo>
                  <a:lnTo>
                    <a:pt x="0" y="2489"/>
                  </a:lnTo>
                  <a:cubicBezTo>
                    <a:pt x="0" y="2489"/>
                    <a:pt x="2126" y="5462"/>
                    <a:pt x="4676" y="5462"/>
                  </a:cubicBezTo>
                  <a:cubicBezTo>
                    <a:pt x="4687" y="5462"/>
                    <a:pt x="4698" y="5462"/>
                    <a:pt x="4709" y="5462"/>
                  </a:cubicBezTo>
                  <a:cubicBezTo>
                    <a:pt x="7261" y="5424"/>
                    <a:pt x="8065" y="2234"/>
                    <a:pt x="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1112225" y="1795800"/>
              <a:ext cx="208650" cy="140400"/>
            </a:xfrm>
            <a:custGeom>
              <a:rect b="b" l="l" r="r" t="t"/>
              <a:pathLst>
                <a:path extrusionOk="0" h="5616" w="8346">
                  <a:moveTo>
                    <a:pt x="7031" y="1"/>
                  </a:moveTo>
                  <a:cubicBezTo>
                    <a:pt x="7453" y="958"/>
                    <a:pt x="8103" y="3829"/>
                    <a:pt x="5998" y="5130"/>
                  </a:cubicBezTo>
                  <a:cubicBezTo>
                    <a:pt x="5496" y="5442"/>
                    <a:pt x="4994" y="5572"/>
                    <a:pt x="4506" y="5572"/>
                  </a:cubicBezTo>
                  <a:cubicBezTo>
                    <a:pt x="2079" y="5572"/>
                    <a:pt x="0" y="2361"/>
                    <a:pt x="0" y="2361"/>
                  </a:cubicBezTo>
                  <a:lnTo>
                    <a:pt x="0" y="2361"/>
                  </a:lnTo>
                  <a:cubicBezTo>
                    <a:pt x="0" y="2361"/>
                    <a:pt x="434" y="4569"/>
                    <a:pt x="1391" y="5130"/>
                  </a:cubicBezTo>
                  <a:cubicBezTo>
                    <a:pt x="1417" y="5143"/>
                    <a:pt x="1442" y="5156"/>
                    <a:pt x="1468" y="5169"/>
                  </a:cubicBezTo>
                  <a:cubicBezTo>
                    <a:pt x="1812" y="5347"/>
                    <a:pt x="2348" y="5488"/>
                    <a:pt x="2935" y="5564"/>
                  </a:cubicBezTo>
                  <a:cubicBezTo>
                    <a:pt x="3253" y="5601"/>
                    <a:pt x="3579" y="5616"/>
                    <a:pt x="3895" y="5616"/>
                  </a:cubicBezTo>
                  <a:cubicBezTo>
                    <a:pt x="4353" y="5616"/>
                    <a:pt x="4788" y="5584"/>
                    <a:pt x="5143" y="5539"/>
                  </a:cubicBezTo>
                  <a:cubicBezTo>
                    <a:pt x="6751" y="5360"/>
                    <a:pt x="8346" y="2897"/>
                    <a:pt x="7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1199950" y="1816950"/>
              <a:ext cx="37675" cy="23025"/>
            </a:xfrm>
            <a:custGeom>
              <a:rect b="b" l="l" r="r" t="t"/>
              <a:pathLst>
                <a:path extrusionOk="0" h="921" w="1507">
                  <a:moveTo>
                    <a:pt x="1245" y="0"/>
                  </a:moveTo>
                  <a:cubicBezTo>
                    <a:pt x="1092" y="0"/>
                    <a:pt x="953" y="67"/>
                    <a:pt x="804" y="99"/>
                  </a:cubicBezTo>
                  <a:cubicBezTo>
                    <a:pt x="741" y="112"/>
                    <a:pt x="677" y="124"/>
                    <a:pt x="626" y="150"/>
                  </a:cubicBezTo>
                  <a:cubicBezTo>
                    <a:pt x="460" y="214"/>
                    <a:pt x="307" y="303"/>
                    <a:pt x="166" y="380"/>
                  </a:cubicBezTo>
                  <a:cubicBezTo>
                    <a:pt x="128" y="405"/>
                    <a:pt x="77" y="431"/>
                    <a:pt x="52" y="469"/>
                  </a:cubicBezTo>
                  <a:cubicBezTo>
                    <a:pt x="0" y="545"/>
                    <a:pt x="13" y="648"/>
                    <a:pt x="64" y="724"/>
                  </a:cubicBezTo>
                  <a:cubicBezTo>
                    <a:pt x="128" y="788"/>
                    <a:pt x="205" y="826"/>
                    <a:pt x="294" y="864"/>
                  </a:cubicBezTo>
                  <a:cubicBezTo>
                    <a:pt x="403" y="902"/>
                    <a:pt x="519" y="921"/>
                    <a:pt x="636" y="921"/>
                  </a:cubicBezTo>
                  <a:cubicBezTo>
                    <a:pt x="872" y="921"/>
                    <a:pt x="1110" y="844"/>
                    <a:pt x="1289" y="699"/>
                  </a:cubicBezTo>
                  <a:cubicBezTo>
                    <a:pt x="1353" y="648"/>
                    <a:pt x="1404" y="596"/>
                    <a:pt x="1442" y="533"/>
                  </a:cubicBezTo>
                  <a:cubicBezTo>
                    <a:pt x="1493" y="431"/>
                    <a:pt x="1506" y="316"/>
                    <a:pt x="1506" y="214"/>
                  </a:cubicBezTo>
                  <a:cubicBezTo>
                    <a:pt x="1506" y="163"/>
                    <a:pt x="1506" y="112"/>
                    <a:pt x="1481" y="73"/>
                  </a:cubicBezTo>
                  <a:cubicBezTo>
                    <a:pt x="1442" y="35"/>
                    <a:pt x="1391" y="9"/>
                    <a:pt x="1340" y="9"/>
                  </a:cubicBezTo>
                  <a:cubicBezTo>
                    <a:pt x="1308" y="3"/>
                    <a:pt x="127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1211125" y="1820825"/>
              <a:ext cx="10850" cy="9775"/>
            </a:xfrm>
            <a:custGeom>
              <a:rect b="b" l="l" r="r" t="t"/>
              <a:pathLst>
                <a:path extrusionOk="0" h="391" w="434">
                  <a:moveTo>
                    <a:pt x="301" y="1"/>
                  </a:moveTo>
                  <a:cubicBezTo>
                    <a:pt x="210" y="1"/>
                    <a:pt x="100" y="57"/>
                    <a:pt x="64" y="122"/>
                  </a:cubicBezTo>
                  <a:cubicBezTo>
                    <a:pt x="0" y="225"/>
                    <a:pt x="13" y="390"/>
                    <a:pt x="166" y="390"/>
                  </a:cubicBezTo>
                  <a:cubicBezTo>
                    <a:pt x="217" y="378"/>
                    <a:pt x="268" y="365"/>
                    <a:pt x="306" y="327"/>
                  </a:cubicBezTo>
                  <a:cubicBezTo>
                    <a:pt x="357" y="288"/>
                    <a:pt x="408" y="237"/>
                    <a:pt x="421" y="174"/>
                  </a:cubicBezTo>
                  <a:cubicBezTo>
                    <a:pt x="434" y="161"/>
                    <a:pt x="434" y="135"/>
                    <a:pt x="434" y="122"/>
                  </a:cubicBezTo>
                  <a:cubicBezTo>
                    <a:pt x="428" y="34"/>
                    <a:pt x="37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1444000" y="1563875"/>
              <a:ext cx="200375" cy="195900"/>
            </a:xfrm>
            <a:custGeom>
              <a:rect b="b" l="l" r="r" t="t"/>
              <a:pathLst>
                <a:path extrusionOk="0" fill="none" h="7836" w="8015">
                  <a:moveTo>
                    <a:pt x="8014" y="1"/>
                  </a:moveTo>
                  <a:cubicBezTo>
                    <a:pt x="8014" y="1"/>
                    <a:pt x="7478" y="1302"/>
                    <a:pt x="4952" y="2157"/>
                  </a:cubicBezTo>
                  <a:cubicBezTo>
                    <a:pt x="2425" y="3012"/>
                    <a:pt x="0" y="5666"/>
                    <a:pt x="3420" y="783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429950" y="1584600"/>
              <a:ext cx="224950" cy="216650"/>
            </a:xfrm>
            <a:custGeom>
              <a:rect b="b" l="l" r="r" t="t"/>
              <a:pathLst>
                <a:path extrusionOk="0" fill="none" h="8666" w="8998">
                  <a:moveTo>
                    <a:pt x="8997" y="1"/>
                  </a:moveTo>
                  <a:cubicBezTo>
                    <a:pt x="8997" y="1"/>
                    <a:pt x="7504" y="1417"/>
                    <a:pt x="4084" y="2910"/>
                  </a:cubicBezTo>
                  <a:cubicBezTo>
                    <a:pt x="652" y="4391"/>
                    <a:pt x="1" y="8232"/>
                    <a:pt x="4084" y="866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857125" y="1054075"/>
              <a:ext cx="394325" cy="398500"/>
            </a:xfrm>
            <a:custGeom>
              <a:rect b="b" l="l" r="r" t="t"/>
              <a:pathLst>
                <a:path extrusionOk="0" fill="none" h="15940" w="15773">
                  <a:moveTo>
                    <a:pt x="12289" y="15939"/>
                  </a:moveTo>
                  <a:cubicBezTo>
                    <a:pt x="12289" y="15939"/>
                    <a:pt x="15773" y="12264"/>
                    <a:pt x="10936" y="7670"/>
                  </a:cubicBezTo>
                  <a:cubicBezTo>
                    <a:pt x="6100" y="3076"/>
                    <a:pt x="4173" y="460"/>
                    <a:pt x="0" y="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833825" y="1005600"/>
              <a:ext cx="368500" cy="452700"/>
            </a:xfrm>
            <a:custGeom>
              <a:rect b="b" l="l" r="r" t="t"/>
              <a:pathLst>
                <a:path extrusionOk="0" fill="none" h="18108" w="14740">
                  <a:moveTo>
                    <a:pt x="11958" y="18108"/>
                  </a:moveTo>
                  <a:cubicBezTo>
                    <a:pt x="11958" y="18108"/>
                    <a:pt x="14740" y="15773"/>
                    <a:pt x="14102" y="12238"/>
                  </a:cubicBezTo>
                  <a:cubicBezTo>
                    <a:pt x="13476" y="8716"/>
                    <a:pt x="5169" y="0"/>
                    <a:pt x="1" y="1225"/>
                  </a:cubicBezTo>
                </a:path>
              </a:pathLst>
            </a:custGeom>
            <a:noFill/>
            <a:ln cap="flat" cmpd="sng" w="15950">
              <a:solidFill>
                <a:schemeClr val="dk1"/>
              </a:solidFill>
              <a:prstDash val="solid"/>
              <a:miter lim="1276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984725" y="1346575"/>
              <a:ext cx="232600" cy="183975"/>
            </a:xfrm>
            <a:custGeom>
              <a:rect b="b" l="l" r="r" t="t"/>
              <a:pathLst>
                <a:path extrusionOk="0" h="7359" w="9304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1984725" y="1346575"/>
              <a:ext cx="232600" cy="183975"/>
            </a:xfrm>
            <a:custGeom>
              <a:rect b="b" l="l" r="r" t="t"/>
              <a:pathLst>
                <a:path extrusionOk="0" h="7359" w="9304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032575" y="1346825"/>
              <a:ext cx="184750" cy="183700"/>
            </a:xfrm>
            <a:custGeom>
              <a:rect b="b" l="l" r="r" t="t"/>
              <a:pathLst>
                <a:path extrusionOk="0" h="7348" w="7390">
                  <a:moveTo>
                    <a:pt x="2911" y="0"/>
                  </a:moveTo>
                  <a:cubicBezTo>
                    <a:pt x="2745" y="0"/>
                    <a:pt x="2580" y="61"/>
                    <a:pt x="2451" y="184"/>
                  </a:cubicBezTo>
                  <a:lnTo>
                    <a:pt x="294" y="2213"/>
                  </a:lnTo>
                  <a:cubicBezTo>
                    <a:pt x="14" y="2468"/>
                    <a:pt x="1" y="2889"/>
                    <a:pt x="256" y="3170"/>
                  </a:cubicBezTo>
                  <a:lnTo>
                    <a:pt x="3995" y="7138"/>
                  </a:lnTo>
                  <a:cubicBezTo>
                    <a:pt x="4127" y="7277"/>
                    <a:pt x="4304" y="7348"/>
                    <a:pt x="4483" y="7348"/>
                  </a:cubicBezTo>
                  <a:cubicBezTo>
                    <a:pt x="4649" y="7348"/>
                    <a:pt x="4817" y="7287"/>
                    <a:pt x="4952" y="7164"/>
                  </a:cubicBezTo>
                  <a:lnTo>
                    <a:pt x="7109" y="5135"/>
                  </a:lnTo>
                  <a:cubicBezTo>
                    <a:pt x="7377" y="4880"/>
                    <a:pt x="7389" y="4459"/>
                    <a:pt x="7134" y="4178"/>
                  </a:cubicBezTo>
                  <a:lnTo>
                    <a:pt x="3408" y="209"/>
                  </a:lnTo>
                  <a:cubicBezTo>
                    <a:pt x="3269" y="71"/>
                    <a:pt x="3089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976425" y="1484500"/>
              <a:ext cx="124450" cy="115825"/>
            </a:xfrm>
            <a:custGeom>
              <a:rect b="b" l="l" r="r" t="t"/>
              <a:pathLst>
                <a:path extrusionOk="0" h="4633" w="4978">
                  <a:moveTo>
                    <a:pt x="3417" y="1"/>
                  </a:moveTo>
                  <a:cubicBezTo>
                    <a:pt x="3262" y="1"/>
                    <a:pt x="3166" y="24"/>
                    <a:pt x="3166" y="24"/>
                  </a:cubicBezTo>
                  <a:lnTo>
                    <a:pt x="205" y="3150"/>
                  </a:lnTo>
                  <a:cubicBezTo>
                    <a:pt x="1" y="3367"/>
                    <a:pt x="192" y="3775"/>
                    <a:pt x="728" y="4209"/>
                  </a:cubicBezTo>
                  <a:cubicBezTo>
                    <a:pt x="1108" y="4527"/>
                    <a:pt x="1440" y="4633"/>
                    <a:pt x="1677" y="4633"/>
                  </a:cubicBezTo>
                  <a:cubicBezTo>
                    <a:pt x="1831" y="4633"/>
                    <a:pt x="1944" y="4588"/>
                    <a:pt x="2004" y="4528"/>
                  </a:cubicBezTo>
                  <a:lnTo>
                    <a:pt x="4978" y="1351"/>
                  </a:lnTo>
                  <a:cubicBezTo>
                    <a:pt x="4978" y="1351"/>
                    <a:pt x="4978" y="853"/>
                    <a:pt x="4505" y="419"/>
                  </a:cubicBezTo>
                  <a:cubicBezTo>
                    <a:pt x="4104" y="66"/>
                    <a:pt x="367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76425" y="1560550"/>
              <a:ext cx="60150" cy="39775"/>
            </a:xfrm>
            <a:custGeom>
              <a:rect b="b" l="l" r="r" t="t"/>
              <a:pathLst>
                <a:path extrusionOk="0" h="1591" w="2406">
                  <a:moveTo>
                    <a:pt x="491" y="1"/>
                  </a:moveTo>
                  <a:cubicBezTo>
                    <a:pt x="373" y="1"/>
                    <a:pt x="274" y="33"/>
                    <a:pt x="205" y="108"/>
                  </a:cubicBezTo>
                  <a:cubicBezTo>
                    <a:pt x="1" y="325"/>
                    <a:pt x="192" y="733"/>
                    <a:pt x="728" y="1167"/>
                  </a:cubicBezTo>
                  <a:cubicBezTo>
                    <a:pt x="1108" y="1485"/>
                    <a:pt x="1440" y="1591"/>
                    <a:pt x="1677" y="1591"/>
                  </a:cubicBezTo>
                  <a:cubicBezTo>
                    <a:pt x="1831" y="1591"/>
                    <a:pt x="1944" y="1546"/>
                    <a:pt x="2004" y="1486"/>
                  </a:cubicBezTo>
                  <a:cubicBezTo>
                    <a:pt x="2406" y="1052"/>
                    <a:pt x="1157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765250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765250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1785025" y="1759750"/>
              <a:ext cx="82650" cy="82650"/>
            </a:xfrm>
            <a:custGeom>
              <a:rect b="b" l="l" r="r" t="t"/>
              <a:pathLst>
                <a:path extrusionOk="0" h="3306" w="3306">
                  <a:moveTo>
                    <a:pt x="1481" y="1"/>
                  </a:moveTo>
                  <a:cubicBezTo>
                    <a:pt x="664" y="1"/>
                    <a:pt x="1" y="664"/>
                    <a:pt x="1" y="1481"/>
                  </a:cubicBezTo>
                  <a:lnTo>
                    <a:pt x="1" y="3306"/>
                  </a:lnTo>
                  <a:lnTo>
                    <a:pt x="3306" y="3306"/>
                  </a:lnTo>
                  <a:lnTo>
                    <a:pt x="3306" y="1481"/>
                  </a:lnTo>
                  <a:cubicBezTo>
                    <a:pt x="3306" y="664"/>
                    <a:pt x="2642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1799075" y="1569075"/>
              <a:ext cx="223600" cy="228475"/>
            </a:xfrm>
            <a:custGeom>
              <a:rect b="b" l="l" r="r" t="t"/>
              <a:pathLst>
                <a:path extrusionOk="0" h="9139" w="8944">
                  <a:moveTo>
                    <a:pt x="7572" y="1"/>
                  </a:moveTo>
                  <a:cubicBezTo>
                    <a:pt x="7524" y="1"/>
                    <a:pt x="7479" y="7"/>
                    <a:pt x="7440" y="22"/>
                  </a:cubicBezTo>
                  <a:lnTo>
                    <a:pt x="7286" y="188"/>
                  </a:lnTo>
                  <a:lnTo>
                    <a:pt x="230" y="7691"/>
                  </a:lnTo>
                  <a:cubicBezTo>
                    <a:pt x="77" y="7857"/>
                    <a:pt x="0" y="8061"/>
                    <a:pt x="0" y="8278"/>
                  </a:cubicBezTo>
                  <a:cubicBezTo>
                    <a:pt x="0" y="8508"/>
                    <a:pt x="89" y="8738"/>
                    <a:pt x="268" y="8904"/>
                  </a:cubicBezTo>
                  <a:cubicBezTo>
                    <a:pt x="432" y="9062"/>
                    <a:pt x="643" y="9139"/>
                    <a:pt x="853" y="9139"/>
                  </a:cubicBezTo>
                  <a:cubicBezTo>
                    <a:pt x="1083" y="9139"/>
                    <a:pt x="1313" y="9046"/>
                    <a:pt x="1480" y="8865"/>
                  </a:cubicBezTo>
                  <a:lnTo>
                    <a:pt x="8690" y="1196"/>
                  </a:lnTo>
                  <a:lnTo>
                    <a:pt x="8792" y="1094"/>
                  </a:lnTo>
                  <a:cubicBezTo>
                    <a:pt x="8943" y="722"/>
                    <a:pt x="8067" y="1"/>
                    <a:pt x="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805125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805125" y="1759750"/>
              <a:ext cx="102425" cy="82650"/>
            </a:xfrm>
            <a:custGeom>
              <a:rect b="b" l="l" r="r" t="t"/>
              <a:pathLst>
                <a:path extrusionOk="0" h="3306" w="4097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825225" y="1759750"/>
              <a:ext cx="82325" cy="82650"/>
            </a:xfrm>
            <a:custGeom>
              <a:rect b="b" l="l" r="r" t="t"/>
              <a:pathLst>
                <a:path extrusionOk="0" h="3306" w="3293">
                  <a:moveTo>
                    <a:pt x="1468" y="1"/>
                  </a:moveTo>
                  <a:cubicBezTo>
                    <a:pt x="651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3293" y="3306"/>
                  </a:lnTo>
                  <a:lnTo>
                    <a:pt x="3293" y="1481"/>
                  </a:lnTo>
                  <a:cubicBezTo>
                    <a:pt x="3293" y="664"/>
                    <a:pt x="2629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733975" y="1805375"/>
              <a:ext cx="205800" cy="114225"/>
            </a:xfrm>
            <a:custGeom>
              <a:rect b="b" l="l" r="r" t="t"/>
              <a:pathLst>
                <a:path extrusionOk="0" h="4569" w="8232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733975" y="1805375"/>
              <a:ext cx="205800" cy="114225"/>
            </a:xfrm>
            <a:custGeom>
              <a:rect b="b" l="l" r="r" t="t"/>
              <a:pathLst>
                <a:path extrusionOk="0" h="4569" w="8232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733975" y="1805375"/>
              <a:ext cx="134025" cy="114225"/>
            </a:xfrm>
            <a:custGeom>
              <a:rect b="b" l="l" r="r" t="t"/>
              <a:pathLst>
                <a:path extrusionOk="0" h="4569" w="5361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5360" y="4569"/>
                  </a:lnTo>
                  <a:lnTo>
                    <a:pt x="5360" y="472"/>
                  </a:lnTo>
                  <a:cubicBezTo>
                    <a:pt x="5360" y="205"/>
                    <a:pt x="5156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1481650" y="1684475"/>
              <a:ext cx="204825" cy="164950"/>
            </a:xfrm>
            <a:custGeom>
              <a:rect b="b" l="l" r="r" t="t"/>
              <a:pathLst>
                <a:path extrusionOk="0" h="6598" w="8193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78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1521525" y="1684475"/>
              <a:ext cx="164950" cy="164950"/>
            </a:xfrm>
            <a:custGeom>
              <a:rect b="b" l="l" r="r" t="t"/>
              <a:pathLst>
                <a:path extrusionOk="0" h="6598" w="6598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83" y="0"/>
                    <a:pt x="3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1619775" y="1392250"/>
              <a:ext cx="278525" cy="245650"/>
            </a:xfrm>
            <a:custGeom>
              <a:rect b="b" l="l" r="r" t="t"/>
              <a:pathLst>
                <a:path extrusionOk="0" h="9826" w="11141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619775" y="1392250"/>
              <a:ext cx="278525" cy="245650"/>
            </a:xfrm>
            <a:custGeom>
              <a:rect b="b" l="l" r="r" t="t"/>
              <a:pathLst>
                <a:path extrusionOk="0" h="9826" w="11141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620100" y="1392250"/>
              <a:ext cx="251075" cy="155700"/>
            </a:xfrm>
            <a:custGeom>
              <a:rect b="b" l="l" r="r" t="t"/>
              <a:pathLst>
                <a:path extrusionOk="0" h="6228" w="10043">
                  <a:moveTo>
                    <a:pt x="5832" y="0"/>
                  </a:moveTo>
                  <a:cubicBezTo>
                    <a:pt x="5717" y="0"/>
                    <a:pt x="5602" y="51"/>
                    <a:pt x="5513" y="141"/>
                  </a:cubicBezTo>
                  <a:lnTo>
                    <a:pt x="115" y="5870"/>
                  </a:lnTo>
                  <a:cubicBezTo>
                    <a:pt x="0" y="6011"/>
                    <a:pt x="102" y="6227"/>
                    <a:pt x="281" y="6227"/>
                  </a:cubicBezTo>
                  <a:lnTo>
                    <a:pt x="8831" y="6227"/>
                  </a:lnTo>
                  <a:lnTo>
                    <a:pt x="10043" y="4939"/>
                  </a:lnTo>
                  <a:lnTo>
                    <a:pt x="10043" y="2463"/>
                  </a:lnTo>
                  <a:lnTo>
                    <a:pt x="7555" y="115"/>
                  </a:lnTo>
                  <a:cubicBezTo>
                    <a:pt x="7465" y="39"/>
                    <a:pt x="7350" y="0"/>
                    <a:pt x="7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670175" y="1311525"/>
              <a:ext cx="393050" cy="242175"/>
            </a:xfrm>
            <a:custGeom>
              <a:rect b="b" l="l" r="r" t="t"/>
              <a:pathLst>
                <a:path extrusionOk="0" h="9687" w="15722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670175" y="1311525"/>
              <a:ext cx="393050" cy="242175"/>
            </a:xfrm>
            <a:custGeom>
              <a:rect b="b" l="l" r="r" t="t"/>
              <a:pathLst>
                <a:path extrusionOk="0" h="9687" w="15722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1716125" y="1311650"/>
              <a:ext cx="347100" cy="242050"/>
            </a:xfrm>
            <a:custGeom>
              <a:rect b="b" l="l" r="r" t="t"/>
              <a:pathLst>
                <a:path extrusionOk="0" h="9682" w="13884">
                  <a:moveTo>
                    <a:pt x="10463" y="1"/>
                  </a:moveTo>
                  <a:cubicBezTo>
                    <a:pt x="9634" y="1"/>
                    <a:pt x="8801" y="328"/>
                    <a:pt x="8180" y="991"/>
                  </a:cubicBezTo>
                  <a:lnTo>
                    <a:pt x="0" y="9681"/>
                  </a:lnTo>
                  <a:lnTo>
                    <a:pt x="8614" y="9681"/>
                  </a:lnTo>
                  <a:lnTo>
                    <a:pt x="12748" y="5279"/>
                  </a:lnTo>
                  <a:cubicBezTo>
                    <a:pt x="13807" y="4156"/>
                    <a:pt x="13884" y="2420"/>
                    <a:pt x="12927" y="1208"/>
                  </a:cubicBezTo>
                  <a:cubicBezTo>
                    <a:pt x="12308" y="407"/>
                    <a:pt x="11387" y="1"/>
                    <a:pt x="10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1624550" y="1368950"/>
              <a:ext cx="384450" cy="338200"/>
            </a:xfrm>
            <a:custGeom>
              <a:rect b="b" l="l" r="r" t="t"/>
              <a:pathLst>
                <a:path extrusionOk="0" h="13528" w="15378">
                  <a:moveTo>
                    <a:pt x="8091" y="1"/>
                  </a:moveTo>
                  <a:cubicBezTo>
                    <a:pt x="7925" y="14"/>
                    <a:pt x="7759" y="77"/>
                    <a:pt x="7645" y="205"/>
                  </a:cubicBezTo>
                  <a:lnTo>
                    <a:pt x="231" y="8078"/>
                  </a:lnTo>
                  <a:cubicBezTo>
                    <a:pt x="1" y="8333"/>
                    <a:pt x="14" y="8742"/>
                    <a:pt x="269" y="8972"/>
                  </a:cubicBezTo>
                  <a:lnTo>
                    <a:pt x="4927" y="13361"/>
                  </a:lnTo>
                  <a:cubicBezTo>
                    <a:pt x="5041" y="13476"/>
                    <a:pt x="5195" y="13527"/>
                    <a:pt x="5360" y="13527"/>
                  </a:cubicBezTo>
                  <a:lnTo>
                    <a:pt x="7275" y="13527"/>
                  </a:lnTo>
                  <a:cubicBezTo>
                    <a:pt x="7440" y="13527"/>
                    <a:pt x="7606" y="13463"/>
                    <a:pt x="7734" y="13336"/>
                  </a:cubicBezTo>
                  <a:lnTo>
                    <a:pt x="15135" y="5450"/>
                  </a:lnTo>
                  <a:cubicBezTo>
                    <a:pt x="15378" y="5194"/>
                    <a:pt x="15365" y="4799"/>
                    <a:pt x="15110" y="4556"/>
                  </a:cubicBezTo>
                  <a:lnTo>
                    <a:pt x="10452" y="179"/>
                  </a:lnTo>
                  <a:cubicBezTo>
                    <a:pt x="10324" y="65"/>
                    <a:pt x="10171" y="14"/>
                    <a:pt x="10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672425" y="1369075"/>
              <a:ext cx="336575" cy="338275"/>
            </a:xfrm>
            <a:custGeom>
              <a:rect b="b" l="l" r="r" t="t"/>
              <a:pathLst>
                <a:path extrusionOk="0" h="13531" w="13463">
                  <a:moveTo>
                    <a:pt x="8104" y="0"/>
                  </a:moveTo>
                  <a:cubicBezTo>
                    <a:pt x="7937" y="0"/>
                    <a:pt x="7770" y="67"/>
                    <a:pt x="7644" y="200"/>
                  </a:cubicBezTo>
                  <a:lnTo>
                    <a:pt x="230" y="8073"/>
                  </a:lnTo>
                  <a:cubicBezTo>
                    <a:pt x="0" y="8328"/>
                    <a:pt x="13" y="8737"/>
                    <a:pt x="268" y="8967"/>
                  </a:cubicBezTo>
                  <a:lnTo>
                    <a:pt x="4926" y="13356"/>
                  </a:lnTo>
                  <a:cubicBezTo>
                    <a:pt x="5048" y="13473"/>
                    <a:pt x="5204" y="13530"/>
                    <a:pt x="5358" y="13530"/>
                  </a:cubicBezTo>
                  <a:cubicBezTo>
                    <a:pt x="5526" y="13530"/>
                    <a:pt x="5693" y="13463"/>
                    <a:pt x="5819" y="13331"/>
                  </a:cubicBezTo>
                  <a:lnTo>
                    <a:pt x="13220" y="5445"/>
                  </a:lnTo>
                  <a:cubicBezTo>
                    <a:pt x="13463" y="5189"/>
                    <a:pt x="13450" y="4794"/>
                    <a:pt x="13195" y="4551"/>
                  </a:cubicBezTo>
                  <a:lnTo>
                    <a:pt x="8537" y="174"/>
                  </a:lnTo>
                  <a:cubicBezTo>
                    <a:pt x="8414" y="58"/>
                    <a:pt x="8259" y="0"/>
                    <a:pt x="8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519275" y="1594175"/>
              <a:ext cx="273750" cy="221900"/>
            </a:xfrm>
            <a:custGeom>
              <a:rect b="b" l="l" r="r" t="t"/>
              <a:pathLst>
                <a:path extrusionOk="0" h="8876" w="1095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519275" y="1594175"/>
              <a:ext cx="273750" cy="221900"/>
            </a:xfrm>
            <a:custGeom>
              <a:rect b="b" l="l" r="r" t="t"/>
              <a:pathLst>
                <a:path extrusionOk="0" h="8876" w="1095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1565225" y="1594175"/>
              <a:ext cx="227800" cy="221750"/>
            </a:xfrm>
            <a:custGeom>
              <a:rect b="b" l="l" r="r" t="t"/>
              <a:pathLst>
                <a:path extrusionOk="0" h="8870" w="9112">
                  <a:moveTo>
                    <a:pt x="4518" y="1"/>
                  </a:moveTo>
                  <a:lnTo>
                    <a:pt x="1136" y="3587"/>
                  </a:lnTo>
                  <a:cubicBezTo>
                    <a:pt x="77" y="4722"/>
                    <a:pt x="0" y="6445"/>
                    <a:pt x="945" y="7670"/>
                  </a:cubicBezTo>
                  <a:cubicBezTo>
                    <a:pt x="1557" y="8461"/>
                    <a:pt x="2463" y="8857"/>
                    <a:pt x="3369" y="8869"/>
                  </a:cubicBezTo>
                  <a:lnTo>
                    <a:pt x="3586" y="8869"/>
                  </a:lnTo>
                  <a:cubicBezTo>
                    <a:pt x="3765" y="8869"/>
                    <a:pt x="3931" y="8844"/>
                    <a:pt x="4097" y="8806"/>
                  </a:cubicBezTo>
                  <a:cubicBezTo>
                    <a:pt x="4135" y="8793"/>
                    <a:pt x="4173" y="8793"/>
                    <a:pt x="4199" y="8780"/>
                  </a:cubicBezTo>
                  <a:cubicBezTo>
                    <a:pt x="4760" y="8640"/>
                    <a:pt x="5283" y="8346"/>
                    <a:pt x="5704" y="7887"/>
                  </a:cubicBezTo>
                  <a:lnTo>
                    <a:pt x="9112" y="4276"/>
                  </a:lnTo>
                  <a:lnTo>
                    <a:pt x="9086" y="4276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1623275" y="957725"/>
              <a:ext cx="543950" cy="504400"/>
            </a:xfrm>
            <a:custGeom>
              <a:rect b="b" l="l" r="r" t="t"/>
              <a:pathLst>
                <a:path extrusionOk="0" h="20176" w="21758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623275" y="957725"/>
              <a:ext cx="543950" cy="504400"/>
            </a:xfrm>
            <a:custGeom>
              <a:rect b="b" l="l" r="r" t="t"/>
              <a:pathLst>
                <a:path extrusionOk="0" h="20176" w="21758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1669225" y="957550"/>
              <a:ext cx="498000" cy="504550"/>
            </a:xfrm>
            <a:custGeom>
              <a:rect b="b" l="l" r="r" t="t"/>
              <a:pathLst>
                <a:path extrusionOk="0" h="20182" w="19920">
                  <a:moveTo>
                    <a:pt x="3420" y="0"/>
                  </a:moveTo>
                  <a:cubicBezTo>
                    <a:pt x="2494" y="0"/>
                    <a:pt x="1570" y="407"/>
                    <a:pt x="945" y="1208"/>
                  </a:cubicBezTo>
                  <a:cubicBezTo>
                    <a:pt x="0" y="2433"/>
                    <a:pt x="77" y="4155"/>
                    <a:pt x="1136" y="5291"/>
                  </a:cubicBezTo>
                  <a:lnTo>
                    <a:pt x="14216" y="19200"/>
                  </a:lnTo>
                  <a:cubicBezTo>
                    <a:pt x="14837" y="19857"/>
                    <a:pt x="15669" y="20181"/>
                    <a:pt x="16499" y="20181"/>
                  </a:cubicBezTo>
                  <a:cubicBezTo>
                    <a:pt x="17425" y="20181"/>
                    <a:pt x="18350" y="19778"/>
                    <a:pt x="18976" y="18983"/>
                  </a:cubicBezTo>
                  <a:cubicBezTo>
                    <a:pt x="19920" y="17758"/>
                    <a:pt x="19843" y="16023"/>
                    <a:pt x="18784" y="14900"/>
                  </a:cubicBezTo>
                  <a:lnTo>
                    <a:pt x="5704" y="991"/>
                  </a:lnTo>
                  <a:cubicBezTo>
                    <a:pt x="5083" y="327"/>
                    <a:pt x="4251" y="0"/>
                    <a:pt x="3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1558200" y="1684475"/>
              <a:ext cx="204850" cy="164950"/>
            </a:xfrm>
            <a:custGeom>
              <a:rect b="b" l="l" r="r" t="t"/>
              <a:pathLst>
                <a:path extrusionOk="0" h="6598" w="8194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66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1598075" y="1684475"/>
              <a:ext cx="164975" cy="164950"/>
            </a:xfrm>
            <a:custGeom>
              <a:rect b="b" l="l" r="r" t="t"/>
              <a:pathLst>
                <a:path extrusionOk="0" h="6598" w="6599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71" y="0"/>
                    <a:pt x="3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1391675" y="1829625"/>
              <a:ext cx="457175" cy="90625"/>
            </a:xfrm>
            <a:custGeom>
              <a:rect b="b" l="l" r="r" t="t"/>
              <a:pathLst>
                <a:path extrusionOk="0" h="3625" w="18287">
                  <a:moveTo>
                    <a:pt x="473" y="0"/>
                  </a:moveTo>
                  <a:cubicBezTo>
                    <a:pt x="218" y="0"/>
                    <a:pt x="1" y="217"/>
                    <a:pt x="1" y="472"/>
                  </a:cubicBezTo>
                  <a:lnTo>
                    <a:pt x="1" y="3624"/>
                  </a:lnTo>
                  <a:lnTo>
                    <a:pt x="18287" y="3624"/>
                  </a:lnTo>
                  <a:lnTo>
                    <a:pt x="18287" y="472"/>
                  </a:lnTo>
                  <a:cubicBezTo>
                    <a:pt x="18287" y="217"/>
                    <a:pt x="18083" y="0"/>
                    <a:pt x="1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1591075" y="1829625"/>
              <a:ext cx="257775" cy="90625"/>
            </a:xfrm>
            <a:custGeom>
              <a:rect b="b" l="l" r="r" t="t"/>
              <a:pathLst>
                <a:path extrusionOk="0" h="3625" w="10311">
                  <a:moveTo>
                    <a:pt x="472" y="0"/>
                  </a:moveTo>
                  <a:cubicBezTo>
                    <a:pt x="217" y="0"/>
                    <a:pt x="0" y="217"/>
                    <a:pt x="0" y="472"/>
                  </a:cubicBezTo>
                  <a:lnTo>
                    <a:pt x="0" y="3624"/>
                  </a:lnTo>
                  <a:lnTo>
                    <a:pt x="10311" y="3624"/>
                  </a:lnTo>
                  <a:lnTo>
                    <a:pt x="10311" y="472"/>
                  </a:lnTo>
                  <a:cubicBezTo>
                    <a:pt x="10311" y="217"/>
                    <a:pt x="1010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1359150" y="1906175"/>
              <a:ext cx="611250" cy="30025"/>
            </a:xfrm>
            <a:custGeom>
              <a:rect b="b" l="l" r="r" t="t"/>
              <a:pathLst>
                <a:path extrusionOk="0" h="1201" w="2445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1359150" y="1906175"/>
              <a:ext cx="611250" cy="30025"/>
            </a:xfrm>
            <a:custGeom>
              <a:rect b="b" l="l" r="r" t="t"/>
              <a:pathLst>
                <a:path extrusionOk="0" h="1201" w="2445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1558525" y="1906175"/>
              <a:ext cx="411875" cy="30025"/>
            </a:xfrm>
            <a:custGeom>
              <a:rect b="b" l="l" r="r" t="t"/>
              <a:pathLst>
                <a:path extrusionOk="0" h="1201" w="16475">
                  <a:moveTo>
                    <a:pt x="741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16475" y="1200"/>
                  </a:lnTo>
                  <a:lnTo>
                    <a:pt x="16475" y="728"/>
                  </a:lnTo>
                  <a:cubicBezTo>
                    <a:pt x="16475" y="332"/>
                    <a:pt x="16143" y="1"/>
                    <a:pt x="15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1635400" y="1710950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1635400" y="1710950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1647200" y="1710950"/>
              <a:ext cx="95750" cy="113275"/>
            </a:xfrm>
            <a:custGeom>
              <a:rect b="b" l="l" r="r" t="t"/>
              <a:pathLst>
                <a:path extrusionOk="0" h="4531" w="383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cubicBezTo>
                    <a:pt x="2961" y="4530"/>
                    <a:pt x="3829" y="3509"/>
                    <a:pt x="3829" y="2259"/>
                  </a:cubicBezTo>
                  <a:cubicBezTo>
                    <a:pt x="3829" y="1008"/>
                    <a:pt x="2961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1674000" y="1733900"/>
              <a:ext cx="63825" cy="67350"/>
            </a:xfrm>
            <a:custGeom>
              <a:rect b="b" l="l" r="r" t="t"/>
              <a:pathLst>
                <a:path extrusionOk="0" h="2694" w="2553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1674000" y="1733900"/>
              <a:ext cx="63825" cy="67350"/>
            </a:xfrm>
            <a:custGeom>
              <a:rect b="b" l="l" r="r" t="t"/>
              <a:pathLst>
                <a:path extrusionOk="0" h="2694" w="2553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1681025" y="1733900"/>
              <a:ext cx="56800" cy="67350"/>
            </a:xfrm>
            <a:custGeom>
              <a:rect b="b" l="l" r="r" t="t"/>
              <a:pathLst>
                <a:path extrusionOk="0" h="2694" w="2272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046300" y="1323650"/>
              <a:ext cx="107225" cy="113275"/>
            </a:xfrm>
            <a:custGeom>
              <a:rect b="b" l="l" r="r" t="t"/>
              <a:pathLst>
                <a:path extrusionOk="0" h="4531" w="4289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046300" y="1323650"/>
              <a:ext cx="107225" cy="113275"/>
            </a:xfrm>
            <a:custGeom>
              <a:rect b="b" l="l" r="r" t="t"/>
              <a:pathLst>
                <a:path extrusionOk="0" h="4531" w="4289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057775" y="1323650"/>
              <a:ext cx="95750" cy="113275"/>
            </a:xfrm>
            <a:custGeom>
              <a:rect b="b" l="l" r="r" t="t"/>
              <a:pathLst>
                <a:path extrusionOk="0" h="4531" w="383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10"/>
                    <a:pt x="856" y="4531"/>
                    <a:pt x="1915" y="4531"/>
                  </a:cubicBezTo>
                  <a:cubicBezTo>
                    <a:pt x="2974" y="4531"/>
                    <a:pt x="3829" y="3510"/>
                    <a:pt x="3829" y="2272"/>
                  </a:cubicBezTo>
                  <a:cubicBezTo>
                    <a:pt x="3829" y="1022"/>
                    <a:pt x="2974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2084900" y="1346625"/>
              <a:ext cx="63500" cy="67350"/>
            </a:xfrm>
            <a:custGeom>
              <a:rect b="b" l="l" r="r" t="t"/>
              <a:pathLst>
                <a:path extrusionOk="0" h="2694" w="254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084900" y="1346625"/>
              <a:ext cx="63500" cy="67350"/>
            </a:xfrm>
            <a:custGeom>
              <a:rect b="b" l="l" r="r" t="t"/>
              <a:pathLst>
                <a:path extrusionOk="0" h="2694" w="254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091600" y="1346625"/>
              <a:ext cx="56800" cy="67350"/>
            </a:xfrm>
            <a:custGeom>
              <a:rect b="b" l="l" r="r" t="t"/>
              <a:pathLst>
                <a:path extrusionOk="0" h="2694" w="2272">
                  <a:moveTo>
                    <a:pt x="1136" y="1"/>
                  </a:moveTo>
                  <a:cubicBezTo>
                    <a:pt x="511" y="1"/>
                    <a:pt x="1" y="600"/>
                    <a:pt x="1" y="1340"/>
                  </a:cubicBezTo>
                  <a:cubicBezTo>
                    <a:pt x="1" y="2093"/>
                    <a:pt x="511" y="2693"/>
                    <a:pt x="1136" y="2693"/>
                  </a:cubicBezTo>
                  <a:cubicBezTo>
                    <a:pt x="1762" y="2693"/>
                    <a:pt x="2272" y="2093"/>
                    <a:pt x="2272" y="1340"/>
                  </a:cubicBezTo>
                  <a:cubicBezTo>
                    <a:pt x="2272" y="600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531725" y="938775"/>
              <a:ext cx="354450" cy="220750"/>
            </a:xfrm>
            <a:custGeom>
              <a:rect b="b" l="l" r="r" t="t"/>
              <a:pathLst>
                <a:path extrusionOk="0" h="8830" w="14178">
                  <a:moveTo>
                    <a:pt x="6200" y="1"/>
                  </a:moveTo>
                  <a:cubicBezTo>
                    <a:pt x="5370" y="1"/>
                    <a:pt x="4645" y="2"/>
                    <a:pt x="4339" y="6"/>
                  </a:cubicBezTo>
                  <a:cubicBezTo>
                    <a:pt x="3931" y="6"/>
                    <a:pt x="3510" y="70"/>
                    <a:pt x="3101" y="211"/>
                  </a:cubicBezTo>
                  <a:lnTo>
                    <a:pt x="1" y="1436"/>
                  </a:lnTo>
                  <a:lnTo>
                    <a:pt x="1" y="7382"/>
                  </a:lnTo>
                  <a:lnTo>
                    <a:pt x="3101" y="8620"/>
                  </a:lnTo>
                  <a:cubicBezTo>
                    <a:pt x="3528" y="8750"/>
                    <a:pt x="3954" y="8825"/>
                    <a:pt x="4380" y="8825"/>
                  </a:cubicBezTo>
                  <a:cubicBezTo>
                    <a:pt x="4413" y="8825"/>
                    <a:pt x="4446" y="8825"/>
                    <a:pt x="4480" y="8824"/>
                  </a:cubicBezTo>
                  <a:cubicBezTo>
                    <a:pt x="4480" y="8824"/>
                    <a:pt x="6759" y="8830"/>
                    <a:pt x="8416" y="8830"/>
                  </a:cubicBezTo>
                  <a:cubicBezTo>
                    <a:pt x="9244" y="8830"/>
                    <a:pt x="9916" y="8828"/>
                    <a:pt x="10069" y="8824"/>
                  </a:cubicBezTo>
                  <a:cubicBezTo>
                    <a:pt x="12187" y="8786"/>
                    <a:pt x="14178" y="7140"/>
                    <a:pt x="14178" y="4409"/>
                  </a:cubicBezTo>
                  <a:cubicBezTo>
                    <a:pt x="14178" y="1720"/>
                    <a:pt x="12155" y="6"/>
                    <a:pt x="10012" y="6"/>
                  </a:cubicBezTo>
                  <a:cubicBezTo>
                    <a:pt x="9988" y="6"/>
                    <a:pt x="9965" y="6"/>
                    <a:pt x="9941" y="6"/>
                  </a:cubicBezTo>
                  <a:cubicBezTo>
                    <a:pt x="9941" y="6"/>
                    <a:pt x="7860" y="1"/>
                    <a:pt x="6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655175" y="938875"/>
              <a:ext cx="231000" cy="220575"/>
            </a:xfrm>
            <a:custGeom>
              <a:rect b="b" l="l" r="r" t="t"/>
              <a:pathLst>
                <a:path extrusionOk="0" h="8823" w="9240">
                  <a:moveTo>
                    <a:pt x="5050" y="0"/>
                  </a:moveTo>
                  <a:cubicBezTo>
                    <a:pt x="4617" y="0"/>
                    <a:pt x="4179" y="67"/>
                    <a:pt x="3753" y="207"/>
                  </a:cubicBezTo>
                  <a:lnTo>
                    <a:pt x="1" y="1432"/>
                  </a:lnTo>
                  <a:lnTo>
                    <a:pt x="1" y="7378"/>
                  </a:lnTo>
                  <a:lnTo>
                    <a:pt x="3753" y="8616"/>
                  </a:lnTo>
                  <a:cubicBezTo>
                    <a:pt x="4179" y="8755"/>
                    <a:pt x="4616" y="8822"/>
                    <a:pt x="5049" y="8822"/>
                  </a:cubicBezTo>
                  <a:cubicBezTo>
                    <a:pt x="7198" y="8822"/>
                    <a:pt x="9240" y="7166"/>
                    <a:pt x="9240" y="4405"/>
                  </a:cubicBezTo>
                  <a:cubicBezTo>
                    <a:pt x="9240" y="1655"/>
                    <a:pt x="7198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763325" y="992525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1763325" y="992525"/>
              <a:ext cx="107550" cy="113275"/>
            </a:xfrm>
            <a:custGeom>
              <a:rect b="b" l="l" r="r" t="t"/>
              <a:pathLst>
                <a:path extrusionOk="0" h="4531" w="4302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1774825" y="992525"/>
              <a:ext cx="95725" cy="112950"/>
            </a:xfrm>
            <a:custGeom>
              <a:rect b="b" l="l" r="r" t="t"/>
              <a:pathLst>
                <a:path extrusionOk="0" h="4518" w="3829">
                  <a:moveTo>
                    <a:pt x="1914" y="0"/>
                  </a:moveTo>
                  <a:cubicBezTo>
                    <a:pt x="868" y="0"/>
                    <a:pt x="0" y="1008"/>
                    <a:pt x="0" y="2259"/>
                  </a:cubicBezTo>
                  <a:cubicBezTo>
                    <a:pt x="0" y="3509"/>
                    <a:pt x="868" y="4517"/>
                    <a:pt x="1914" y="4517"/>
                  </a:cubicBezTo>
                  <a:cubicBezTo>
                    <a:pt x="2973" y="4517"/>
                    <a:pt x="3828" y="3509"/>
                    <a:pt x="3828" y="2259"/>
                  </a:cubicBezTo>
                  <a:cubicBezTo>
                    <a:pt x="3828" y="1008"/>
                    <a:pt x="2973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1801925" y="1015475"/>
              <a:ext cx="63850" cy="67350"/>
            </a:xfrm>
            <a:custGeom>
              <a:rect b="b" l="l" r="r" t="t"/>
              <a:pathLst>
                <a:path extrusionOk="0" h="2694" w="2554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801925" y="1015475"/>
              <a:ext cx="63850" cy="67350"/>
            </a:xfrm>
            <a:custGeom>
              <a:rect b="b" l="l" r="r" t="t"/>
              <a:pathLst>
                <a:path extrusionOk="0" h="2694" w="2554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1808950" y="1015475"/>
              <a:ext cx="56825" cy="67350"/>
            </a:xfrm>
            <a:custGeom>
              <a:rect b="b" l="l" r="r" t="t"/>
              <a:pathLst>
                <a:path extrusionOk="0" h="2694" w="2273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1493775" y="947525"/>
              <a:ext cx="192375" cy="202925"/>
            </a:xfrm>
            <a:custGeom>
              <a:rect b="b" l="l" r="r" t="t"/>
              <a:pathLst>
                <a:path extrusionOk="0" h="8117" w="7695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1493775" y="947525"/>
              <a:ext cx="192375" cy="202925"/>
            </a:xfrm>
            <a:custGeom>
              <a:rect b="b" l="l" r="r" t="t"/>
              <a:pathLst>
                <a:path extrusionOk="0" h="8117" w="7695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1493775" y="947525"/>
              <a:ext cx="171650" cy="202925"/>
            </a:xfrm>
            <a:custGeom>
              <a:rect b="b" l="l" r="r" t="t"/>
              <a:pathLst>
                <a:path extrusionOk="0" h="8117" w="6866">
                  <a:moveTo>
                    <a:pt x="3433" y="1"/>
                  </a:moveTo>
                  <a:cubicBezTo>
                    <a:pt x="1531" y="1"/>
                    <a:pt x="0" y="1813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cubicBezTo>
                    <a:pt x="5321" y="8117"/>
                    <a:pt x="6865" y="6305"/>
                    <a:pt x="6865" y="4059"/>
                  </a:cubicBezTo>
                  <a:cubicBezTo>
                    <a:pt x="6865" y="1813"/>
                    <a:pt x="5321" y="1"/>
                    <a:pt x="3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1374125" y="967625"/>
              <a:ext cx="247600" cy="162725"/>
            </a:xfrm>
            <a:custGeom>
              <a:rect b="b" l="l" r="r" t="t"/>
              <a:pathLst>
                <a:path extrusionOk="0" h="6509" w="9904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1374125" y="967625"/>
              <a:ext cx="247600" cy="162725"/>
            </a:xfrm>
            <a:custGeom>
              <a:rect b="b" l="l" r="r" t="t"/>
              <a:pathLst>
                <a:path extrusionOk="0" h="6509" w="9904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1334250" y="947525"/>
              <a:ext cx="192400" cy="202925"/>
            </a:xfrm>
            <a:custGeom>
              <a:rect b="b" l="l" r="r" t="t"/>
              <a:pathLst>
                <a:path extrusionOk="0" h="8117" w="7696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1334250" y="947525"/>
              <a:ext cx="192400" cy="202925"/>
            </a:xfrm>
            <a:custGeom>
              <a:rect b="b" l="l" r="r" t="t"/>
              <a:pathLst>
                <a:path extrusionOk="0" h="8117" w="7696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333925" y="947525"/>
              <a:ext cx="171675" cy="202925"/>
            </a:xfrm>
            <a:custGeom>
              <a:rect b="b" l="l" r="r" t="t"/>
              <a:pathLst>
                <a:path extrusionOk="0" h="8117" w="6867">
                  <a:moveTo>
                    <a:pt x="3434" y="1"/>
                  </a:moveTo>
                  <a:cubicBezTo>
                    <a:pt x="1545" y="1"/>
                    <a:pt x="1" y="1813"/>
                    <a:pt x="1" y="4059"/>
                  </a:cubicBezTo>
                  <a:cubicBezTo>
                    <a:pt x="1" y="6305"/>
                    <a:pt x="1545" y="8117"/>
                    <a:pt x="3434" y="8117"/>
                  </a:cubicBezTo>
                  <a:cubicBezTo>
                    <a:pt x="5335" y="8117"/>
                    <a:pt x="6866" y="6305"/>
                    <a:pt x="6866" y="4059"/>
                  </a:cubicBezTo>
                  <a:cubicBezTo>
                    <a:pt x="6866" y="1813"/>
                    <a:pt x="5335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229625" y="948800"/>
              <a:ext cx="259050" cy="207400"/>
            </a:xfrm>
            <a:custGeom>
              <a:rect b="b" l="l" r="r" t="t"/>
              <a:pathLst>
                <a:path extrusionOk="0" h="8296" w="10362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30" y="8078"/>
                  </a:lnTo>
                  <a:lnTo>
                    <a:pt x="6738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229625" y="948800"/>
              <a:ext cx="259050" cy="207400"/>
            </a:xfrm>
            <a:custGeom>
              <a:rect b="b" l="l" r="r" t="t"/>
              <a:pathLst>
                <a:path extrusionOk="0" h="8296" w="10362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43" y="8078"/>
                  </a:lnTo>
                  <a:lnTo>
                    <a:pt x="6751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1235350" y="949125"/>
              <a:ext cx="253325" cy="204850"/>
            </a:xfrm>
            <a:custGeom>
              <a:rect b="b" l="l" r="r" t="t"/>
              <a:pathLst>
                <a:path extrusionOk="0" h="8194" w="10133">
                  <a:moveTo>
                    <a:pt x="6930" y="1"/>
                  </a:moveTo>
                  <a:lnTo>
                    <a:pt x="6407" y="2732"/>
                  </a:lnTo>
                  <a:lnTo>
                    <a:pt x="7683" y="4352"/>
                  </a:lnTo>
                  <a:lnTo>
                    <a:pt x="5143" y="4352"/>
                  </a:lnTo>
                  <a:lnTo>
                    <a:pt x="2464" y="2732"/>
                  </a:lnTo>
                  <a:lnTo>
                    <a:pt x="1" y="3331"/>
                  </a:lnTo>
                  <a:lnTo>
                    <a:pt x="2859" y="5679"/>
                  </a:lnTo>
                  <a:lnTo>
                    <a:pt x="4314" y="8065"/>
                  </a:lnTo>
                  <a:lnTo>
                    <a:pt x="8410" y="8193"/>
                  </a:lnTo>
                  <a:lnTo>
                    <a:pt x="8410" y="8193"/>
                  </a:lnTo>
                  <a:lnTo>
                    <a:pt x="5220" y="6955"/>
                  </a:lnTo>
                  <a:lnTo>
                    <a:pt x="4021" y="7147"/>
                  </a:lnTo>
                  <a:lnTo>
                    <a:pt x="3434" y="5590"/>
                  </a:lnTo>
                  <a:lnTo>
                    <a:pt x="4773" y="4965"/>
                  </a:lnTo>
                  <a:lnTo>
                    <a:pt x="7581" y="4709"/>
                  </a:lnTo>
                  <a:lnTo>
                    <a:pt x="7491" y="6649"/>
                  </a:lnTo>
                  <a:lnTo>
                    <a:pt x="8410" y="8193"/>
                  </a:lnTo>
                  <a:lnTo>
                    <a:pt x="9635" y="6317"/>
                  </a:lnTo>
                  <a:cubicBezTo>
                    <a:pt x="10133" y="3255"/>
                    <a:pt x="9138" y="1455"/>
                    <a:pt x="9138" y="1455"/>
                  </a:cubicBezTo>
                  <a:cubicBezTo>
                    <a:pt x="8244" y="613"/>
                    <a:pt x="6930" y="1"/>
                    <a:pt x="6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1147950" y="954550"/>
              <a:ext cx="119025" cy="74675"/>
            </a:xfrm>
            <a:custGeom>
              <a:rect b="b" l="l" r="r" t="t"/>
              <a:pathLst>
                <a:path extrusionOk="0" h="2987" w="4761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1147950" y="954550"/>
              <a:ext cx="119025" cy="74675"/>
            </a:xfrm>
            <a:custGeom>
              <a:rect b="b" l="l" r="r" t="t"/>
              <a:pathLst>
                <a:path extrusionOk="0" h="2987" w="4761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1147950" y="972825"/>
              <a:ext cx="119025" cy="56400"/>
            </a:xfrm>
            <a:custGeom>
              <a:rect b="b" l="l" r="r" t="t"/>
              <a:pathLst>
                <a:path extrusionOk="0" h="2256" w="4761">
                  <a:moveTo>
                    <a:pt x="1141" y="1"/>
                  </a:moveTo>
                  <a:cubicBezTo>
                    <a:pt x="667" y="1"/>
                    <a:pt x="103" y="48"/>
                    <a:pt x="103" y="48"/>
                  </a:cubicBezTo>
                  <a:cubicBezTo>
                    <a:pt x="0" y="176"/>
                    <a:pt x="26" y="1197"/>
                    <a:pt x="115" y="1375"/>
                  </a:cubicBezTo>
                  <a:lnTo>
                    <a:pt x="1749" y="2256"/>
                  </a:lnTo>
                  <a:lnTo>
                    <a:pt x="3586" y="2039"/>
                  </a:lnTo>
                  <a:lnTo>
                    <a:pt x="4760" y="1158"/>
                  </a:lnTo>
                  <a:lnTo>
                    <a:pt x="3267" y="1643"/>
                  </a:lnTo>
                  <a:cubicBezTo>
                    <a:pt x="3267" y="1643"/>
                    <a:pt x="2004" y="176"/>
                    <a:pt x="1736" y="61"/>
                  </a:cubicBezTo>
                  <a:cubicBezTo>
                    <a:pt x="1640" y="15"/>
                    <a:pt x="1405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1127850" y="978150"/>
              <a:ext cx="83925" cy="155725"/>
            </a:xfrm>
            <a:custGeom>
              <a:rect b="b" l="l" r="r" t="t"/>
              <a:pathLst>
                <a:path extrusionOk="0" h="6229" w="3357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05" y="6228"/>
                    <a:pt x="1404" y="6177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1127850" y="978150"/>
              <a:ext cx="83925" cy="155725"/>
            </a:xfrm>
            <a:custGeom>
              <a:rect b="b" l="l" r="r" t="t"/>
              <a:pathLst>
                <a:path extrusionOk="0" h="6229" w="3357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69" y="6228"/>
                    <a:pt x="1417" y="6164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1132950" y="978150"/>
              <a:ext cx="78825" cy="155725"/>
            </a:xfrm>
            <a:custGeom>
              <a:rect b="b" l="l" r="r" t="t"/>
              <a:pathLst>
                <a:path extrusionOk="0" h="6229" w="3153">
                  <a:moveTo>
                    <a:pt x="1813" y="1"/>
                  </a:moveTo>
                  <a:lnTo>
                    <a:pt x="1149" y="5411"/>
                  </a:lnTo>
                  <a:cubicBezTo>
                    <a:pt x="1149" y="5411"/>
                    <a:pt x="945" y="5935"/>
                    <a:pt x="1" y="6228"/>
                  </a:cubicBezTo>
                  <a:cubicBezTo>
                    <a:pt x="65" y="6228"/>
                    <a:pt x="1213" y="6164"/>
                    <a:pt x="1621" y="5858"/>
                  </a:cubicBezTo>
                  <a:cubicBezTo>
                    <a:pt x="2042" y="5539"/>
                    <a:pt x="3153" y="1430"/>
                    <a:pt x="3153" y="1430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313850" y="1121075"/>
              <a:ext cx="126350" cy="104975"/>
            </a:xfrm>
            <a:custGeom>
              <a:rect b="b" l="l" r="r" t="t"/>
              <a:pathLst>
                <a:path extrusionOk="0" h="4199" w="5054">
                  <a:moveTo>
                    <a:pt x="3701" y="1"/>
                  </a:moveTo>
                  <a:lnTo>
                    <a:pt x="1748" y="294"/>
                  </a:lnTo>
                  <a:lnTo>
                    <a:pt x="0" y="2387"/>
                  </a:lnTo>
                  <a:lnTo>
                    <a:pt x="38" y="2999"/>
                  </a:lnTo>
                  <a:lnTo>
                    <a:pt x="1212" y="4199"/>
                  </a:lnTo>
                  <a:lnTo>
                    <a:pt x="2667" y="3714"/>
                  </a:lnTo>
                  <a:lnTo>
                    <a:pt x="5053" y="151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313525" y="1120750"/>
              <a:ext cx="126675" cy="105300"/>
            </a:xfrm>
            <a:custGeom>
              <a:rect b="b" l="l" r="r" t="t"/>
              <a:pathLst>
                <a:path extrusionOk="0" h="4212" w="5067">
                  <a:moveTo>
                    <a:pt x="3714" y="1"/>
                  </a:moveTo>
                  <a:lnTo>
                    <a:pt x="1761" y="307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313525" y="1120750"/>
              <a:ext cx="126675" cy="105300"/>
            </a:xfrm>
            <a:custGeom>
              <a:rect b="b" l="l" r="r" t="t"/>
              <a:pathLst>
                <a:path extrusionOk="0" h="4212" w="5067">
                  <a:moveTo>
                    <a:pt x="3714" y="1"/>
                  </a:moveTo>
                  <a:lnTo>
                    <a:pt x="1851" y="2158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1240475" y="1186800"/>
              <a:ext cx="132075" cy="72750"/>
            </a:xfrm>
            <a:custGeom>
              <a:rect b="b" l="l" r="r" t="t"/>
              <a:pathLst>
                <a:path extrusionOk="0" h="2910" w="5283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1240475" y="1186800"/>
              <a:ext cx="132075" cy="72750"/>
            </a:xfrm>
            <a:custGeom>
              <a:rect b="b" l="l" r="r" t="t"/>
              <a:pathLst>
                <a:path extrusionOk="0" h="2910" w="5283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1241425" y="1186800"/>
              <a:ext cx="131125" cy="72750"/>
            </a:xfrm>
            <a:custGeom>
              <a:rect b="b" l="l" r="r" t="t"/>
              <a:pathLst>
                <a:path extrusionOk="0" h="2910" w="5245">
                  <a:moveTo>
                    <a:pt x="4645" y="0"/>
                  </a:moveTo>
                  <a:cubicBezTo>
                    <a:pt x="2106" y="996"/>
                    <a:pt x="1621" y="2680"/>
                    <a:pt x="1621" y="2680"/>
                  </a:cubicBezTo>
                  <a:lnTo>
                    <a:pt x="0" y="2693"/>
                  </a:lnTo>
                  <a:lnTo>
                    <a:pt x="1672" y="2910"/>
                  </a:lnTo>
                  <a:lnTo>
                    <a:pt x="5245" y="1481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1093400" y="1007500"/>
              <a:ext cx="122525" cy="72625"/>
            </a:xfrm>
            <a:custGeom>
              <a:rect b="b" l="l" r="r" t="t"/>
              <a:pathLst>
                <a:path extrusionOk="0" h="2905" w="4901">
                  <a:moveTo>
                    <a:pt x="4773" y="1"/>
                  </a:moveTo>
                  <a:cubicBezTo>
                    <a:pt x="4773" y="1"/>
                    <a:pt x="3382" y="499"/>
                    <a:pt x="3203" y="1762"/>
                  </a:cubicBezTo>
                  <a:cubicBezTo>
                    <a:pt x="2731" y="1098"/>
                    <a:pt x="1812" y="333"/>
                    <a:pt x="0" y="205"/>
                  </a:cubicBezTo>
                  <a:lnTo>
                    <a:pt x="0" y="205"/>
                  </a:lnTo>
                  <a:cubicBezTo>
                    <a:pt x="0" y="205"/>
                    <a:pt x="523" y="2905"/>
                    <a:pt x="3006" y="2905"/>
                  </a:cubicBezTo>
                  <a:cubicBezTo>
                    <a:pt x="3211" y="2905"/>
                    <a:pt x="3430" y="2887"/>
                    <a:pt x="3663" y="2847"/>
                  </a:cubicBezTo>
                  <a:cubicBezTo>
                    <a:pt x="3663" y="2847"/>
                    <a:pt x="3650" y="2796"/>
                    <a:pt x="3637" y="2693"/>
                  </a:cubicBezTo>
                  <a:cubicBezTo>
                    <a:pt x="4097" y="2425"/>
                    <a:pt x="4900" y="171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1068525" y="1046450"/>
              <a:ext cx="260650" cy="232625"/>
            </a:xfrm>
            <a:custGeom>
              <a:rect b="b" l="l" r="r" t="t"/>
              <a:pathLst>
                <a:path extrusionOk="0" h="9305" w="10426">
                  <a:moveTo>
                    <a:pt x="7020" y="0"/>
                  </a:moveTo>
                  <a:cubicBezTo>
                    <a:pt x="5412" y="0"/>
                    <a:pt x="4339" y="1135"/>
                    <a:pt x="4339" y="1135"/>
                  </a:cubicBezTo>
                  <a:cubicBezTo>
                    <a:pt x="4339" y="1135"/>
                    <a:pt x="4105" y="1079"/>
                    <a:pt x="3741" y="1079"/>
                  </a:cubicBezTo>
                  <a:cubicBezTo>
                    <a:pt x="3014" y="1079"/>
                    <a:pt x="1770" y="1306"/>
                    <a:pt x="842" y="2667"/>
                  </a:cubicBezTo>
                  <a:cubicBezTo>
                    <a:pt x="0" y="3879"/>
                    <a:pt x="536" y="5602"/>
                    <a:pt x="1570" y="6993"/>
                  </a:cubicBezTo>
                  <a:cubicBezTo>
                    <a:pt x="2450" y="8179"/>
                    <a:pt x="3688" y="9111"/>
                    <a:pt x="4734" y="9264"/>
                  </a:cubicBezTo>
                  <a:cubicBezTo>
                    <a:pt x="4934" y="9292"/>
                    <a:pt x="5117" y="9305"/>
                    <a:pt x="5287" y="9305"/>
                  </a:cubicBezTo>
                  <a:cubicBezTo>
                    <a:pt x="6570" y="9305"/>
                    <a:pt x="7018" y="8588"/>
                    <a:pt x="7018" y="8588"/>
                  </a:cubicBezTo>
                  <a:cubicBezTo>
                    <a:pt x="7018" y="8588"/>
                    <a:pt x="7127" y="8671"/>
                    <a:pt x="7348" y="8671"/>
                  </a:cubicBezTo>
                  <a:cubicBezTo>
                    <a:pt x="7673" y="8671"/>
                    <a:pt x="8244" y="8490"/>
                    <a:pt x="9073" y="7592"/>
                  </a:cubicBezTo>
                  <a:lnTo>
                    <a:pt x="9073" y="7605"/>
                  </a:lnTo>
                  <a:cubicBezTo>
                    <a:pt x="10426" y="6163"/>
                    <a:pt x="10094" y="880"/>
                    <a:pt x="7873" y="115"/>
                  </a:cubicBezTo>
                  <a:cubicBezTo>
                    <a:pt x="7784" y="89"/>
                    <a:pt x="7695" y="64"/>
                    <a:pt x="7605" y="51"/>
                  </a:cubicBezTo>
                  <a:cubicBezTo>
                    <a:pt x="7403" y="16"/>
                    <a:pt x="7208" y="0"/>
                    <a:pt x="7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1068525" y="1046375"/>
              <a:ext cx="219175" cy="196975"/>
            </a:xfrm>
            <a:custGeom>
              <a:rect b="b" l="l" r="r" t="t"/>
              <a:pathLst>
                <a:path extrusionOk="0" h="7879" w="8767">
                  <a:moveTo>
                    <a:pt x="7005" y="0"/>
                  </a:moveTo>
                  <a:cubicBezTo>
                    <a:pt x="5406" y="0"/>
                    <a:pt x="4339" y="1138"/>
                    <a:pt x="4339" y="1138"/>
                  </a:cubicBezTo>
                  <a:cubicBezTo>
                    <a:pt x="4339" y="1138"/>
                    <a:pt x="4105" y="1082"/>
                    <a:pt x="3741" y="1082"/>
                  </a:cubicBezTo>
                  <a:cubicBezTo>
                    <a:pt x="3014" y="1082"/>
                    <a:pt x="1770" y="1309"/>
                    <a:pt x="842" y="2670"/>
                  </a:cubicBezTo>
                  <a:cubicBezTo>
                    <a:pt x="0" y="3882"/>
                    <a:pt x="536" y="5605"/>
                    <a:pt x="1570" y="6983"/>
                  </a:cubicBezTo>
                  <a:cubicBezTo>
                    <a:pt x="2157" y="7442"/>
                    <a:pt x="2782" y="7761"/>
                    <a:pt x="3343" y="7838"/>
                  </a:cubicBezTo>
                  <a:cubicBezTo>
                    <a:pt x="3543" y="7866"/>
                    <a:pt x="3727" y="7879"/>
                    <a:pt x="3896" y="7879"/>
                  </a:cubicBezTo>
                  <a:cubicBezTo>
                    <a:pt x="5179" y="7879"/>
                    <a:pt x="5628" y="7161"/>
                    <a:pt x="5628" y="7161"/>
                  </a:cubicBezTo>
                  <a:cubicBezTo>
                    <a:pt x="5628" y="7161"/>
                    <a:pt x="5737" y="7246"/>
                    <a:pt x="5960" y="7246"/>
                  </a:cubicBezTo>
                  <a:cubicBezTo>
                    <a:pt x="6286" y="7246"/>
                    <a:pt x="6856" y="7066"/>
                    <a:pt x="7682" y="6179"/>
                  </a:cubicBezTo>
                  <a:cubicBezTo>
                    <a:pt x="8677" y="5120"/>
                    <a:pt x="8767" y="2006"/>
                    <a:pt x="7873" y="118"/>
                  </a:cubicBezTo>
                  <a:cubicBezTo>
                    <a:pt x="7784" y="92"/>
                    <a:pt x="7695" y="67"/>
                    <a:pt x="7605" y="54"/>
                  </a:cubicBezTo>
                  <a:cubicBezTo>
                    <a:pt x="7398" y="17"/>
                    <a:pt x="7198" y="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1280650" y="932450"/>
              <a:ext cx="117750" cy="84875"/>
            </a:xfrm>
            <a:custGeom>
              <a:rect b="b" l="l" r="r" t="t"/>
              <a:pathLst>
                <a:path extrusionOk="0" h="3395" w="4710">
                  <a:moveTo>
                    <a:pt x="3011" y="1"/>
                  </a:moveTo>
                  <a:cubicBezTo>
                    <a:pt x="2091" y="1"/>
                    <a:pt x="499" y="438"/>
                    <a:pt x="499" y="438"/>
                  </a:cubicBezTo>
                  <a:lnTo>
                    <a:pt x="1" y="987"/>
                  </a:lnTo>
                  <a:cubicBezTo>
                    <a:pt x="1" y="987"/>
                    <a:pt x="971" y="3105"/>
                    <a:pt x="1417" y="3335"/>
                  </a:cubicBezTo>
                  <a:cubicBezTo>
                    <a:pt x="1499" y="3377"/>
                    <a:pt x="1652" y="3394"/>
                    <a:pt x="1848" y="3394"/>
                  </a:cubicBezTo>
                  <a:cubicBezTo>
                    <a:pt x="2715" y="3394"/>
                    <a:pt x="4416" y="3054"/>
                    <a:pt x="4416" y="3054"/>
                  </a:cubicBezTo>
                  <a:lnTo>
                    <a:pt x="4710" y="502"/>
                  </a:lnTo>
                  <a:cubicBezTo>
                    <a:pt x="4710" y="502"/>
                    <a:pt x="4123" y="132"/>
                    <a:pt x="3280" y="17"/>
                  </a:cubicBezTo>
                  <a:cubicBezTo>
                    <a:pt x="3200" y="6"/>
                    <a:pt x="3109" y="1"/>
                    <a:pt x="301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1280650" y="932525"/>
              <a:ext cx="117750" cy="84800"/>
            </a:xfrm>
            <a:custGeom>
              <a:rect b="b" l="l" r="r" t="t"/>
              <a:pathLst>
                <a:path extrusionOk="0" h="3392" w="4710">
                  <a:moveTo>
                    <a:pt x="3035" y="1"/>
                  </a:moveTo>
                  <a:cubicBezTo>
                    <a:pt x="2119" y="1"/>
                    <a:pt x="499" y="435"/>
                    <a:pt x="499" y="435"/>
                  </a:cubicBezTo>
                  <a:lnTo>
                    <a:pt x="1" y="984"/>
                  </a:lnTo>
                  <a:cubicBezTo>
                    <a:pt x="1" y="984"/>
                    <a:pt x="971" y="3102"/>
                    <a:pt x="1417" y="3332"/>
                  </a:cubicBezTo>
                  <a:cubicBezTo>
                    <a:pt x="1499" y="3374"/>
                    <a:pt x="1652" y="3391"/>
                    <a:pt x="1848" y="3391"/>
                  </a:cubicBezTo>
                  <a:cubicBezTo>
                    <a:pt x="2715" y="3391"/>
                    <a:pt x="4416" y="3051"/>
                    <a:pt x="4416" y="3051"/>
                  </a:cubicBezTo>
                  <a:lnTo>
                    <a:pt x="4710" y="499"/>
                  </a:lnTo>
                  <a:cubicBezTo>
                    <a:pt x="4710" y="499"/>
                    <a:pt x="4123" y="129"/>
                    <a:pt x="3280" y="14"/>
                  </a:cubicBezTo>
                  <a:cubicBezTo>
                    <a:pt x="3207" y="5"/>
                    <a:pt x="3124" y="1"/>
                    <a:pt x="3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1280650" y="953975"/>
              <a:ext cx="110425" cy="63350"/>
            </a:xfrm>
            <a:custGeom>
              <a:rect b="b" l="l" r="r" t="t"/>
              <a:pathLst>
                <a:path extrusionOk="0" h="2534" w="4417">
                  <a:moveTo>
                    <a:pt x="1510" y="0"/>
                  </a:moveTo>
                  <a:cubicBezTo>
                    <a:pt x="849" y="0"/>
                    <a:pt x="1" y="126"/>
                    <a:pt x="1" y="126"/>
                  </a:cubicBezTo>
                  <a:cubicBezTo>
                    <a:pt x="1" y="126"/>
                    <a:pt x="971" y="2244"/>
                    <a:pt x="1417" y="2474"/>
                  </a:cubicBezTo>
                  <a:cubicBezTo>
                    <a:pt x="1499" y="2516"/>
                    <a:pt x="1652" y="2533"/>
                    <a:pt x="1848" y="2533"/>
                  </a:cubicBezTo>
                  <a:cubicBezTo>
                    <a:pt x="2715" y="2533"/>
                    <a:pt x="4416" y="2193"/>
                    <a:pt x="4416" y="2193"/>
                  </a:cubicBezTo>
                  <a:lnTo>
                    <a:pt x="3166" y="1976"/>
                  </a:lnTo>
                  <a:cubicBezTo>
                    <a:pt x="3166" y="1976"/>
                    <a:pt x="2617" y="304"/>
                    <a:pt x="2170" y="87"/>
                  </a:cubicBezTo>
                  <a:cubicBezTo>
                    <a:pt x="2037" y="23"/>
                    <a:pt x="1790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1225800" y="957100"/>
              <a:ext cx="117425" cy="158500"/>
            </a:xfrm>
            <a:custGeom>
              <a:rect b="b" l="l" r="r" t="t"/>
              <a:pathLst>
                <a:path extrusionOk="0" h="6340" w="4697">
                  <a:moveTo>
                    <a:pt x="1646" y="1"/>
                  </a:moveTo>
                  <a:lnTo>
                    <a:pt x="13" y="6164"/>
                  </a:lnTo>
                  <a:lnTo>
                    <a:pt x="0" y="6164"/>
                  </a:lnTo>
                  <a:cubicBezTo>
                    <a:pt x="0" y="6164"/>
                    <a:pt x="511" y="6340"/>
                    <a:pt x="1074" y="6340"/>
                  </a:cubicBezTo>
                  <a:cubicBezTo>
                    <a:pt x="1356" y="6340"/>
                    <a:pt x="1650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1225800" y="957100"/>
              <a:ext cx="117425" cy="158500"/>
            </a:xfrm>
            <a:custGeom>
              <a:rect b="b" l="l" r="r" t="t"/>
              <a:pathLst>
                <a:path extrusionOk="0" h="6340" w="4697">
                  <a:moveTo>
                    <a:pt x="1646" y="1"/>
                  </a:move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1225800" y="957100"/>
              <a:ext cx="117425" cy="158500"/>
            </a:xfrm>
            <a:custGeom>
              <a:rect b="b" l="l" r="r" t="t"/>
              <a:pathLst>
                <a:path extrusionOk="0" h="6340" w="4697">
                  <a:moveTo>
                    <a:pt x="4058" y="1"/>
                  </a:moveTo>
                  <a:lnTo>
                    <a:pt x="1659" y="5666"/>
                  </a:lnTo>
                  <a:cubicBezTo>
                    <a:pt x="1659" y="5666"/>
                    <a:pt x="1438" y="6168"/>
                    <a:pt x="182" y="6168"/>
                  </a:cubicBezTo>
                  <a:cubicBezTo>
                    <a:pt x="124" y="6168"/>
                    <a:pt x="63" y="6166"/>
                    <a:pt x="0" y="6164"/>
                  </a:cubicBez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683" y="1774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4" name="Google Shape;544;p39"/>
          <p:cNvGrpSpPr/>
          <p:nvPr/>
        </p:nvGrpSpPr>
        <p:grpSpPr>
          <a:xfrm>
            <a:off x="963125" y="1239483"/>
            <a:ext cx="4717114" cy="1037250"/>
            <a:chOff x="963125" y="1239483"/>
            <a:chExt cx="4717114" cy="1037250"/>
          </a:xfrm>
        </p:grpSpPr>
        <p:sp>
          <p:nvSpPr>
            <p:cNvPr id="545" name="Google Shape;545;p39"/>
            <p:cNvSpPr/>
            <p:nvPr/>
          </p:nvSpPr>
          <p:spPr>
            <a:xfrm>
              <a:off x="3146739" y="1239483"/>
              <a:ext cx="974100" cy="974100"/>
            </a:xfrm>
            <a:prstGeom prst="ellipse">
              <a:avLst/>
            </a:prstGeom>
            <a:noFill/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0" i="0" lang="en" sz="4800" u="none" cap="none" strike="noStrike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9"/>
            <p:cNvSpPr txBox="1"/>
            <p:nvPr/>
          </p:nvSpPr>
          <p:spPr>
            <a:xfrm>
              <a:off x="963125" y="1317714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SVD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547" name="Google Shape;547;p39"/>
            <p:cNvSpPr txBox="1"/>
            <p:nvPr/>
          </p:nvSpPr>
          <p:spPr>
            <a:xfrm>
              <a:off x="963125" y="1589588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Singular Value Decomposition</a:t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48" name="Google Shape;548;p39"/>
            <p:cNvCxnSpPr>
              <a:stCxn id="545" idx="6"/>
            </p:cNvCxnSpPr>
            <p:nvPr/>
          </p:nvCxnSpPr>
          <p:spPr>
            <a:xfrm>
              <a:off x="4120839" y="1726533"/>
              <a:ext cx="1559400" cy="5502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49" name="Google Shape;549;p39"/>
          <p:cNvGrpSpPr/>
          <p:nvPr/>
        </p:nvGrpSpPr>
        <p:grpSpPr>
          <a:xfrm>
            <a:off x="963125" y="2377118"/>
            <a:ext cx="6854314" cy="974100"/>
            <a:chOff x="963125" y="2377118"/>
            <a:chExt cx="6854314" cy="974100"/>
          </a:xfrm>
        </p:grpSpPr>
        <p:sp>
          <p:nvSpPr>
            <p:cNvPr id="550" name="Google Shape;550;p39"/>
            <p:cNvSpPr txBox="1"/>
            <p:nvPr/>
          </p:nvSpPr>
          <p:spPr>
            <a:xfrm>
              <a:off x="963125" y="2459376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Item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 Based CF 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551" name="Google Shape;551;p39"/>
            <p:cNvSpPr txBox="1"/>
            <p:nvPr/>
          </p:nvSpPr>
          <p:spPr>
            <a:xfrm>
              <a:off x="963125" y="2731250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Collaborative Filtering</a:t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3146739" y="2377118"/>
              <a:ext cx="974100" cy="974100"/>
            </a:xfrm>
            <a:prstGeom prst="ellipse">
              <a:avLst/>
            </a:prstGeom>
            <a:noFill/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0" i="0" lang="en" sz="4800" u="none" cap="none" strike="noStrike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39"/>
            <p:cNvCxnSpPr>
              <a:stCxn id="552" idx="6"/>
            </p:cNvCxnSpPr>
            <p:nvPr/>
          </p:nvCxnSpPr>
          <p:spPr>
            <a:xfrm flipH="1" rot="10800000">
              <a:off x="4120839" y="2683268"/>
              <a:ext cx="3696600" cy="180900"/>
            </a:xfrm>
            <a:prstGeom prst="bentConnector3">
              <a:avLst>
                <a:gd fmla="val 2081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554" name="Google Shape;554;p39"/>
          <p:cNvGrpSpPr/>
          <p:nvPr/>
        </p:nvGrpSpPr>
        <p:grpSpPr>
          <a:xfrm>
            <a:off x="537700" y="3275818"/>
            <a:ext cx="6675839" cy="1213050"/>
            <a:chOff x="537700" y="3275818"/>
            <a:chExt cx="6675839" cy="1213050"/>
          </a:xfrm>
        </p:grpSpPr>
        <p:sp>
          <p:nvSpPr>
            <p:cNvPr id="555" name="Google Shape;555;p39"/>
            <p:cNvSpPr txBox="1"/>
            <p:nvPr/>
          </p:nvSpPr>
          <p:spPr>
            <a:xfrm>
              <a:off x="537700" y="3601050"/>
              <a:ext cx="2351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Network Recommendation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556" name="Google Shape;556;p39"/>
            <p:cNvSpPr txBox="1"/>
            <p:nvPr/>
          </p:nvSpPr>
          <p:spPr>
            <a:xfrm>
              <a:off x="963150" y="3931150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Based on Users Community</a:t>
              </a:r>
              <a:endPara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146739" y="3514768"/>
              <a:ext cx="974100" cy="974100"/>
            </a:xfrm>
            <a:prstGeom prst="ellipse">
              <a:avLst/>
            </a:prstGeom>
            <a:noFill/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b="0" i="0" lang="en" sz="4800" u="none" cap="none" strike="noStrike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8" name="Google Shape;558;p39"/>
            <p:cNvCxnSpPr>
              <a:stCxn id="557" idx="6"/>
            </p:cNvCxnSpPr>
            <p:nvPr/>
          </p:nvCxnSpPr>
          <p:spPr>
            <a:xfrm flipH="1" rot="10800000">
              <a:off x="4120839" y="3275818"/>
              <a:ext cx="3092700" cy="726000"/>
            </a:xfrm>
            <a:prstGeom prst="bentConnector3">
              <a:avLst>
                <a:gd fmla="val 2487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300"/>
              <a:t>Recommender System</a:t>
            </a:r>
            <a:endParaRPr sz="3300"/>
          </a:p>
        </p:txBody>
      </p:sp>
      <p:sp>
        <p:nvSpPr>
          <p:cNvPr id="564" name="Google Shape;564;p40"/>
          <p:cNvSpPr/>
          <p:nvPr/>
        </p:nvSpPr>
        <p:spPr>
          <a:xfrm>
            <a:off x="466283" y="1915427"/>
            <a:ext cx="1328286" cy="1270536"/>
          </a:xfrm>
          <a:prstGeom prst="diamond">
            <a:avLst/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0"/>
          <p:cNvSpPr txBox="1"/>
          <p:nvPr/>
        </p:nvSpPr>
        <p:spPr>
          <a:xfrm>
            <a:off x="508649" y="2306207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 Network?</a:t>
            </a:r>
            <a:endParaRPr/>
          </a:p>
        </p:txBody>
      </p:sp>
      <p:cxnSp>
        <p:nvCxnSpPr>
          <p:cNvPr id="566" name="Google Shape;566;p40"/>
          <p:cNvCxnSpPr/>
          <p:nvPr/>
        </p:nvCxnSpPr>
        <p:spPr>
          <a:xfrm flipH="1" rot="10800000">
            <a:off x="1804407" y="2146434"/>
            <a:ext cx="721681" cy="39946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7" name="Google Shape;567;p40"/>
          <p:cNvCxnSpPr/>
          <p:nvPr/>
        </p:nvCxnSpPr>
        <p:spPr>
          <a:xfrm>
            <a:off x="1794569" y="2545894"/>
            <a:ext cx="2252310" cy="192895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descr="Checkbox Checked with solid fill" id="568" name="Google Shape;56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0247" y="2041179"/>
            <a:ext cx="320492" cy="32049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/>
          <p:nvPr/>
        </p:nvSpPr>
        <p:spPr>
          <a:xfrm>
            <a:off x="4114256" y="4167738"/>
            <a:ext cx="1174282" cy="750771"/>
          </a:xfrm>
          <a:prstGeom prst="roundRect">
            <a:avLst>
              <a:gd fmla="val 16667" name="adj"/>
            </a:avLst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40"/>
          <p:cNvSpPr txBox="1"/>
          <p:nvPr/>
        </p:nvSpPr>
        <p:spPr>
          <a:xfrm>
            <a:off x="4079620" y="4281513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Popularity Based</a:t>
            </a:r>
            <a:endParaRPr/>
          </a:p>
        </p:txBody>
      </p:sp>
      <p:sp>
        <p:nvSpPr>
          <p:cNvPr id="571" name="Google Shape;571;p40"/>
          <p:cNvSpPr/>
          <p:nvPr/>
        </p:nvSpPr>
        <p:spPr>
          <a:xfrm>
            <a:off x="2631966" y="1746120"/>
            <a:ext cx="577516" cy="646441"/>
          </a:xfrm>
          <a:prstGeom prst="ellipse">
            <a:avLst/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2298947" y="1937246"/>
            <a:ext cx="12435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/>
          </a:p>
        </p:txBody>
      </p:sp>
      <p:cxnSp>
        <p:nvCxnSpPr>
          <p:cNvPr id="573" name="Google Shape;573;p40"/>
          <p:cNvCxnSpPr>
            <a:endCxn id="574" idx="1"/>
          </p:cNvCxnSpPr>
          <p:nvPr/>
        </p:nvCxnSpPr>
        <p:spPr>
          <a:xfrm flipH="1" rot="10800000">
            <a:off x="3206845" y="1480610"/>
            <a:ext cx="793500" cy="3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5" name="Google Shape;575;p40"/>
          <p:cNvCxnSpPr/>
          <p:nvPr/>
        </p:nvCxnSpPr>
        <p:spPr>
          <a:xfrm>
            <a:off x="3264243" y="2106754"/>
            <a:ext cx="867276" cy="26161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6" name="Google Shape;576;p40"/>
          <p:cNvCxnSpPr/>
          <p:nvPr/>
        </p:nvCxnSpPr>
        <p:spPr>
          <a:xfrm>
            <a:off x="3107239" y="2417952"/>
            <a:ext cx="1014358" cy="91165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7" name="Google Shape;577;p40"/>
          <p:cNvSpPr/>
          <p:nvPr/>
        </p:nvSpPr>
        <p:spPr>
          <a:xfrm>
            <a:off x="4162418" y="1198309"/>
            <a:ext cx="1029903" cy="612600"/>
          </a:xfrm>
          <a:prstGeom prst="roundRect">
            <a:avLst>
              <a:gd fmla="val 16667" name="adj"/>
            </a:avLst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0"/>
          <p:cNvSpPr/>
          <p:nvPr/>
        </p:nvSpPr>
        <p:spPr>
          <a:xfrm>
            <a:off x="4162419" y="2007243"/>
            <a:ext cx="1029903" cy="612600"/>
          </a:xfrm>
          <a:prstGeom prst="roundRect">
            <a:avLst>
              <a:gd fmla="val 16667" name="adj"/>
            </a:avLst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40"/>
          <p:cNvSpPr/>
          <p:nvPr/>
        </p:nvSpPr>
        <p:spPr>
          <a:xfrm>
            <a:off x="4165374" y="2853330"/>
            <a:ext cx="1029903" cy="612600"/>
          </a:xfrm>
          <a:prstGeom prst="roundRect">
            <a:avLst>
              <a:gd fmla="val 16667" name="adj"/>
            </a:avLst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0"/>
          <p:cNvSpPr txBox="1"/>
          <p:nvPr/>
        </p:nvSpPr>
        <p:spPr>
          <a:xfrm>
            <a:off x="4032106" y="2906585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 Based</a:t>
            </a:r>
            <a:endParaRPr/>
          </a:p>
        </p:txBody>
      </p:sp>
      <p:sp>
        <p:nvSpPr>
          <p:cNvPr id="581" name="Google Shape;581;p40"/>
          <p:cNvSpPr txBox="1"/>
          <p:nvPr/>
        </p:nvSpPr>
        <p:spPr>
          <a:xfrm>
            <a:off x="4074261" y="2051541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</a:t>
            </a:r>
            <a:endParaRPr/>
          </a:p>
        </p:txBody>
      </p:sp>
      <p:sp>
        <p:nvSpPr>
          <p:cNvPr id="574" name="Google Shape;574;p40"/>
          <p:cNvSpPr txBox="1"/>
          <p:nvPr/>
        </p:nvSpPr>
        <p:spPr>
          <a:xfrm>
            <a:off x="4000345" y="1326710"/>
            <a:ext cx="124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</a:t>
            </a:r>
            <a:endParaRPr/>
          </a:p>
        </p:txBody>
      </p:sp>
      <p:cxnSp>
        <p:nvCxnSpPr>
          <p:cNvPr id="582" name="Google Shape;582;p40"/>
          <p:cNvCxnSpPr/>
          <p:nvPr/>
        </p:nvCxnSpPr>
        <p:spPr>
          <a:xfrm>
            <a:off x="5259643" y="1493914"/>
            <a:ext cx="724468" cy="4242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3" name="Google Shape;583;p40"/>
          <p:cNvCxnSpPr/>
          <p:nvPr/>
        </p:nvCxnSpPr>
        <p:spPr>
          <a:xfrm>
            <a:off x="5211863" y="2285627"/>
            <a:ext cx="54864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4" name="Google Shape;584;p40"/>
          <p:cNvCxnSpPr/>
          <p:nvPr/>
        </p:nvCxnSpPr>
        <p:spPr>
          <a:xfrm flipH="1" rot="10800000">
            <a:off x="5247268" y="2521271"/>
            <a:ext cx="736843" cy="6812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5" name="Google Shape;585;p40"/>
          <p:cNvSpPr/>
          <p:nvPr/>
        </p:nvSpPr>
        <p:spPr>
          <a:xfrm>
            <a:off x="5852334" y="1930025"/>
            <a:ext cx="642472" cy="703293"/>
          </a:xfrm>
          <a:prstGeom prst="ellipse">
            <a:avLst/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0"/>
          <p:cNvSpPr txBox="1"/>
          <p:nvPr/>
        </p:nvSpPr>
        <p:spPr>
          <a:xfrm>
            <a:off x="5560817" y="2164707"/>
            <a:ext cx="124355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Combiner</a:t>
            </a:r>
            <a:endParaRPr/>
          </a:p>
        </p:txBody>
      </p:sp>
      <p:cxnSp>
        <p:nvCxnSpPr>
          <p:cNvPr id="587" name="Google Shape;587;p40"/>
          <p:cNvCxnSpPr/>
          <p:nvPr/>
        </p:nvCxnSpPr>
        <p:spPr>
          <a:xfrm>
            <a:off x="6580732" y="2299639"/>
            <a:ext cx="97587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8" name="Google Shape;588;p40"/>
          <p:cNvCxnSpPr/>
          <p:nvPr/>
        </p:nvCxnSpPr>
        <p:spPr>
          <a:xfrm flipH="1" rot="10800000">
            <a:off x="5355915" y="2519714"/>
            <a:ext cx="2200695" cy="207559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89" name="Google Shape;589;p40"/>
          <p:cNvSpPr/>
          <p:nvPr/>
        </p:nvSpPr>
        <p:spPr>
          <a:xfrm>
            <a:off x="7644199" y="1956541"/>
            <a:ext cx="1174282" cy="750771"/>
          </a:xfrm>
          <a:prstGeom prst="roundRect">
            <a:avLst>
              <a:gd fmla="val 16667" name="adj"/>
            </a:avLst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0"/>
          <p:cNvSpPr txBox="1"/>
          <p:nvPr/>
        </p:nvSpPr>
        <p:spPr>
          <a:xfrm>
            <a:off x="7609563" y="2070316"/>
            <a:ext cx="12435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Predicted Result</a:t>
            </a:r>
            <a:endParaRPr/>
          </a:p>
        </p:txBody>
      </p:sp>
      <p:pic>
        <p:nvPicPr>
          <p:cNvPr descr="Monitor with solid fill" id="591" name="Google Shape;5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9896" y="1986042"/>
            <a:ext cx="309470" cy="30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Recommendation Examples</a:t>
            </a:r>
            <a:endParaRPr/>
          </a:p>
        </p:txBody>
      </p:sp>
      <p:sp>
        <p:nvSpPr>
          <p:cNvPr id="597" name="Google Shape;597;p41"/>
          <p:cNvSpPr txBox="1"/>
          <p:nvPr/>
        </p:nvSpPr>
        <p:spPr>
          <a:xfrm>
            <a:off x="590600" y="1098986"/>
            <a:ext cx="40341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10 Recommendations for User “U1006”:    Top 10 Recommendations for  Top 10 Recommendations for User “U1006”:    Top 10 Recommendations for  NNonUsernon“U1006”: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NNonUsernon“U1006”: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98" name="Google Shape;5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025" y="1435236"/>
            <a:ext cx="3835474" cy="19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1"/>
          <p:cNvSpPr txBox="1"/>
          <p:nvPr/>
        </p:nvSpPr>
        <p:spPr>
          <a:xfrm>
            <a:off x="4759713" y="2225139"/>
            <a:ext cx="40341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10 Recommendations for Cold Starter: 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0" name="Google Shape;6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9750" y="2561389"/>
            <a:ext cx="4034101" cy="1958476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41"/>
          <p:cNvSpPr txBox="1"/>
          <p:nvPr/>
        </p:nvSpPr>
        <p:spPr>
          <a:xfrm>
            <a:off x="3806400" y="3579950"/>
            <a:ext cx="8733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3464593" y="3462734"/>
            <a:ext cx="1029900" cy="612600"/>
          </a:xfrm>
          <a:prstGeom prst="roundRect">
            <a:avLst>
              <a:gd fmla="val 16667" name="adj"/>
            </a:avLst>
          </a:prstGeom>
          <a:solidFill>
            <a:srgbClr val="9AEA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the clusters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Challenges </a:t>
            </a:r>
            <a:endParaRPr/>
          </a:p>
        </p:txBody>
      </p:sp>
      <p:grpSp>
        <p:nvGrpSpPr>
          <p:cNvPr id="608" name="Google Shape;608;p42"/>
          <p:cNvGrpSpPr/>
          <p:nvPr/>
        </p:nvGrpSpPr>
        <p:grpSpPr>
          <a:xfrm>
            <a:off x="713369" y="1566374"/>
            <a:ext cx="7309495" cy="648826"/>
            <a:chOff x="713369" y="1566374"/>
            <a:chExt cx="7309495" cy="648826"/>
          </a:xfrm>
        </p:grpSpPr>
        <p:sp>
          <p:nvSpPr>
            <p:cNvPr id="609" name="Google Shape;609;p42"/>
            <p:cNvSpPr txBox="1"/>
            <p:nvPr/>
          </p:nvSpPr>
          <p:spPr>
            <a:xfrm>
              <a:off x="1002864" y="1843800"/>
              <a:ext cx="7020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Missing Values 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- Data was missing from a user profiles &amp; restaurant description probably due to hesitance to share or unavailability  </a:t>
              </a:r>
              <a:endPara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713369" y="1566374"/>
              <a:ext cx="289500" cy="2898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611" name="Google Shape;611;p42"/>
          <p:cNvGrpSpPr/>
          <p:nvPr/>
        </p:nvGrpSpPr>
        <p:grpSpPr>
          <a:xfrm>
            <a:off x="713288" y="2079150"/>
            <a:ext cx="8124712" cy="850500"/>
            <a:chOff x="713288" y="2079150"/>
            <a:chExt cx="8124712" cy="850500"/>
          </a:xfrm>
        </p:grpSpPr>
        <p:sp>
          <p:nvSpPr>
            <p:cNvPr id="612" name="Google Shape;612;p42"/>
            <p:cNvSpPr txBox="1"/>
            <p:nvPr/>
          </p:nvSpPr>
          <p:spPr>
            <a:xfrm>
              <a:off x="1047000" y="2079150"/>
              <a:ext cx="77910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Small Dataset </a:t>
              </a:r>
              <a:r>
                <a:rPr b="0" i="0" lang="en" sz="18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- The user data was not very varied in terms of types of users and centralised to a small geography</a:t>
              </a:r>
              <a:endPara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713288" y="2342373"/>
              <a:ext cx="289800" cy="289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614" name="Google Shape;614;p42"/>
          <p:cNvSpPr/>
          <p:nvPr/>
        </p:nvSpPr>
        <p:spPr>
          <a:xfrm>
            <a:off x="713225" y="3894380"/>
            <a:ext cx="289800" cy="289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42"/>
          <p:cNvSpPr/>
          <p:nvPr/>
        </p:nvSpPr>
        <p:spPr>
          <a:xfrm>
            <a:off x="713288" y="3118373"/>
            <a:ext cx="289800" cy="289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6" name="Google Shape;616;p42"/>
          <p:cNvSpPr txBox="1"/>
          <p:nvPr/>
        </p:nvSpPr>
        <p:spPr>
          <a:xfrm>
            <a:off x="1047000" y="2838025"/>
            <a:ext cx="7791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Categorical Variables</a:t>
            </a:r>
            <a:r>
              <a:rPr b="0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The user and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restaurant </a:t>
            </a:r>
            <a:r>
              <a:rPr b="0" i="0" lang="en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contains only categorical variables, which makes it harder to analyze 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7" name="Google Shape;617;p42"/>
          <p:cNvSpPr txBox="1"/>
          <p:nvPr/>
        </p:nvSpPr>
        <p:spPr>
          <a:xfrm>
            <a:off x="1102825" y="3614025"/>
            <a:ext cx="77910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Difficulty in Clustering</a:t>
            </a: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One of major challenges is that users data is very hard to cluster due to data diversity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623" name="Google Shape;623;p43"/>
          <p:cNvSpPr txBox="1"/>
          <p:nvPr/>
        </p:nvSpPr>
        <p:spPr>
          <a:xfrm>
            <a:off x="665100" y="1048900"/>
            <a:ext cx="78081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1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Additional data sources</a:t>
            </a:r>
            <a:r>
              <a:rPr b="0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such as social media preferences and real-time location data.</a:t>
            </a:r>
            <a:endParaRPr b="0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Investigating more </a:t>
            </a:r>
            <a:r>
              <a:rPr b="1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sophisticated machine learning models</a:t>
            </a:r>
            <a:r>
              <a:rPr b="0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like neural networks, could also offer improvements in predictive accuracy and personalization.</a:t>
            </a:r>
            <a:endParaRPr b="0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1"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Explore more on Cross-Community Recommendations.</a:t>
            </a: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 can collect more representative data to explore </a:t>
            </a:r>
            <a:r>
              <a:rPr lang="en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cross community features for users.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Employ a more flexible recommendation system that can take the </a:t>
            </a:r>
            <a:r>
              <a:rPr b="1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 of rating</a:t>
            </a:r>
            <a:r>
              <a:rPr b="0" i="0" lang="en" sz="17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as in input to generate recommendations accordingly.</a:t>
            </a:r>
            <a:endParaRPr b="0" i="0" sz="17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Project Objective</a:t>
            </a: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705376" y="1419076"/>
            <a:ext cx="2265583" cy="3182163"/>
            <a:chOff x="705376" y="1419076"/>
            <a:chExt cx="2265583" cy="3182163"/>
          </a:xfrm>
        </p:grpSpPr>
        <p:sp>
          <p:nvSpPr>
            <p:cNvPr id="240" name="Google Shape;240;p28"/>
            <p:cNvSpPr/>
            <p:nvPr/>
          </p:nvSpPr>
          <p:spPr>
            <a:xfrm>
              <a:off x="705376" y="4369250"/>
              <a:ext cx="2265583" cy="231989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1" name="Google Shape;241;p28"/>
            <p:cNvGrpSpPr/>
            <p:nvPr/>
          </p:nvGrpSpPr>
          <p:grpSpPr>
            <a:xfrm>
              <a:off x="1083881" y="1419076"/>
              <a:ext cx="1508555" cy="3050863"/>
              <a:chOff x="1083881" y="1419076"/>
              <a:chExt cx="1508555" cy="3050863"/>
            </a:xfrm>
          </p:grpSpPr>
          <p:sp>
            <p:nvSpPr>
              <p:cNvPr id="242" name="Google Shape;242;p28"/>
              <p:cNvSpPr/>
              <p:nvPr/>
            </p:nvSpPr>
            <p:spPr>
              <a:xfrm>
                <a:off x="1395564" y="4230110"/>
                <a:ext cx="109312" cy="126531"/>
              </a:xfrm>
              <a:custGeom>
                <a:rect b="b" l="l" r="r" t="t"/>
                <a:pathLst>
                  <a:path extrusionOk="0" h="2888" w="2495">
                    <a:moveTo>
                      <a:pt x="2494" y="1"/>
                    </a:moveTo>
                    <a:lnTo>
                      <a:pt x="201" y="168"/>
                    </a:lnTo>
                    <a:lnTo>
                      <a:pt x="0" y="2579"/>
                    </a:lnTo>
                    <a:cubicBezTo>
                      <a:pt x="0" y="2579"/>
                      <a:pt x="552" y="2887"/>
                      <a:pt x="1431" y="2887"/>
                    </a:cubicBezTo>
                    <a:cubicBezTo>
                      <a:pt x="1635" y="2887"/>
                      <a:pt x="1856" y="2871"/>
                      <a:pt x="2093" y="2830"/>
                    </a:cubicBezTo>
                    <a:lnTo>
                      <a:pt x="2494" y="1"/>
                    </a:lnTo>
                    <a:close/>
                  </a:path>
                </a:pathLst>
              </a:custGeom>
              <a:solidFill>
                <a:srgbClr val="942F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1377207" y="4297581"/>
                <a:ext cx="375561" cy="172358"/>
              </a:xfrm>
              <a:custGeom>
                <a:rect b="b" l="l" r="r" t="t"/>
                <a:pathLst>
                  <a:path extrusionOk="0" h="3934" w="8572">
                    <a:moveTo>
                      <a:pt x="3233" y="1"/>
                    </a:moveTo>
                    <a:cubicBezTo>
                      <a:pt x="2851" y="1"/>
                      <a:pt x="2395" y="620"/>
                      <a:pt x="2395" y="620"/>
                    </a:cubicBezTo>
                    <a:cubicBezTo>
                      <a:pt x="2311" y="640"/>
                      <a:pt x="2224" y="648"/>
                      <a:pt x="2134" y="648"/>
                    </a:cubicBezTo>
                    <a:cubicBezTo>
                      <a:pt x="1657" y="648"/>
                      <a:pt x="1105" y="415"/>
                      <a:pt x="711" y="415"/>
                    </a:cubicBezTo>
                    <a:cubicBezTo>
                      <a:pt x="488" y="415"/>
                      <a:pt x="316" y="489"/>
                      <a:pt x="235" y="721"/>
                    </a:cubicBezTo>
                    <a:cubicBezTo>
                      <a:pt x="1" y="1424"/>
                      <a:pt x="235" y="3750"/>
                      <a:pt x="235" y="3750"/>
                    </a:cubicBezTo>
                    <a:cubicBezTo>
                      <a:pt x="235" y="3750"/>
                      <a:pt x="3800" y="3934"/>
                      <a:pt x="6167" y="3934"/>
                    </a:cubicBezTo>
                    <a:cubicBezTo>
                      <a:pt x="7301" y="3934"/>
                      <a:pt x="8160" y="3892"/>
                      <a:pt x="8220" y="3767"/>
                    </a:cubicBezTo>
                    <a:cubicBezTo>
                      <a:pt x="8404" y="3399"/>
                      <a:pt x="8571" y="2662"/>
                      <a:pt x="7583" y="2478"/>
                    </a:cubicBezTo>
                    <a:cubicBezTo>
                      <a:pt x="7198" y="2411"/>
                      <a:pt x="6562" y="2060"/>
                      <a:pt x="5876" y="1624"/>
                    </a:cubicBezTo>
                    <a:cubicBezTo>
                      <a:pt x="5759" y="1558"/>
                      <a:pt x="5642" y="1491"/>
                      <a:pt x="5525" y="1407"/>
                    </a:cubicBezTo>
                    <a:cubicBezTo>
                      <a:pt x="5491" y="1373"/>
                      <a:pt x="5441" y="1357"/>
                      <a:pt x="5391" y="1323"/>
                    </a:cubicBezTo>
                    <a:cubicBezTo>
                      <a:pt x="5274" y="1239"/>
                      <a:pt x="5140" y="1156"/>
                      <a:pt x="5022" y="1072"/>
                    </a:cubicBezTo>
                    <a:cubicBezTo>
                      <a:pt x="4939" y="1022"/>
                      <a:pt x="4872" y="972"/>
                      <a:pt x="4805" y="938"/>
                    </a:cubicBezTo>
                    <a:cubicBezTo>
                      <a:pt x="4688" y="855"/>
                      <a:pt x="4587" y="788"/>
                      <a:pt x="4487" y="721"/>
                    </a:cubicBezTo>
                    <a:cubicBezTo>
                      <a:pt x="3884" y="319"/>
                      <a:pt x="3382" y="1"/>
                      <a:pt x="3248" y="1"/>
                    </a:cubicBezTo>
                    <a:cubicBezTo>
                      <a:pt x="3243" y="1"/>
                      <a:pt x="3238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1109555" y="4228664"/>
                <a:ext cx="121755" cy="127889"/>
              </a:xfrm>
              <a:custGeom>
                <a:rect b="b" l="l" r="r" t="t"/>
                <a:pathLst>
                  <a:path extrusionOk="0" h="2919" w="2779">
                    <a:moveTo>
                      <a:pt x="2779" y="0"/>
                    </a:moveTo>
                    <a:lnTo>
                      <a:pt x="703" y="168"/>
                    </a:lnTo>
                    <a:lnTo>
                      <a:pt x="0" y="2595"/>
                    </a:lnTo>
                    <a:cubicBezTo>
                      <a:pt x="0" y="2595"/>
                      <a:pt x="548" y="2919"/>
                      <a:pt x="1433" y="2919"/>
                    </a:cubicBezTo>
                    <a:cubicBezTo>
                      <a:pt x="1631" y="2919"/>
                      <a:pt x="1846" y="2903"/>
                      <a:pt x="2076" y="2863"/>
                    </a:cubicBez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42F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1083881" y="4297581"/>
                <a:ext cx="376262" cy="172358"/>
              </a:xfrm>
              <a:custGeom>
                <a:rect b="b" l="l" r="r" t="t"/>
                <a:pathLst>
                  <a:path extrusionOk="0" h="3934" w="8588">
                    <a:moveTo>
                      <a:pt x="3233" y="1"/>
                    </a:moveTo>
                    <a:cubicBezTo>
                      <a:pt x="2867" y="1"/>
                      <a:pt x="2411" y="620"/>
                      <a:pt x="2411" y="620"/>
                    </a:cubicBezTo>
                    <a:cubicBezTo>
                      <a:pt x="2326" y="640"/>
                      <a:pt x="2237" y="648"/>
                      <a:pt x="2145" y="648"/>
                    </a:cubicBezTo>
                    <a:cubicBezTo>
                      <a:pt x="1661" y="648"/>
                      <a:pt x="1107" y="415"/>
                      <a:pt x="716" y="415"/>
                    </a:cubicBezTo>
                    <a:cubicBezTo>
                      <a:pt x="496" y="415"/>
                      <a:pt x="327" y="489"/>
                      <a:pt x="252" y="721"/>
                    </a:cubicBezTo>
                    <a:cubicBezTo>
                      <a:pt x="1" y="1424"/>
                      <a:pt x="252" y="3750"/>
                      <a:pt x="252" y="3750"/>
                    </a:cubicBezTo>
                    <a:cubicBezTo>
                      <a:pt x="252" y="3750"/>
                      <a:pt x="3817" y="3934"/>
                      <a:pt x="6178" y="3934"/>
                    </a:cubicBezTo>
                    <a:cubicBezTo>
                      <a:pt x="7310" y="3934"/>
                      <a:pt x="8165" y="3892"/>
                      <a:pt x="8219" y="3767"/>
                    </a:cubicBezTo>
                    <a:cubicBezTo>
                      <a:pt x="8403" y="3399"/>
                      <a:pt x="8587" y="2662"/>
                      <a:pt x="7583" y="2478"/>
                    </a:cubicBezTo>
                    <a:cubicBezTo>
                      <a:pt x="7215" y="2411"/>
                      <a:pt x="6562" y="2060"/>
                      <a:pt x="5876" y="1624"/>
                    </a:cubicBezTo>
                    <a:cubicBezTo>
                      <a:pt x="5759" y="1558"/>
                      <a:pt x="5641" y="1491"/>
                      <a:pt x="5541" y="1407"/>
                    </a:cubicBezTo>
                    <a:cubicBezTo>
                      <a:pt x="5491" y="1373"/>
                      <a:pt x="5441" y="1357"/>
                      <a:pt x="5390" y="1323"/>
                    </a:cubicBezTo>
                    <a:cubicBezTo>
                      <a:pt x="5273" y="1239"/>
                      <a:pt x="5139" y="1156"/>
                      <a:pt x="5022" y="1072"/>
                    </a:cubicBezTo>
                    <a:cubicBezTo>
                      <a:pt x="4955" y="1022"/>
                      <a:pt x="4871" y="972"/>
                      <a:pt x="4804" y="938"/>
                    </a:cubicBezTo>
                    <a:cubicBezTo>
                      <a:pt x="4704" y="855"/>
                      <a:pt x="4587" y="788"/>
                      <a:pt x="4503" y="721"/>
                    </a:cubicBezTo>
                    <a:cubicBezTo>
                      <a:pt x="3884" y="319"/>
                      <a:pt x="3398" y="1"/>
                      <a:pt x="3248" y="1"/>
                    </a:cubicBezTo>
                    <a:cubicBezTo>
                      <a:pt x="3243" y="1"/>
                      <a:pt x="3238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2166317" y="2900652"/>
                <a:ext cx="264058" cy="717473"/>
              </a:xfrm>
              <a:custGeom>
                <a:rect b="b" l="l" r="r" t="t"/>
                <a:pathLst>
                  <a:path extrusionOk="0" h="16376" w="6027">
                    <a:moveTo>
                      <a:pt x="2698" y="0"/>
                    </a:moveTo>
                    <a:cubicBezTo>
                      <a:pt x="2580" y="0"/>
                      <a:pt x="2460" y="21"/>
                      <a:pt x="2344" y="65"/>
                    </a:cubicBezTo>
                    <a:cubicBezTo>
                      <a:pt x="1792" y="249"/>
                      <a:pt x="1507" y="852"/>
                      <a:pt x="1708" y="1404"/>
                    </a:cubicBezTo>
                    <a:lnTo>
                      <a:pt x="3817" y="7313"/>
                    </a:lnTo>
                    <a:lnTo>
                      <a:pt x="235" y="14878"/>
                    </a:lnTo>
                    <a:cubicBezTo>
                      <a:pt x="1" y="15397"/>
                      <a:pt x="218" y="16033"/>
                      <a:pt x="737" y="16268"/>
                    </a:cubicBezTo>
                    <a:cubicBezTo>
                      <a:pt x="887" y="16343"/>
                      <a:pt x="1041" y="16376"/>
                      <a:pt x="1193" y="16376"/>
                    </a:cubicBezTo>
                    <a:cubicBezTo>
                      <a:pt x="1312" y="16376"/>
                      <a:pt x="1430" y="16355"/>
                      <a:pt x="1541" y="16318"/>
                    </a:cubicBezTo>
                    <a:cubicBezTo>
                      <a:pt x="1792" y="16218"/>
                      <a:pt x="2009" y="16033"/>
                      <a:pt x="2126" y="15782"/>
                    </a:cubicBezTo>
                    <a:lnTo>
                      <a:pt x="5893" y="7815"/>
                    </a:lnTo>
                    <a:cubicBezTo>
                      <a:pt x="6026" y="7564"/>
                      <a:pt x="6026" y="7279"/>
                      <a:pt x="5943" y="7028"/>
                    </a:cubicBezTo>
                    <a:lnTo>
                      <a:pt x="3683" y="701"/>
                    </a:lnTo>
                    <a:cubicBezTo>
                      <a:pt x="3526" y="269"/>
                      <a:pt x="3123" y="0"/>
                      <a:pt x="2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2244785" y="2933249"/>
                <a:ext cx="239129" cy="119477"/>
              </a:xfrm>
              <a:custGeom>
                <a:rect b="b" l="l" r="r" t="t"/>
                <a:pathLst>
                  <a:path extrusionOk="0" h="2727" w="5458">
                    <a:moveTo>
                      <a:pt x="1040" y="0"/>
                    </a:moveTo>
                    <a:cubicBezTo>
                      <a:pt x="754" y="0"/>
                      <a:pt x="475" y="137"/>
                      <a:pt x="302" y="392"/>
                    </a:cubicBezTo>
                    <a:cubicBezTo>
                      <a:pt x="1" y="794"/>
                      <a:pt x="101" y="1363"/>
                      <a:pt x="503" y="1664"/>
                    </a:cubicBezTo>
                    <a:cubicBezTo>
                      <a:pt x="570" y="1698"/>
                      <a:pt x="637" y="1731"/>
                      <a:pt x="704" y="1765"/>
                    </a:cubicBezTo>
                    <a:lnTo>
                      <a:pt x="2896" y="2652"/>
                    </a:lnTo>
                    <a:lnTo>
                      <a:pt x="2980" y="2685"/>
                    </a:lnTo>
                    <a:cubicBezTo>
                      <a:pt x="3053" y="2713"/>
                      <a:pt x="3127" y="2726"/>
                      <a:pt x="3200" y="2726"/>
                    </a:cubicBezTo>
                    <a:cubicBezTo>
                      <a:pt x="3346" y="2726"/>
                      <a:pt x="3488" y="2674"/>
                      <a:pt x="3599" y="2585"/>
                    </a:cubicBezTo>
                    <a:lnTo>
                      <a:pt x="5139" y="1329"/>
                    </a:lnTo>
                    <a:cubicBezTo>
                      <a:pt x="5407" y="1112"/>
                      <a:pt x="5457" y="710"/>
                      <a:pt x="5240" y="442"/>
                    </a:cubicBezTo>
                    <a:cubicBezTo>
                      <a:pt x="5118" y="292"/>
                      <a:pt x="4938" y="216"/>
                      <a:pt x="4757" y="216"/>
                    </a:cubicBezTo>
                    <a:cubicBezTo>
                      <a:pt x="4614" y="216"/>
                      <a:pt x="4470" y="263"/>
                      <a:pt x="4353" y="359"/>
                    </a:cubicBezTo>
                    <a:lnTo>
                      <a:pt x="3177" y="1317"/>
                    </a:lnTo>
                    <a:lnTo>
                      <a:pt x="1574" y="175"/>
                    </a:lnTo>
                    <a:cubicBezTo>
                      <a:pt x="1410" y="57"/>
                      <a:pt x="1224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2304195" y="2860081"/>
                <a:ext cx="266249" cy="141032"/>
              </a:xfrm>
              <a:custGeom>
                <a:rect b="b" l="l" r="r" t="t"/>
                <a:pathLst>
                  <a:path extrusionOk="0" h="3219" w="6077">
                    <a:moveTo>
                      <a:pt x="3100" y="0"/>
                    </a:moveTo>
                    <a:cubicBezTo>
                      <a:pt x="2958" y="0"/>
                      <a:pt x="2829" y="48"/>
                      <a:pt x="2712" y="120"/>
                    </a:cubicBezTo>
                    <a:lnTo>
                      <a:pt x="2695" y="137"/>
                    </a:lnTo>
                    <a:lnTo>
                      <a:pt x="385" y="1878"/>
                    </a:lnTo>
                    <a:cubicBezTo>
                      <a:pt x="67" y="2112"/>
                      <a:pt x="0" y="2581"/>
                      <a:pt x="235" y="2916"/>
                    </a:cubicBezTo>
                    <a:cubicBezTo>
                      <a:pt x="383" y="3114"/>
                      <a:pt x="608" y="3218"/>
                      <a:pt x="837" y="3218"/>
                    </a:cubicBezTo>
                    <a:cubicBezTo>
                      <a:pt x="994" y="3218"/>
                      <a:pt x="1153" y="3169"/>
                      <a:pt x="1289" y="3066"/>
                    </a:cubicBezTo>
                    <a:cubicBezTo>
                      <a:pt x="1306" y="3050"/>
                      <a:pt x="1323" y="3050"/>
                      <a:pt x="1339" y="3033"/>
                    </a:cubicBezTo>
                    <a:lnTo>
                      <a:pt x="3285" y="1285"/>
                    </a:lnTo>
                    <a:lnTo>
                      <a:pt x="3285" y="1285"/>
                    </a:lnTo>
                    <a:lnTo>
                      <a:pt x="5340" y="1493"/>
                    </a:lnTo>
                    <a:cubicBezTo>
                      <a:pt x="5361" y="1495"/>
                      <a:pt x="5382" y="1496"/>
                      <a:pt x="5403" y="1496"/>
                    </a:cubicBezTo>
                    <a:cubicBezTo>
                      <a:pt x="5727" y="1496"/>
                      <a:pt x="5996" y="1254"/>
                      <a:pt x="6043" y="924"/>
                    </a:cubicBezTo>
                    <a:cubicBezTo>
                      <a:pt x="6076" y="589"/>
                      <a:pt x="5825" y="271"/>
                      <a:pt x="5474" y="238"/>
                    </a:cubicBezTo>
                    <a:lnTo>
                      <a:pt x="3164" y="3"/>
                    </a:lnTo>
                    <a:cubicBezTo>
                      <a:pt x="3142" y="1"/>
                      <a:pt x="3121" y="0"/>
                      <a:pt x="3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2269715" y="2813245"/>
                <a:ext cx="276544" cy="144625"/>
              </a:xfrm>
              <a:custGeom>
                <a:rect b="b" l="l" r="r" t="t"/>
                <a:pathLst>
                  <a:path extrusionOk="0" h="3301" w="6312">
                    <a:moveTo>
                      <a:pt x="5642" y="1"/>
                    </a:moveTo>
                    <a:lnTo>
                      <a:pt x="3064" y="101"/>
                    </a:lnTo>
                    <a:cubicBezTo>
                      <a:pt x="2930" y="101"/>
                      <a:pt x="2813" y="152"/>
                      <a:pt x="2712" y="219"/>
                    </a:cubicBezTo>
                    <a:lnTo>
                      <a:pt x="2696" y="235"/>
                    </a:lnTo>
                    <a:lnTo>
                      <a:pt x="386" y="1976"/>
                    </a:lnTo>
                    <a:cubicBezTo>
                      <a:pt x="68" y="2227"/>
                      <a:pt x="1" y="2679"/>
                      <a:pt x="235" y="3014"/>
                    </a:cubicBezTo>
                    <a:cubicBezTo>
                      <a:pt x="382" y="3201"/>
                      <a:pt x="605" y="3301"/>
                      <a:pt x="828" y="3301"/>
                    </a:cubicBezTo>
                    <a:cubicBezTo>
                      <a:pt x="985" y="3301"/>
                      <a:pt x="1142" y="3251"/>
                      <a:pt x="1273" y="3148"/>
                    </a:cubicBezTo>
                    <a:cubicBezTo>
                      <a:pt x="1290" y="3148"/>
                      <a:pt x="1306" y="3131"/>
                      <a:pt x="1323" y="3114"/>
                    </a:cubicBezTo>
                    <a:lnTo>
                      <a:pt x="1323" y="3131"/>
                    </a:lnTo>
                    <a:lnTo>
                      <a:pt x="3341" y="1348"/>
                    </a:lnTo>
                    <a:lnTo>
                      <a:pt x="3341" y="1348"/>
                    </a:lnTo>
                    <a:lnTo>
                      <a:pt x="5692" y="1256"/>
                    </a:lnTo>
                    <a:cubicBezTo>
                      <a:pt x="6027" y="1256"/>
                      <a:pt x="6311" y="955"/>
                      <a:pt x="6294" y="604"/>
                    </a:cubicBezTo>
                    <a:cubicBezTo>
                      <a:pt x="6278" y="269"/>
                      <a:pt x="5993" y="1"/>
                      <a:pt x="5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2242595" y="2760188"/>
                <a:ext cx="281627" cy="177134"/>
              </a:xfrm>
              <a:custGeom>
                <a:rect b="b" l="l" r="r" t="t"/>
                <a:pathLst>
                  <a:path extrusionOk="0" h="4043" w="6428">
                    <a:moveTo>
                      <a:pt x="5748" y="0"/>
                    </a:moveTo>
                    <a:cubicBezTo>
                      <a:pt x="5718" y="0"/>
                      <a:pt x="5688" y="3"/>
                      <a:pt x="5658" y="7"/>
                    </a:cubicBezTo>
                    <a:lnTo>
                      <a:pt x="3331" y="358"/>
                    </a:lnTo>
                    <a:cubicBezTo>
                      <a:pt x="3231" y="375"/>
                      <a:pt x="3130" y="425"/>
                      <a:pt x="3047" y="492"/>
                    </a:cubicBezTo>
                    <a:lnTo>
                      <a:pt x="3013" y="509"/>
                    </a:lnTo>
                    <a:lnTo>
                      <a:pt x="402" y="2635"/>
                    </a:lnTo>
                    <a:cubicBezTo>
                      <a:pt x="51" y="2919"/>
                      <a:pt x="0" y="3405"/>
                      <a:pt x="285" y="3756"/>
                    </a:cubicBezTo>
                    <a:cubicBezTo>
                      <a:pt x="435" y="3944"/>
                      <a:pt x="659" y="4042"/>
                      <a:pt x="885" y="4042"/>
                    </a:cubicBezTo>
                    <a:cubicBezTo>
                      <a:pt x="1063" y="4042"/>
                      <a:pt x="1243" y="3982"/>
                      <a:pt x="1390" y="3857"/>
                    </a:cubicBezTo>
                    <a:cubicBezTo>
                      <a:pt x="1406" y="3857"/>
                      <a:pt x="1423" y="3823"/>
                      <a:pt x="1440" y="3806"/>
                    </a:cubicBezTo>
                    <a:lnTo>
                      <a:pt x="3725" y="1569"/>
                    </a:lnTo>
                    <a:lnTo>
                      <a:pt x="5842" y="1262"/>
                    </a:lnTo>
                    <a:cubicBezTo>
                      <a:pt x="6194" y="1212"/>
                      <a:pt x="6428" y="894"/>
                      <a:pt x="6378" y="542"/>
                    </a:cubicBezTo>
                    <a:cubicBezTo>
                      <a:pt x="6332" y="236"/>
                      <a:pt x="6062" y="0"/>
                      <a:pt x="5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1912598" y="3430612"/>
                <a:ext cx="452495" cy="605226"/>
              </a:xfrm>
              <a:custGeom>
                <a:rect b="b" l="l" r="r" t="t"/>
                <a:pathLst>
                  <a:path extrusionOk="0" h="13814" w="10328">
                    <a:moveTo>
                      <a:pt x="6889" y="1"/>
                    </a:moveTo>
                    <a:cubicBezTo>
                      <a:pt x="5576" y="1"/>
                      <a:pt x="4330" y="774"/>
                      <a:pt x="3800" y="2063"/>
                    </a:cubicBezTo>
                    <a:lnTo>
                      <a:pt x="1021" y="8758"/>
                    </a:lnTo>
                    <a:lnTo>
                      <a:pt x="0" y="11252"/>
                    </a:lnTo>
                    <a:lnTo>
                      <a:pt x="6160" y="13813"/>
                    </a:lnTo>
                    <a:lnTo>
                      <a:pt x="7398" y="10850"/>
                    </a:lnTo>
                    <a:lnTo>
                      <a:pt x="9976" y="4624"/>
                    </a:lnTo>
                    <a:cubicBezTo>
                      <a:pt x="10328" y="3770"/>
                      <a:pt x="10294" y="2849"/>
                      <a:pt x="9976" y="2063"/>
                    </a:cubicBezTo>
                    <a:cubicBezTo>
                      <a:pt x="9641" y="1276"/>
                      <a:pt x="9022" y="606"/>
                      <a:pt x="8168" y="255"/>
                    </a:cubicBezTo>
                    <a:cubicBezTo>
                      <a:pt x="7749" y="82"/>
                      <a:pt x="7315" y="1"/>
                      <a:pt x="68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1912598" y="3791061"/>
                <a:ext cx="317553" cy="244780"/>
              </a:xfrm>
              <a:custGeom>
                <a:rect b="b" l="l" r="r" t="t"/>
                <a:pathLst>
                  <a:path extrusionOk="0" h="5587" w="7248">
                    <a:moveTo>
                      <a:pt x="3252" y="0"/>
                    </a:moveTo>
                    <a:cubicBezTo>
                      <a:pt x="2601" y="0"/>
                      <a:pt x="1860" y="154"/>
                      <a:pt x="1021" y="531"/>
                    </a:cubicBezTo>
                    <a:lnTo>
                      <a:pt x="0" y="3025"/>
                    </a:lnTo>
                    <a:lnTo>
                      <a:pt x="6160" y="5586"/>
                    </a:lnTo>
                    <a:lnTo>
                      <a:pt x="7248" y="2975"/>
                    </a:lnTo>
                    <a:cubicBezTo>
                      <a:pt x="7221" y="2934"/>
                      <a:pt x="6096" y="0"/>
                      <a:pt x="3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908173" y="3815026"/>
                <a:ext cx="293412" cy="582356"/>
              </a:xfrm>
              <a:custGeom>
                <a:rect b="b" l="l" r="r" t="t"/>
                <a:pathLst>
                  <a:path extrusionOk="0" h="13292" w="6697">
                    <a:moveTo>
                      <a:pt x="3348" y="1"/>
                    </a:moveTo>
                    <a:cubicBezTo>
                      <a:pt x="1507" y="1"/>
                      <a:pt x="1" y="1491"/>
                      <a:pt x="1" y="3332"/>
                    </a:cubicBezTo>
                    <a:lnTo>
                      <a:pt x="1" y="3349"/>
                    </a:lnTo>
                    <a:lnTo>
                      <a:pt x="1" y="13291"/>
                    </a:lnTo>
                    <a:lnTo>
                      <a:pt x="6696" y="13291"/>
                    </a:lnTo>
                    <a:lnTo>
                      <a:pt x="6696" y="3349"/>
                    </a:lnTo>
                    <a:cubicBezTo>
                      <a:pt x="6696" y="2411"/>
                      <a:pt x="6311" y="1574"/>
                      <a:pt x="5708" y="972"/>
                    </a:cubicBezTo>
                    <a:cubicBezTo>
                      <a:pt x="5106" y="369"/>
                      <a:pt x="4269" y="1"/>
                      <a:pt x="3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1982961" y="3920659"/>
                <a:ext cx="138667" cy="138623"/>
              </a:xfrm>
              <a:custGeom>
                <a:rect b="b" l="l" r="r" t="t"/>
                <a:pathLst>
                  <a:path extrusionOk="0" h="3164" w="3165">
                    <a:moveTo>
                      <a:pt x="1591" y="0"/>
                    </a:moveTo>
                    <a:cubicBezTo>
                      <a:pt x="721" y="0"/>
                      <a:pt x="1" y="703"/>
                      <a:pt x="1" y="1574"/>
                    </a:cubicBezTo>
                    <a:cubicBezTo>
                      <a:pt x="1" y="2444"/>
                      <a:pt x="721" y="3164"/>
                      <a:pt x="1591" y="3164"/>
                    </a:cubicBezTo>
                    <a:cubicBezTo>
                      <a:pt x="2461" y="3164"/>
                      <a:pt x="3165" y="2444"/>
                      <a:pt x="3165" y="1574"/>
                    </a:cubicBezTo>
                    <a:cubicBezTo>
                      <a:pt x="3165" y="703"/>
                      <a:pt x="2461" y="0"/>
                      <a:pt x="1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996192" y="3933102"/>
                <a:ext cx="112248" cy="112992"/>
              </a:xfrm>
              <a:custGeom>
                <a:rect b="b" l="l" r="r" t="t"/>
                <a:pathLst>
                  <a:path extrusionOk="0" h="2579" w="2562">
                    <a:moveTo>
                      <a:pt x="1289" y="1"/>
                    </a:moveTo>
                    <a:cubicBezTo>
                      <a:pt x="569" y="1"/>
                      <a:pt x="0" y="587"/>
                      <a:pt x="0" y="1290"/>
                    </a:cubicBezTo>
                    <a:cubicBezTo>
                      <a:pt x="0" y="2009"/>
                      <a:pt x="569" y="2579"/>
                      <a:pt x="1289" y="2579"/>
                    </a:cubicBezTo>
                    <a:cubicBezTo>
                      <a:pt x="1992" y="2579"/>
                      <a:pt x="2561" y="2009"/>
                      <a:pt x="2561" y="1290"/>
                    </a:cubicBezTo>
                    <a:cubicBezTo>
                      <a:pt x="2561" y="587"/>
                      <a:pt x="1992" y="1"/>
                      <a:pt x="1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023312" y="3960967"/>
                <a:ext cx="57964" cy="58008"/>
              </a:xfrm>
              <a:custGeom>
                <a:rect b="b" l="l" r="r" t="t"/>
                <a:pathLst>
                  <a:path extrusionOk="0" h="1324" w="1323">
                    <a:moveTo>
                      <a:pt x="670" y="1"/>
                    </a:moveTo>
                    <a:cubicBezTo>
                      <a:pt x="302" y="1"/>
                      <a:pt x="1" y="285"/>
                      <a:pt x="1" y="654"/>
                    </a:cubicBezTo>
                    <a:cubicBezTo>
                      <a:pt x="1" y="1022"/>
                      <a:pt x="302" y="1323"/>
                      <a:pt x="670" y="1323"/>
                    </a:cubicBezTo>
                    <a:cubicBezTo>
                      <a:pt x="1022" y="1323"/>
                      <a:pt x="1323" y="1022"/>
                      <a:pt x="1323" y="654"/>
                    </a:cubicBezTo>
                    <a:cubicBezTo>
                      <a:pt x="1323" y="285"/>
                      <a:pt x="1022" y="1"/>
                      <a:pt x="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1908917" y="4309323"/>
                <a:ext cx="292667" cy="62389"/>
              </a:xfrm>
              <a:custGeom>
                <a:rect b="b" l="l" r="r" t="t"/>
                <a:pathLst>
                  <a:path extrusionOk="0" h="1424" w="6680">
                    <a:moveTo>
                      <a:pt x="0" y="1"/>
                    </a:moveTo>
                    <a:lnTo>
                      <a:pt x="0" y="1423"/>
                    </a:lnTo>
                    <a:lnTo>
                      <a:pt x="6679" y="1423"/>
                    </a:lnTo>
                    <a:lnTo>
                      <a:pt x="6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1834830" y="4371669"/>
                <a:ext cx="757606" cy="76321"/>
              </a:xfrm>
              <a:custGeom>
                <a:rect b="b" l="l" r="r" t="t"/>
                <a:pathLst>
                  <a:path extrusionOk="0" h="1742" w="17292">
                    <a:moveTo>
                      <a:pt x="871" y="0"/>
                    </a:moveTo>
                    <a:cubicBezTo>
                      <a:pt x="386" y="0"/>
                      <a:pt x="1" y="385"/>
                      <a:pt x="1" y="871"/>
                    </a:cubicBezTo>
                    <a:cubicBezTo>
                      <a:pt x="1" y="1105"/>
                      <a:pt x="101" y="1323"/>
                      <a:pt x="252" y="1490"/>
                    </a:cubicBezTo>
                    <a:cubicBezTo>
                      <a:pt x="419" y="1641"/>
                      <a:pt x="637" y="1741"/>
                      <a:pt x="871" y="1741"/>
                    </a:cubicBezTo>
                    <a:lnTo>
                      <a:pt x="16421" y="1741"/>
                    </a:lnTo>
                    <a:cubicBezTo>
                      <a:pt x="16907" y="1741"/>
                      <a:pt x="17292" y="1356"/>
                      <a:pt x="17292" y="871"/>
                    </a:cubicBezTo>
                    <a:cubicBezTo>
                      <a:pt x="17292" y="637"/>
                      <a:pt x="17191" y="419"/>
                      <a:pt x="17041" y="252"/>
                    </a:cubicBezTo>
                    <a:cubicBezTo>
                      <a:pt x="16873" y="101"/>
                      <a:pt x="16656" y="0"/>
                      <a:pt x="1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139898" y="3502816"/>
                <a:ext cx="156279" cy="138623"/>
              </a:xfrm>
              <a:custGeom>
                <a:rect b="b" l="l" r="r" t="t"/>
                <a:pathLst>
                  <a:path extrusionOk="0" h="3164" w="3567">
                    <a:moveTo>
                      <a:pt x="1792" y="1"/>
                    </a:moveTo>
                    <a:cubicBezTo>
                      <a:pt x="1614" y="1"/>
                      <a:pt x="1433" y="32"/>
                      <a:pt x="1256" y="97"/>
                    </a:cubicBezTo>
                    <a:cubicBezTo>
                      <a:pt x="436" y="381"/>
                      <a:pt x="1" y="1302"/>
                      <a:pt x="302" y="2105"/>
                    </a:cubicBezTo>
                    <a:cubicBezTo>
                      <a:pt x="528" y="2755"/>
                      <a:pt x="1152" y="3163"/>
                      <a:pt x="1810" y="3163"/>
                    </a:cubicBezTo>
                    <a:cubicBezTo>
                      <a:pt x="1983" y="3163"/>
                      <a:pt x="2157" y="3135"/>
                      <a:pt x="2328" y="3076"/>
                    </a:cubicBezTo>
                    <a:cubicBezTo>
                      <a:pt x="3148" y="2775"/>
                      <a:pt x="3566" y="1871"/>
                      <a:pt x="3282" y="1051"/>
                    </a:cubicBezTo>
                    <a:cubicBezTo>
                      <a:pt x="3045" y="407"/>
                      <a:pt x="2438" y="1"/>
                      <a:pt x="17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154575" y="3515916"/>
                <a:ext cx="126925" cy="112511"/>
              </a:xfrm>
              <a:custGeom>
                <a:rect b="b" l="l" r="r" t="t"/>
                <a:pathLst>
                  <a:path extrusionOk="0" h="2568" w="2897">
                    <a:moveTo>
                      <a:pt x="1467" y="1"/>
                    </a:moveTo>
                    <a:cubicBezTo>
                      <a:pt x="1319" y="1"/>
                      <a:pt x="1169" y="27"/>
                      <a:pt x="1022" y="82"/>
                    </a:cubicBezTo>
                    <a:cubicBezTo>
                      <a:pt x="352" y="317"/>
                      <a:pt x="1" y="1053"/>
                      <a:pt x="252" y="1723"/>
                    </a:cubicBezTo>
                    <a:cubicBezTo>
                      <a:pt x="436" y="2248"/>
                      <a:pt x="929" y="2567"/>
                      <a:pt x="1456" y="2567"/>
                    </a:cubicBezTo>
                    <a:cubicBezTo>
                      <a:pt x="1601" y="2567"/>
                      <a:pt x="1748" y="2543"/>
                      <a:pt x="1892" y="2493"/>
                    </a:cubicBezTo>
                    <a:cubicBezTo>
                      <a:pt x="2562" y="2258"/>
                      <a:pt x="2897" y="1522"/>
                      <a:pt x="2662" y="852"/>
                    </a:cubicBezTo>
                    <a:cubicBezTo>
                      <a:pt x="2479" y="330"/>
                      <a:pt x="1991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2186120" y="3543255"/>
                <a:ext cx="64580" cy="57789"/>
              </a:xfrm>
              <a:custGeom>
                <a:rect b="b" l="l" r="r" t="t"/>
                <a:pathLst>
                  <a:path extrusionOk="0" h="1319" w="1474">
                    <a:moveTo>
                      <a:pt x="747" y="0"/>
                    </a:moveTo>
                    <a:cubicBezTo>
                      <a:pt x="671" y="0"/>
                      <a:pt x="594" y="14"/>
                      <a:pt x="519" y="44"/>
                    </a:cubicBezTo>
                    <a:cubicBezTo>
                      <a:pt x="168" y="161"/>
                      <a:pt x="1" y="546"/>
                      <a:pt x="118" y="881"/>
                    </a:cubicBezTo>
                    <a:cubicBezTo>
                      <a:pt x="211" y="1147"/>
                      <a:pt x="473" y="1318"/>
                      <a:pt x="745" y="1318"/>
                    </a:cubicBezTo>
                    <a:cubicBezTo>
                      <a:pt x="815" y="1318"/>
                      <a:pt x="886" y="1307"/>
                      <a:pt x="955" y="1283"/>
                    </a:cubicBezTo>
                    <a:cubicBezTo>
                      <a:pt x="1289" y="1166"/>
                      <a:pt x="1473" y="781"/>
                      <a:pt x="1356" y="446"/>
                    </a:cubicBezTo>
                    <a:cubicBezTo>
                      <a:pt x="1265" y="172"/>
                      <a:pt x="1012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1395564" y="2862403"/>
                <a:ext cx="379197" cy="1383161"/>
              </a:xfrm>
              <a:custGeom>
                <a:rect b="b" l="l" r="r" t="t"/>
                <a:pathLst>
                  <a:path extrusionOk="0" h="31570" w="8655">
                    <a:moveTo>
                      <a:pt x="8654" y="0"/>
                    </a:moveTo>
                    <a:lnTo>
                      <a:pt x="2210" y="218"/>
                    </a:lnTo>
                    <a:lnTo>
                      <a:pt x="1674" y="6395"/>
                    </a:lnTo>
                    <a:lnTo>
                      <a:pt x="0" y="31569"/>
                    </a:lnTo>
                    <a:lnTo>
                      <a:pt x="2746" y="31402"/>
                    </a:lnTo>
                    <a:lnTo>
                      <a:pt x="8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1124933" y="2862403"/>
                <a:ext cx="436416" cy="1391967"/>
              </a:xfrm>
              <a:custGeom>
                <a:rect b="b" l="l" r="r" t="t"/>
                <a:pathLst>
                  <a:path extrusionOk="0" h="31771" w="9961">
                    <a:moveTo>
                      <a:pt x="2980" y="0"/>
                    </a:moveTo>
                    <a:lnTo>
                      <a:pt x="2980" y="0"/>
                    </a:lnTo>
                    <a:cubicBezTo>
                      <a:pt x="3399" y="3415"/>
                      <a:pt x="3985" y="15484"/>
                      <a:pt x="3985" y="15484"/>
                    </a:cubicBezTo>
                    <a:cubicBezTo>
                      <a:pt x="3985" y="15484"/>
                      <a:pt x="2947" y="17978"/>
                      <a:pt x="2110" y="20940"/>
                    </a:cubicBezTo>
                    <a:cubicBezTo>
                      <a:pt x="1273" y="23903"/>
                      <a:pt x="1" y="31670"/>
                      <a:pt x="1" y="31670"/>
                    </a:cubicBezTo>
                    <a:lnTo>
                      <a:pt x="2445" y="31770"/>
                    </a:lnTo>
                    <a:lnTo>
                      <a:pt x="8688" y="17024"/>
                    </a:lnTo>
                    <a:lnTo>
                      <a:pt x="9960" y="1055"/>
                    </a:lnTo>
                    <a:lnTo>
                      <a:pt x="4252" y="185"/>
                    </a:lnTo>
                    <a:lnTo>
                      <a:pt x="3934" y="134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1547375" y="1809186"/>
                <a:ext cx="695261" cy="360139"/>
              </a:xfrm>
              <a:custGeom>
                <a:rect b="b" l="l" r="r" t="t"/>
                <a:pathLst>
                  <a:path extrusionOk="0" h="8220" w="15869">
                    <a:moveTo>
                      <a:pt x="2456" y="0"/>
                    </a:moveTo>
                    <a:cubicBezTo>
                      <a:pt x="1724" y="0"/>
                      <a:pt x="1011" y="368"/>
                      <a:pt x="603" y="1041"/>
                    </a:cubicBezTo>
                    <a:cubicBezTo>
                      <a:pt x="0" y="2062"/>
                      <a:pt x="318" y="3384"/>
                      <a:pt x="1339" y="4003"/>
                    </a:cubicBezTo>
                    <a:lnTo>
                      <a:pt x="7817" y="7904"/>
                    </a:lnTo>
                    <a:lnTo>
                      <a:pt x="7985" y="8004"/>
                    </a:lnTo>
                    <a:cubicBezTo>
                      <a:pt x="8221" y="8144"/>
                      <a:pt x="8494" y="8220"/>
                      <a:pt x="8769" y="8220"/>
                    </a:cubicBezTo>
                    <a:cubicBezTo>
                      <a:pt x="9021" y="8220"/>
                      <a:pt x="9276" y="8157"/>
                      <a:pt x="9508" y="8021"/>
                    </a:cubicBezTo>
                    <a:cubicBezTo>
                      <a:pt x="10696" y="7351"/>
                      <a:pt x="11818" y="6548"/>
                      <a:pt x="12822" y="5644"/>
                    </a:cubicBezTo>
                    <a:cubicBezTo>
                      <a:pt x="13826" y="4740"/>
                      <a:pt x="14713" y="3736"/>
                      <a:pt x="15500" y="2698"/>
                    </a:cubicBezTo>
                    <a:cubicBezTo>
                      <a:pt x="15868" y="2196"/>
                      <a:pt x="15835" y="1493"/>
                      <a:pt x="15366" y="1057"/>
                    </a:cubicBezTo>
                    <a:cubicBezTo>
                      <a:pt x="15130" y="829"/>
                      <a:pt x="14822" y="716"/>
                      <a:pt x="14514" y="716"/>
                    </a:cubicBezTo>
                    <a:cubicBezTo>
                      <a:pt x="14190" y="716"/>
                      <a:pt x="13866" y="842"/>
                      <a:pt x="13625" y="1091"/>
                    </a:cubicBezTo>
                    <a:lnTo>
                      <a:pt x="13625" y="1108"/>
                    </a:lnTo>
                    <a:cubicBezTo>
                      <a:pt x="12805" y="1961"/>
                      <a:pt x="11918" y="2731"/>
                      <a:pt x="10997" y="3384"/>
                    </a:cubicBezTo>
                    <a:cubicBezTo>
                      <a:pt x="10361" y="3836"/>
                      <a:pt x="9692" y="4238"/>
                      <a:pt x="9006" y="4573"/>
                    </a:cubicBezTo>
                    <a:lnTo>
                      <a:pt x="3783" y="472"/>
                    </a:lnTo>
                    <a:cubicBezTo>
                      <a:pt x="3716" y="405"/>
                      <a:pt x="3649" y="354"/>
                      <a:pt x="3566" y="304"/>
                    </a:cubicBezTo>
                    <a:cubicBezTo>
                      <a:pt x="3217" y="99"/>
                      <a:pt x="2834" y="0"/>
                      <a:pt x="2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2137006" y="1710256"/>
                <a:ext cx="167232" cy="212885"/>
              </a:xfrm>
              <a:custGeom>
                <a:rect b="b" l="l" r="r" t="t"/>
                <a:pathLst>
                  <a:path extrusionOk="0" h="4859" w="3817">
                    <a:moveTo>
                      <a:pt x="3088" y="1"/>
                    </a:moveTo>
                    <a:cubicBezTo>
                      <a:pt x="3085" y="1"/>
                      <a:pt x="3083" y="1"/>
                      <a:pt x="3080" y="1"/>
                    </a:cubicBezTo>
                    <a:cubicBezTo>
                      <a:pt x="2812" y="35"/>
                      <a:pt x="1758" y="1340"/>
                      <a:pt x="1440" y="1725"/>
                    </a:cubicBezTo>
                    <a:cubicBezTo>
                      <a:pt x="1389" y="1809"/>
                      <a:pt x="1356" y="1842"/>
                      <a:pt x="1356" y="1842"/>
                    </a:cubicBezTo>
                    <a:cubicBezTo>
                      <a:pt x="1356" y="1842"/>
                      <a:pt x="1322" y="1759"/>
                      <a:pt x="1239" y="1709"/>
                    </a:cubicBezTo>
                    <a:cubicBezTo>
                      <a:pt x="1190" y="1668"/>
                      <a:pt x="1118" y="1635"/>
                      <a:pt x="1018" y="1635"/>
                    </a:cubicBezTo>
                    <a:cubicBezTo>
                      <a:pt x="912" y="1635"/>
                      <a:pt x="775" y="1672"/>
                      <a:pt x="603" y="1775"/>
                    </a:cubicBezTo>
                    <a:cubicBezTo>
                      <a:pt x="0" y="2127"/>
                      <a:pt x="167" y="3583"/>
                      <a:pt x="167" y="3583"/>
                    </a:cubicBezTo>
                    <a:cubicBezTo>
                      <a:pt x="167" y="3583"/>
                      <a:pt x="418" y="4236"/>
                      <a:pt x="1055" y="4638"/>
                    </a:cubicBezTo>
                    <a:cubicBezTo>
                      <a:pt x="1105" y="4671"/>
                      <a:pt x="1155" y="4705"/>
                      <a:pt x="1222" y="4721"/>
                    </a:cubicBezTo>
                    <a:cubicBezTo>
                      <a:pt x="1272" y="4755"/>
                      <a:pt x="1322" y="4772"/>
                      <a:pt x="1373" y="4805"/>
                    </a:cubicBezTo>
                    <a:cubicBezTo>
                      <a:pt x="1471" y="4842"/>
                      <a:pt x="1567" y="4858"/>
                      <a:pt x="1661" y="4858"/>
                    </a:cubicBezTo>
                    <a:cubicBezTo>
                      <a:pt x="2250" y="4858"/>
                      <a:pt x="2720" y="4212"/>
                      <a:pt x="2879" y="3952"/>
                    </a:cubicBezTo>
                    <a:cubicBezTo>
                      <a:pt x="2913" y="3885"/>
                      <a:pt x="2946" y="3851"/>
                      <a:pt x="2946" y="3851"/>
                    </a:cubicBezTo>
                    <a:lnTo>
                      <a:pt x="2996" y="3834"/>
                    </a:lnTo>
                    <a:cubicBezTo>
                      <a:pt x="3816" y="3617"/>
                      <a:pt x="3616" y="2813"/>
                      <a:pt x="3097" y="2294"/>
                    </a:cubicBezTo>
                    <a:cubicBezTo>
                      <a:pt x="2668" y="1866"/>
                      <a:pt x="2411" y="1823"/>
                      <a:pt x="2325" y="1823"/>
                    </a:cubicBezTo>
                    <a:cubicBezTo>
                      <a:pt x="2304" y="1823"/>
                      <a:pt x="2293" y="1826"/>
                      <a:pt x="2293" y="1826"/>
                    </a:cubicBezTo>
                    <a:cubicBezTo>
                      <a:pt x="2293" y="1826"/>
                      <a:pt x="3378" y="1"/>
                      <a:pt x="3088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1233501" y="1726423"/>
                <a:ext cx="555192" cy="1199411"/>
              </a:xfrm>
              <a:custGeom>
                <a:rect b="b" l="l" r="r" t="t"/>
                <a:pathLst>
                  <a:path extrusionOk="0" h="27376" w="12672">
                    <a:moveTo>
                      <a:pt x="6327" y="0"/>
                    </a:moveTo>
                    <a:cubicBezTo>
                      <a:pt x="6327" y="0"/>
                      <a:pt x="1189" y="2110"/>
                      <a:pt x="820" y="4235"/>
                    </a:cubicBezTo>
                    <a:cubicBezTo>
                      <a:pt x="720" y="4888"/>
                      <a:pt x="519" y="7131"/>
                      <a:pt x="335" y="9960"/>
                    </a:cubicBezTo>
                    <a:cubicBezTo>
                      <a:pt x="335" y="10027"/>
                      <a:pt x="335" y="10077"/>
                      <a:pt x="318" y="10127"/>
                    </a:cubicBezTo>
                    <a:cubicBezTo>
                      <a:pt x="318" y="10295"/>
                      <a:pt x="301" y="10462"/>
                      <a:pt x="301" y="10629"/>
                    </a:cubicBezTo>
                    <a:cubicBezTo>
                      <a:pt x="301" y="10680"/>
                      <a:pt x="285" y="10747"/>
                      <a:pt x="285" y="10814"/>
                    </a:cubicBezTo>
                    <a:cubicBezTo>
                      <a:pt x="285" y="10881"/>
                      <a:pt x="285" y="10964"/>
                      <a:pt x="268" y="11031"/>
                    </a:cubicBezTo>
                    <a:cubicBezTo>
                      <a:pt x="268" y="11115"/>
                      <a:pt x="268" y="11215"/>
                      <a:pt x="251" y="11299"/>
                    </a:cubicBezTo>
                    <a:cubicBezTo>
                      <a:pt x="251" y="11366"/>
                      <a:pt x="251" y="11450"/>
                      <a:pt x="251" y="11517"/>
                    </a:cubicBezTo>
                    <a:cubicBezTo>
                      <a:pt x="251" y="11584"/>
                      <a:pt x="235" y="11650"/>
                      <a:pt x="235" y="11717"/>
                    </a:cubicBezTo>
                    <a:cubicBezTo>
                      <a:pt x="235" y="11868"/>
                      <a:pt x="218" y="12019"/>
                      <a:pt x="218" y="12169"/>
                    </a:cubicBezTo>
                    <a:cubicBezTo>
                      <a:pt x="218" y="12220"/>
                      <a:pt x="201" y="12270"/>
                      <a:pt x="201" y="12337"/>
                    </a:cubicBezTo>
                    <a:cubicBezTo>
                      <a:pt x="168" y="12973"/>
                      <a:pt x="151" y="13626"/>
                      <a:pt x="117" y="14278"/>
                    </a:cubicBezTo>
                    <a:cubicBezTo>
                      <a:pt x="117" y="14412"/>
                      <a:pt x="101" y="14530"/>
                      <a:pt x="101" y="14663"/>
                    </a:cubicBezTo>
                    <a:cubicBezTo>
                      <a:pt x="84" y="15099"/>
                      <a:pt x="67" y="15534"/>
                      <a:pt x="67" y="15969"/>
                    </a:cubicBezTo>
                    <a:cubicBezTo>
                      <a:pt x="50" y="16036"/>
                      <a:pt x="50" y="16120"/>
                      <a:pt x="50" y="16203"/>
                    </a:cubicBezTo>
                    <a:cubicBezTo>
                      <a:pt x="50" y="16287"/>
                      <a:pt x="50" y="16371"/>
                      <a:pt x="50" y="16454"/>
                    </a:cubicBezTo>
                    <a:cubicBezTo>
                      <a:pt x="50" y="16555"/>
                      <a:pt x="34" y="16655"/>
                      <a:pt x="34" y="16756"/>
                    </a:cubicBezTo>
                    <a:cubicBezTo>
                      <a:pt x="34" y="16873"/>
                      <a:pt x="34" y="16990"/>
                      <a:pt x="34" y="17107"/>
                    </a:cubicBezTo>
                    <a:cubicBezTo>
                      <a:pt x="34" y="17141"/>
                      <a:pt x="34" y="17191"/>
                      <a:pt x="34" y="17241"/>
                    </a:cubicBezTo>
                    <a:cubicBezTo>
                      <a:pt x="17" y="17492"/>
                      <a:pt x="17" y="17727"/>
                      <a:pt x="17" y="17978"/>
                    </a:cubicBezTo>
                    <a:cubicBezTo>
                      <a:pt x="17" y="18179"/>
                      <a:pt x="17" y="18379"/>
                      <a:pt x="17" y="18580"/>
                    </a:cubicBezTo>
                    <a:cubicBezTo>
                      <a:pt x="0" y="18815"/>
                      <a:pt x="0" y="19066"/>
                      <a:pt x="0" y="19300"/>
                    </a:cubicBezTo>
                    <a:lnTo>
                      <a:pt x="0" y="19467"/>
                    </a:lnTo>
                    <a:cubicBezTo>
                      <a:pt x="0" y="20003"/>
                      <a:pt x="17" y="20522"/>
                      <a:pt x="17" y="21024"/>
                    </a:cubicBezTo>
                    <a:cubicBezTo>
                      <a:pt x="34" y="21141"/>
                      <a:pt x="34" y="21275"/>
                      <a:pt x="34" y="21392"/>
                    </a:cubicBezTo>
                    <a:cubicBezTo>
                      <a:pt x="117" y="24121"/>
                      <a:pt x="368" y="26163"/>
                      <a:pt x="921" y="26481"/>
                    </a:cubicBezTo>
                    <a:cubicBezTo>
                      <a:pt x="1985" y="27088"/>
                      <a:pt x="5242" y="27375"/>
                      <a:pt x="7963" y="27375"/>
                    </a:cubicBezTo>
                    <a:cubicBezTo>
                      <a:pt x="9821" y="27375"/>
                      <a:pt x="11429" y="27241"/>
                      <a:pt x="11918" y="26983"/>
                    </a:cubicBezTo>
                    <a:cubicBezTo>
                      <a:pt x="12671" y="26598"/>
                      <a:pt x="12387" y="23568"/>
                      <a:pt x="12085" y="20438"/>
                    </a:cubicBezTo>
                    <a:cubicBezTo>
                      <a:pt x="12052" y="20137"/>
                      <a:pt x="12018" y="19819"/>
                      <a:pt x="11985" y="19518"/>
                    </a:cubicBezTo>
                    <a:cubicBezTo>
                      <a:pt x="11968" y="19350"/>
                      <a:pt x="11968" y="19183"/>
                      <a:pt x="11951" y="19015"/>
                    </a:cubicBezTo>
                    <a:cubicBezTo>
                      <a:pt x="11935" y="18965"/>
                      <a:pt x="11935" y="18915"/>
                      <a:pt x="11935" y="18848"/>
                    </a:cubicBezTo>
                    <a:cubicBezTo>
                      <a:pt x="11918" y="18731"/>
                      <a:pt x="11901" y="18614"/>
                      <a:pt x="11901" y="18497"/>
                    </a:cubicBezTo>
                    <a:lnTo>
                      <a:pt x="11901" y="18463"/>
                    </a:lnTo>
                    <a:cubicBezTo>
                      <a:pt x="11901" y="18396"/>
                      <a:pt x="11885" y="18329"/>
                      <a:pt x="11885" y="18279"/>
                    </a:cubicBezTo>
                    <a:lnTo>
                      <a:pt x="11885" y="18262"/>
                    </a:lnTo>
                    <a:cubicBezTo>
                      <a:pt x="11885" y="18245"/>
                      <a:pt x="11885" y="18245"/>
                      <a:pt x="11885" y="18229"/>
                    </a:cubicBezTo>
                    <a:cubicBezTo>
                      <a:pt x="11868" y="18145"/>
                      <a:pt x="11868" y="18061"/>
                      <a:pt x="11868" y="17978"/>
                    </a:cubicBezTo>
                    <a:cubicBezTo>
                      <a:pt x="11851" y="17810"/>
                      <a:pt x="11834" y="17643"/>
                      <a:pt x="11818" y="17476"/>
                    </a:cubicBezTo>
                    <a:cubicBezTo>
                      <a:pt x="11818" y="17409"/>
                      <a:pt x="11818" y="17342"/>
                      <a:pt x="11801" y="17275"/>
                    </a:cubicBezTo>
                    <a:cubicBezTo>
                      <a:pt x="11801" y="17208"/>
                      <a:pt x="11801" y="17141"/>
                      <a:pt x="11801" y="17074"/>
                    </a:cubicBezTo>
                    <a:cubicBezTo>
                      <a:pt x="11784" y="17007"/>
                      <a:pt x="11784" y="16940"/>
                      <a:pt x="11784" y="16873"/>
                    </a:cubicBezTo>
                    <a:cubicBezTo>
                      <a:pt x="11751" y="16337"/>
                      <a:pt x="11734" y="15852"/>
                      <a:pt x="11751" y="15417"/>
                    </a:cubicBezTo>
                    <a:cubicBezTo>
                      <a:pt x="11751" y="15299"/>
                      <a:pt x="11751" y="15182"/>
                      <a:pt x="11751" y="15082"/>
                    </a:cubicBezTo>
                    <a:cubicBezTo>
                      <a:pt x="11751" y="15048"/>
                      <a:pt x="11751" y="15015"/>
                      <a:pt x="11751" y="14981"/>
                    </a:cubicBezTo>
                    <a:cubicBezTo>
                      <a:pt x="11767" y="14647"/>
                      <a:pt x="11751" y="14262"/>
                      <a:pt x="11751" y="13843"/>
                    </a:cubicBezTo>
                    <a:cubicBezTo>
                      <a:pt x="11751" y="13760"/>
                      <a:pt x="11751" y="13676"/>
                      <a:pt x="11751" y="13609"/>
                    </a:cubicBezTo>
                    <a:cubicBezTo>
                      <a:pt x="11734" y="13525"/>
                      <a:pt x="11734" y="13442"/>
                      <a:pt x="11734" y="13375"/>
                    </a:cubicBezTo>
                    <a:cubicBezTo>
                      <a:pt x="11734" y="13291"/>
                      <a:pt x="11734" y="13207"/>
                      <a:pt x="11734" y="13123"/>
                    </a:cubicBezTo>
                    <a:cubicBezTo>
                      <a:pt x="11717" y="12822"/>
                      <a:pt x="11700" y="12521"/>
                      <a:pt x="11700" y="12203"/>
                    </a:cubicBezTo>
                    <a:cubicBezTo>
                      <a:pt x="11684" y="12136"/>
                      <a:pt x="11684" y="12069"/>
                      <a:pt x="11684" y="12002"/>
                    </a:cubicBezTo>
                    <a:cubicBezTo>
                      <a:pt x="11684" y="11835"/>
                      <a:pt x="11667" y="11650"/>
                      <a:pt x="11667" y="11466"/>
                    </a:cubicBezTo>
                    <a:cubicBezTo>
                      <a:pt x="11667" y="11399"/>
                      <a:pt x="11650" y="11332"/>
                      <a:pt x="11650" y="11266"/>
                    </a:cubicBezTo>
                    <a:cubicBezTo>
                      <a:pt x="11650" y="11048"/>
                      <a:pt x="11633" y="10830"/>
                      <a:pt x="11633" y="10596"/>
                    </a:cubicBezTo>
                    <a:cubicBezTo>
                      <a:pt x="11633" y="10529"/>
                      <a:pt x="11617" y="10462"/>
                      <a:pt x="11617" y="10395"/>
                    </a:cubicBezTo>
                    <a:cubicBezTo>
                      <a:pt x="11617" y="10328"/>
                      <a:pt x="11617" y="10261"/>
                      <a:pt x="11617" y="10194"/>
                    </a:cubicBezTo>
                    <a:lnTo>
                      <a:pt x="11617" y="9977"/>
                    </a:lnTo>
                    <a:lnTo>
                      <a:pt x="11617" y="9960"/>
                    </a:lnTo>
                    <a:cubicBezTo>
                      <a:pt x="11600" y="9826"/>
                      <a:pt x="11600" y="9675"/>
                      <a:pt x="11600" y="9541"/>
                    </a:cubicBezTo>
                    <a:cubicBezTo>
                      <a:pt x="11583" y="9123"/>
                      <a:pt x="11583" y="8721"/>
                      <a:pt x="11583" y="8303"/>
                    </a:cubicBezTo>
                    <a:lnTo>
                      <a:pt x="11583" y="7868"/>
                    </a:lnTo>
                    <a:cubicBezTo>
                      <a:pt x="11583" y="7014"/>
                      <a:pt x="11617" y="6194"/>
                      <a:pt x="11684" y="5440"/>
                    </a:cubicBezTo>
                    <a:cubicBezTo>
                      <a:pt x="11885" y="3583"/>
                      <a:pt x="10897" y="1825"/>
                      <a:pt x="9273" y="1005"/>
                    </a:cubicBezTo>
                    <a:cubicBezTo>
                      <a:pt x="9206" y="971"/>
                      <a:pt x="9123" y="938"/>
                      <a:pt x="9039" y="904"/>
                    </a:cubicBezTo>
                    <a:cubicBezTo>
                      <a:pt x="8905" y="837"/>
                      <a:pt x="8771" y="787"/>
                      <a:pt x="8637" y="754"/>
                    </a:cubicBezTo>
                    <a:lnTo>
                      <a:pt x="6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1198276" y="1835255"/>
                <a:ext cx="701876" cy="691317"/>
              </a:xfrm>
              <a:custGeom>
                <a:rect b="b" l="l" r="r" t="t"/>
                <a:pathLst>
                  <a:path extrusionOk="0" h="15779" w="16020">
                    <a:moveTo>
                      <a:pt x="3485" y="1"/>
                    </a:moveTo>
                    <a:cubicBezTo>
                      <a:pt x="2705" y="1"/>
                      <a:pt x="1971" y="454"/>
                      <a:pt x="1641" y="1216"/>
                    </a:cubicBezTo>
                    <a:lnTo>
                      <a:pt x="1591" y="1333"/>
                    </a:lnTo>
                    <a:lnTo>
                      <a:pt x="1557" y="1450"/>
                    </a:lnTo>
                    <a:lnTo>
                      <a:pt x="1474" y="1651"/>
                    </a:lnTo>
                    <a:cubicBezTo>
                      <a:pt x="1424" y="1785"/>
                      <a:pt x="1373" y="1919"/>
                      <a:pt x="1323" y="2053"/>
                    </a:cubicBezTo>
                    <a:cubicBezTo>
                      <a:pt x="1223" y="2304"/>
                      <a:pt x="1139" y="2572"/>
                      <a:pt x="1055" y="2839"/>
                    </a:cubicBezTo>
                    <a:cubicBezTo>
                      <a:pt x="888" y="3358"/>
                      <a:pt x="737" y="3894"/>
                      <a:pt x="620" y="4429"/>
                    </a:cubicBezTo>
                    <a:cubicBezTo>
                      <a:pt x="352" y="5517"/>
                      <a:pt x="168" y="6622"/>
                      <a:pt x="84" y="7744"/>
                    </a:cubicBezTo>
                    <a:cubicBezTo>
                      <a:pt x="1" y="8882"/>
                      <a:pt x="17" y="10054"/>
                      <a:pt x="202" y="11242"/>
                    </a:cubicBezTo>
                    <a:cubicBezTo>
                      <a:pt x="285" y="11828"/>
                      <a:pt x="419" y="12414"/>
                      <a:pt x="620" y="13016"/>
                    </a:cubicBezTo>
                    <a:cubicBezTo>
                      <a:pt x="704" y="13301"/>
                      <a:pt x="821" y="13602"/>
                      <a:pt x="938" y="13887"/>
                    </a:cubicBezTo>
                    <a:cubicBezTo>
                      <a:pt x="1055" y="14171"/>
                      <a:pt x="1189" y="14456"/>
                      <a:pt x="1340" y="14740"/>
                    </a:cubicBezTo>
                    <a:lnTo>
                      <a:pt x="1440" y="14908"/>
                    </a:lnTo>
                    <a:cubicBezTo>
                      <a:pt x="1758" y="15477"/>
                      <a:pt x="2344" y="15778"/>
                      <a:pt x="2947" y="15778"/>
                    </a:cubicBezTo>
                    <a:cubicBezTo>
                      <a:pt x="3951" y="15778"/>
                      <a:pt x="4939" y="15778"/>
                      <a:pt x="5943" y="15761"/>
                    </a:cubicBezTo>
                    <a:cubicBezTo>
                      <a:pt x="6930" y="15761"/>
                      <a:pt x="7935" y="15745"/>
                      <a:pt x="8922" y="15728"/>
                    </a:cubicBezTo>
                    <a:cubicBezTo>
                      <a:pt x="10914" y="15695"/>
                      <a:pt x="13676" y="15293"/>
                      <a:pt x="15685" y="15192"/>
                    </a:cubicBezTo>
                    <a:cubicBezTo>
                      <a:pt x="15969" y="15159"/>
                      <a:pt x="16019" y="14992"/>
                      <a:pt x="16003" y="14355"/>
                    </a:cubicBezTo>
                    <a:cubicBezTo>
                      <a:pt x="15969" y="13770"/>
                      <a:pt x="15517" y="13318"/>
                      <a:pt x="14965" y="13267"/>
                    </a:cubicBezTo>
                    <a:cubicBezTo>
                      <a:pt x="13007" y="13067"/>
                      <a:pt x="11048" y="12849"/>
                      <a:pt x="9090" y="12598"/>
                    </a:cubicBezTo>
                    <a:cubicBezTo>
                      <a:pt x="8102" y="12481"/>
                      <a:pt x="7131" y="12347"/>
                      <a:pt x="6144" y="12230"/>
                    </a:cubicBezTo>
                    <a:cubicBezTo>
                      <a:pt x="5584" y="12152"/>
                      <a:pt x="5018" y="12075"/>
                      <a:pt x="4454" y="11998"/>
                    </a:cubicBezTo>
                    <a:lnTo>
                      <a:pt x="4454" y="11998"/>
                    </a:lnTo>
                    <a:cubicBezTo>
                      <a:pt x="4301" y="11563"/>
                      <a:pt x="4187" y="11102"/>
                      <a:pt x="4118" y="10623"/>
                    </a:cubicBezTo>
                    <a:cubicBezTo>
                      <a:pt x="3985" y="9803"/>
                      <a:pt x="3968" y="8932"/>
                      <a:pt x="4035" y="8045"/>
                    </a:cubicBezTo>
                    <a:cubicBezTo>
                      <a:pt x="4102" y="7158"/>
                      <a:pt x="4252" y="6254"/>
                      <a:pt x="4470" y="5367"/>
                    </a:cubicBezTo>
                    <a:cubicBezTo>
                      <a:pt x="4570" y="4915"/>
                      <a:pt x="4704" y="4480"/>
                      <a:pt x="4838" y="4044"/>
                    </a:cubicBezTo>
                    <a:cubicBezTo>
                      <a:pt x="4905" y="3810"/>
                      <a:pt x="4989" y="3609"/>
                      <a:pt x="5056" y="3392"/>
                    </a:cubicBezTo>
                    <a:cubicBezTo>
                      <a:pt x="5106" y="3275"/>
                      <a:pt x="5139" y="3174"/>
                      <a:pt x="5173" y="3074"/>
                    </a:cubicBezTo>
                    <a:lnTo>
                      <a:pt x="5240" y="2923"/>
                    </a:lnTo>
                    <a:lnTo>
                      <a:pt x="5290" y="2806"/>
                    </a:lnTo>
                    <a:lnTo>
                      <a:pt x="5307" y="2739"/>
                    </a:lnTo>
                    <a:cubicBezTo>
                      <a:pt x="5725" y="1718"/>
                      <a:pt x="5240" y="563"/>
                      <a:pt x="4236" y="144"/>
                    </a:cubicBezTo>
                    <a:cubicBezTo>
                      <a:pt x="3988" y="47"/>
                      <a:pt x="3734" y="1"/>
                      <a:pt x="3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1472543" y="1419076"/>
                <a:ext cx="344016" cy="162194"/>
              </a:xfrm>
              <a:custGeom>
                <a:rect b="b" l="l" r="r" t="t"/>
                <a:pathLst>
                  <a:path extrusionOk="0" h="3702" w="7852">
                    <a:moveTo>
                      <a:pt x="3918" y="0"/>
                    </a:moveTo>
                    <a:cubicBezTo>
                      <a:pt x="2660" y="0"/>
                      <a:pt x="1257" y="272"/>
                      <a:pt x="704" y="1207"/>
                    </a:cubicBezTo>
                    <a:cubicBezTo>
                      <a:pt x="1" y="2396"/>
                      <a:pt x="503" y="3701"/>
                      <a:pt x="503" y="3701"/>
                    </a:cubicBezTo>
                    <a:lnTo>
                      <a:pt x="6462" y="2094"/>
                    </a:lnTo>
                    <a:lnTo>
                      <a:pt x="6462" y="2111"/>
                    </a:lnTo>
                    <a:cubicBezTo>
                      <a:pt x="6462" y="2111"/>
                      <a:pt x="6502" y="2232"/>
                      <a:pt x="6628" y="2232"/>
                    </a:cubicBezTo>
                    <a:cubicBezTo>
                      <a:pt x="6770" y="2232"/>
                      <a:pt x="7022" y="2076"/>
                      <a:pt x="7450" y="1408"/>
                    </a:cubicBezTo>
                    <a:cubicBezTo>
                      <a:pt x="7851" y="789"/>
                      <a:pt x="6295" y="220"/>
                      <a:pt x="4889" y="52"/>
                    </a:cubicBezTo>
                    <a:cubicBezTo>
                      <a:pt x="4589" y="20"/>
                      <a:pt x="4259" y="0"/>
                      <a:pt x="3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1494581" y="1610538"/>
                <a:ext cx="184100" cy="205393"/>
              </a:xfrm>
              <a:custGeom>
                <a:rect b="b" l="l" r="r" t="t"/>
                <a:pathLst>
                  <a:path extrusionOk="0" h="4688" w="4202">
                    <a:moveTo>
                      <a:pt x="1306" y="1"/>
                    </a:moveTo>
                    <a:cubicBezTo>
                      <a:pt x="1222" y="1156"/>
                      <a:pt x="402" y="2311"/>
                      <a:pt x="0" y="2830"/>
                    </a:cubicBezTo>
                    <a:cubicBezTo>
                      <a:pt x="167" y="3014"/>
                      <a:pt x="552" y="3365"/>
                      <a:pt x="552" y="3365"/>
                    </a:cubicBezTo>
                    <a:cubicBezTo>
                      <a:pt x="552" y="3365"/>
                      <a:pt x="1808" y="4386"/>
                      <a:pt x="2461" y="4688"/>
                    </a:cubicBezTo>
                    <a:cubicBezTo>
                      <a:pt x="2779" y="4336"/>
                      <a:pt x="3063" y="3934"/>
                      <a:pt x="3331" y="3549"/>
                    </a:cubicBezTo>
                    <a:cubicBezTo>
                      <a:pt x="3381" y="3482"/>
                      <a:pt x="3431" y="3399"/>
                      <a:pt x="3482" y="3332"/>
                    </a:cubicBezTo>
                    <a:cubicBezTo>
                      <a:pt x="3532" y="3248"/>
                      <a:pt x="3582" y="3164"/>
                      <a:pt x="3632" y="3097"/>
                    </a:cubicBezTo>
                    <a:cubicBezTo>
                      <a:pt x="3766" y="2880"/>
                      <a:pt x="3883" y="2679"/>
                      <a:pt x="3984" y="2528"/>
                    </a:cubicBezTo>
                    <a:cubicBezTo>
                      <a:pt x="3984" y="2512"/>
                      <a:pt x="3984" y="2512"/>
                      <a:pt x="3984" y="2512"/>
                    </a:cubicBezTo>
                    <a:cubicBezTo>
                      <a:pt x="3984" y="2495"/>
                      <a:pt x="4001" y="2495"/>
                      <a:pt x="4001" y="2478"/>
                    </a:cubicBezTo>
                    <a:cubicBezTo>
                      <a:pt x="4135" y="2260"/>
                      <a:pt x="4201" y="2110"/>
                      <a:pt x="4201" y="2110"/>
                    </a:cubicBez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1462291" y="1456273"/>
                <a:ext cx="338846" cy="300729"/>
              </a:xfrm>
              <a:custGeom>
                <a:rect b="b" l="l" r="r" t="t"/>
                <a:pathLst>
                  <a:path extrusionOk="0" h="6864" w="7734">
                    <a:moveTo>
                      <a:pt x="2739" y="1"/>
                    </a:moveTo>
                    <a:cubicBezTo>
                      <a:pt x="2622" y="1"/>
                      <a:pt x="2512" y="8"/>
                      <a:pt x="2411" y="23"/>
                    </a:cubicBezTo>
                    <a:cubicBezTo>
                      <a:pt x="1005" y="241"/>
                      <a:pt x="1" y="2250"/>
                      <a:pt x="1122" y="3539"/>
                    </a:cubicBezTo>
                    <a:cubicBezTo>
                      <a:pt x="1407" y="3840"/>
                      <a:pt x="1792" y="4191"/>
                      <a:pt x="2244" y="4543"/>
                    </a:cubicBezTo>
                    <a:cubicBezTo>
                      <a:pt x="3599" y="5648"/>
                      <a:pt x="5474" y="6752"/>
                      <a:pt x="6010" y="6853"/>
                    </a:cubicBezTo>
                    <a:cubicBezTo>
                      <a:pt x="6053" y="6860"/>
                      <a:pt x="6095" y="6864"/>
                      <a:pt x="6136" y="6864"/>
                    </a:cubicBezTo>
                    <a:cubicBezTo>
                      <a:pt x="6472" y="6864"/>
                      <a:pt x="6716" y="6611"/>
                      <a:pt x="6880" y="5999"/>
                    </a:cubicBezTo>
                    <a:cubicBezTo>
                      <a:pt x="6914" y="5899"/>
                      <a:pt x="6930" y="5781"/>
                      <a:pt x="6964" y="5664"/>
                    </a:cubicBezTo>
                    <a:lnTo>
                      <a:pt x="7081" y="4961"/>
                    </a:lnTo>
                    <a:cubicBezTo>
                      <a:pt x="7098" y="4878"/>
                      <a:pt x="7114" y="4777"/>
                      <a:pt x="7114" y="4693"/>
                    </a:cubicBezTo>
                    <a:cubicBezTo>
                      <a:pt x="7315" y="4677"/>
                      <a:pt x="7734" y="4593"/>
                      <a:pt x="7684" y="4476"/>
                    </a:cubicBezTo>
                    <a:cubicBezTo>
                      <a:pt x="7600" y="4325"/>
                      <a:pt x="7215" y="3555"/>
                      <a:pt x="7198" y="3522"/>
                    </a:cubicBezTo>
                    <a:cubicBezTo>
                      <a:pt x="7215" y="2986"/>
                      <a:pt x="7181" y="2450"/>
                      <a:pt x="7081" y="1999"/>
                    </a:cubicBezTo>
                    <a:cubicBezTo>
                      <a:pt x="7048" y="1831"/>
                      <a:pt x="6997" y="1681"/>
                      <a:pt x="6914" y="1547"/>
                    </a:cubicBezTo>
                    <a:cubicBezTo>
                      <a:pt x="6763" y="1262"/>
                      <a:pt x="6495" y="1028"/>
                      <a:pt x="6177" y="911"/>
                    </a:cubicBezTo>
                    <a:cubicBezTo>
                      <a:pt x="5306" y="550"/>
                      <a:pt x="3761" y="1"/>
                      <a:pt x="2739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1726306" y="1674812"/>
                <a:ext cx="32290" cy="23045"/>
              </a:xfrm>
              <a:custGeom>
                <a:rect b="b" l="l" r="r" t="t"/>
                <a:pathLst>
                  <a:path extrusionOk="0" h="526" w="737">
                    <a:moveTo>
                      <a:pt x="97" y="0"/>
                    </a:moveTo>
                    <a:cubicBezTo>
                      <a:pt x="87" y="0"/>
                      <a:pt x="76" y="2"/>
                      <a:pt x="67" y="7"/>
                    </a:cubicBezTo>
                    <a:cubicBezTo>
                      <a:pt x="17" y="23"/>
                      <a:pt x="0" y="74"/>
                      <a:pt x="34" y="107"/>
                    </a:cubicBezTo>
                    <a:cubicBezTo>
                      <a:pt x="34" y="124"/>
                      <a:pt x="218" y="492"/>
                      <a:pt x="620" y="526"/>
                    </a:cubicBezTo>
                    <a:lnTo>
                      <a:pt x="670" y="526"/>
                    </a:lnTo>
                    <a:cubicBezTo>
                      <a:pt x="703" y="526"/>
                      <a:pt x="737" y="492"/>
                      <a:pt x="737" y="442"/>
                    </a:cubicBezTo>
                    <a:cubicBezTo>
                      <a:pt x="737" y="408"/>
                      <a:pt x="703" y="375"/>
                      <a:pt x="670" y="375"/>
                    </a:cubicBezTo>
                    <a:cubicBezTo>
                      <a:pt x="318" y="375"/>
                      <a:pt x="168" y="40"/>
                      <a:pt x="168" y="40"/>
                    </a:cubicBezTo>
                    <a:cubicBezTo>
                      <a:pt x="156" y="16"/>
                      <a:pt x="125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6854" y="1588544"/>
                <a:ext cx="12487" cy="22783"/>
              </a:xfrm>
              <a:custGeom>
                <a:rect b="b" l="l" r="r" t="t"/>
                <a:pathLst>
                  <a:path extrusionOk="0" h="520" w="285">
                    <a:moveTo>
                      <a:pt x="134" y="1"/>
                    </a:moveTo>
                    <a:cubicBezTo>
                      <a:pt x="50" y="17"/>
                      <a:pt x="0" y="135"/>
                      <a:pt x="0" y="268"/>
                    </a:cubicBezTo>
                    <a:cubicBezTo>
                      <a:pt x="17" y="402"/>
                      <a:pt x="84" y="520"/>
                      <a:pt x="151" y="520"/>
                    </a:cubicBezTo>
                    <a:cubicBezTo>
                      <a:pt x="234" y="503"/>
                      <a:pt x="285" y="386"/>
                      <a:pt x="285" y="252"/>
                    </a:cubicBezTo>
                    <a:cubicBezTo>
                      <a:pt x="268" y="118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720435" y="1561205"/>
                <a:ext cx="47712" cy="26638"/>
              </a:xfrm>
              <a:custGeom>
                <a:rect b="b" l="l" r="r" t="t"/>
                <a:pathLst>
                  <a:path extrusionOk="0" h="608" w="1089">
                    <a:moveTo>
                      <a:pt x="747" y="1"/>
                    </a:moveTo>
                    <a:cubicBezTo>
                      <a:pt x="387" y="1"/>
                      <a:pt x="131" y="258"/>
                      <a:pt x="34" y="424"/>
                    </a:cubicBezTo>
                    <a:cubicBezTo>
                      <a:pt x="1" y="474"/>
                      <a:pt x="17" y="558"/>
                      <a:pt x="68" y="591"/>
                    </a:cubicBezTo>
                    <a:cubicBezTo>
                      <a:pt x="84" y="591"/>
                      <a:pt x="101" y="608"/>
                      <a:pt x="118" y="608"/>
                    </a:cubicBezTo>
                    <a:cubicBezTo>
                      <a:pt x="168" y="608"/>
                      <a:pt x="218" y="591"/>
                      <a:pt x="235" y="541"/>
                    </a:cubicBezTo>
                    <a:cubicBezTo>
                      <a:pt x="249" y="527"/>
                      <a:pt x="422" y="245"/>
                      <a:pt x="742" y="245"/>
                    </a:cubicBezTo>
                    <a:cubicBezTo>
                      <a:pt x="797" y="245"/>
                      <a:pt x="857" y="253"/>
                      <a:pt x="921" y="273"/>
                    </a:cubicBezTo>
                    <a:cubicBezTo>
                      <a:pt x="933" y="276"/>
                      <a:pt x="944" y="277"/>
                      <a:pt x="955" y="277"/>
                    </a:cubicBezTo>
                    <a:cubicBezTo>
                      <a:pt x="1010" y="277"/>
                      <a:pt x="1058" y="245"/>
                      <a:pt x="1072" y="189"/>
                    </a:cubicBezTo>
                    <a:cubicBezTo>
                      <a:pt x="1089" y="122"/>
                      <a:pt x="1055" y="55"/>
                      <a:pt x="988" y="39"/>
                    </a:cubicBezTo>
                    <a:cubicBezTo>
                      <a:pt x="903" y="12"/>
                      <a:pt x="823" y="1"/>
                      <a:pt x="747" y="1"/>
                    </a:cubicBez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1616292" y="1571194"/>
                <a:ext cx="29398" cy="48939"/>
              </a:xfrm>
              <a:custGeom>
                <a:rect b="b" l="l" r="r" t="t"/>
                <a:pathLst>
                  <a:path extrusionOk="0" h="1117" w="671">
                    <a:moveTo>
                      <a:pt x="87" y="1"/>
                    </a:moveTo>
                    <a:cubicBezTo>
                      <a:pt x="62" y="1"/>
                      <a:pt x="37" y="9"/>
                      <a:pt x="17" y="28"/>
                    </a:cubicBezTo>
                    <a:cubicBezTo>
                      <a:pt x="1" y="62"/>
                      <a:pt x="1" y="129"/>
                      <a:pt x="34" y="146"/>
                    </a:cubicBezTo>
                    <a:cubicBezTo>
                      <a:pt x="34" y="162"/>
                      <a:pt x="436" y="480"/>
                      <a:pt x="503" y="1049"/>
                    </a:cubicBezTo>
                    <a:cubicBezTo>
                      <a:pt x="503" y="1083"/>
                      <a:pt x="536" y="1116"/>
                      <a:pt x="570" y="1116"/>
                    </a:cubicBezTo>
                    <a:lnTo>
                      <a:pt x="587" y="1116"/>
                    </a:lnTo>
                    <a:cubicBezTo>
                      <a:pt x="637" y="1116"/>
                      <a:pt x="670" y="1066"/>
                      <a:pt x="670" y="1033"/>
                    </a:cubicBezTo>
                    <a:cubicBezTo>
                      <a:pt x="603" y="380"/>
                      <a:pt x="151" y="28"/>
                      <a:pt x="135" y="12"/>
                    </a:cubicBezTo>
                    <a:cubicBezTo>
                      <a:pt x="121" y="5"/>
                      <a:pt x="104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1611166" y="1589464"/>
                <a:ext cx="27909" cy="10866"/>
              </a:xfrm>
              <a:custGeom>
                <a:rect b="b" l="l" r="r" t="t"/>
                <a:pathLst>
                  <a:path extrusionOk="0" h="248" w="637">
                    <a:moveTo>
                      <a:pt x="450" y="1"/>
                    </a:moveTo>
                    <a:cubicBezTo>
                      <a:pt x="260" y="1"/>
                      <a:pt x="65" y="80"/>
                      <a:pt x="51" y="80"/>
                    </a:cubicBezTo>
                    <a:cubicBezTo>
                      <a:pt x="17" y="97"/>
                      <a:pt x="1" y="147"/>
                      <a:pt x="17" y="197"/>
                    </a:cubicBezTo>
                    <a:cubicBezTo>
                      <a:pt x="17" y="214"/>
                      <a:pt x="51" y="247"/>
                      <a:pt x="84" y="247"/>
                    </a:cubicBezTo>
                    <a:cubicBezTo>
                      <a:pt x="101" y="247"/>
                      <a:pt x="118" y="247"/>
                      <a:pt x="118" y="231"/>
                    </a:cubicBezTo>
                    <a:cubicBezTo>
                      <a:pt x="172" y="217"/>
                      <a:pt x="312" y="171"/>
                      <a:pt x="435" y="171"/>
                    </a:cubicBezTo>
                    <a:cubicBezTo>
                      <a:pt x="465" y="171"/>
                      <a:pt x="493" y="174"/>
                      <a:pt x="519" y="180"/>
                    </a:cubicBezTo>
                    <a:cubicBezTo>
                      <a:pt x="570" y="180"/>
                      <a:pt x="620" y="164"/>
                      <a:pt x="620" y="114"/>
                    </a:cubicBezTo>
                    <a:cubicBezTo>
                      <a:pt x="637" y="80"/>
                      <a:pt x="603" y="30"/>
                      <a:pt x="570" y="13"/>
                    </a:cubicBezTo>
                    <a:cubicBezTo>
                      <a:pt x="531" y="4"/>
                      <a:pt x="491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1462291" y="1456317"/>
                <a:ext cx="293368" cy="199040"/>
              </a:xfrm>
              <a:custGeom>
                <a:rect b="b" l="l" r="r" t="t"/>
                <a:pathLst>
                  <a:path extrusionOk="0" h="4543" w="6696">
                    <a:moveTo>
                      <a:pt x="2732" y="0"/>
                    </a:moveTo>
                    <a:cubicBezTo>
                      <a:pt x="2618" y="0"/>
                      <a:pt x="2510" y="7"/>
                      <a:pt x="2411" y="22"/>
                    </a:cubicBezTo>
                    <a:cubicBezTo>
                      <a:pt x="1005" y="240"/>
                      <a:pt x="1" y="2249"/>
                      <a:pt x="1122" y="3538"/>
                    </a:cubicBezTo>
                    <a:cubicBezTo>
                      <a:pt x="1407" y="3839"/>
                      <a:pt x="1792" y="4190"/>
                      <a:pt x="2244" y="4542"/>
                    </a:cubicBezTo>
                    <a:cubicBezTo>
                      <a:pt x="2252" y="4542"/>
                      <a:pt x="2260" y="4543"/>
                      <a:pt x="2269" y="4543"/>
                    </a:cubicBezTo>
                    <a:cubicBezTo>
                      <a:pt x="2566" y="4543"/>
                      <a:pt x="2935" y="4260"/>
                      <a:pt x="3131" y="3755"/>
                    </a:cubicBezTo>
                    <a:cubicBezTo>
                      <a:pt x="2762" y="3270"/>
                      <a:pt x="2645" y="2600"/>
                      <a:pt x="3147" y="2249"/>
                    </a:cubicBezTo>
                    <a:cubicBezTo>
                      <a:pt x="3343" y="2110"/>
                      <a:pt x="3524" y="2056"/>
                      <a:pt x="3689" y="2056"/>
                    </a:cubicBezTo>
                    <a:cubicBezTo>
                      <a:pt x="4258" y="2056"/>
                      <a:pt x="4620" y="2701"/>
                      <a:pt x="4620" y="2701"/>
                    </a:cubicBezTo>
                    <a:cubicBezTo>
                      <a:pt x="4620" y="2701"/>
                      <a:pt x="4648" y="3429"/>
                      <a:pt x="4877" y="3429"/>
                    </a:cubicBezTo>
                    <a:cubicBezTo>
                      <a:pt x="4901" y="3429"/>
                      <a:pt x="4927" y="3421"/>
                      <a:pt x="4955" y="3404"/>
                    </a:cubicBezTo>
                    <a:cubicBezTo>
                      <a:pt x="5256" y="3203"/>
                      <a:pt x="4989" y="1596"/>
                      <a:pt x="4989" y="1596"/>
                    </a:cubicBezTo>
                    <a:cubicBezTo>
                      <a:pt x="5273" y="1596"/>
                      <a:pt x="5575" y="1345"/>
                      <a:pt x="5809" y="1043"/>
                    </a:cubicBezTo>
                    <a:cubicBezTo>
                      <a:pt x="6093" y="1110"/>
                      <a:pt x="6395" y="1228"/>
                      <a:pt x="6696" y="1261"/>
                    </a:cubicBezTo>
                    <a:cubicBezTo>
                      <a:pt x="6562" y="1110"/>
                      <a:pt x="6378" y="977"/>
                      <a:pt x="6177" y="910"/>
                    </a:cubicBezTo>
                    <a:cubicBezTo>
                      <a:pt x="5304" y="563"/>
                      <a:pt x="3753" y="0"/>
                      <a:pt x="2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1732177" y="1549595"/>
                <a:ext cx="47712" cy="94766"/>
              </a:xfrm>
              <a:custGeom>
                <a:rect b="b" l="l" r="r" t="t"/>
                <a:pathLst>
                  <a:path extrusionOk="0" h="2163" w="1089">
                    <a:moveTo>
                      <a:pt x="641" y="102"/>
                    </a:moveTo>
                    <a:cubicBezTo>
                      <a:pt x="645" y="102"/>
                      <a:pt x="649" y="103"/>
                      <a:pt x="653" y="103"/>
                    </a:cubicBezTo>
                    <a:cubicBezTo>
                      <a:pt x="837" y="120"/>
                      <a:pt x="988" y="521"/>
                      <a:pt x="921" y="1090"/>
                    </a:cubicBezTo>
                    <a:cubicBezTo>
                      <a:pt x="921" y="1107"/>
                      <a:pt x="921" y="1107"/>
                      <a:pt x="921" y="1124"/>
                    </a:cubicBezTo>
                    <a:lnTo>
                      <a:pt x="904" y="1224"/>
                    </a:lnTo>
                    <a:cubicBezTo>
                      <a:pt x="840" y="1719"/>
                      <a:pt x="624" y="2047"/>
                      <a:pt x="459" y="2047"/>
                    </a:cubicBezTo>
                    <a:cubicBezTo>
                      <a:pt x="451" y="2047"/>
                      <a:pt x="443" y="2046"/>
                      <a:pt x="436" y="2045"/>
                    </a:cubicBezTo>
                    <a:cubicBezTo>
                      <a:pt x="251" y="2028"/>
                      <a:pt x="101" y="1609"/>
                      <a:pt x="168" y="1040"/>
                    </a:cubicBezTo>
                    <a:cubicBezTo>
                      <a:pt x="233" y="467"/>
                      <a:pt x="459" y="102"/>
                      <a:pt x="641" y="102"/>
                    </a:cubicBezTo>
                    <a:close/>
                    <a:moveTo>
                      <a:pt x="640" y="1"/>
                    </a:moveTo>
                    <a:cubicBezTo>
                      <a:pt x="368" y="1"/>
                      <a:pt x="132" y="442"/>
                      <a:pt x="67" y="1024"/>
                    </a:cubicBezTo>
                    <a:cubicBezTo>
                      <a:pt x="0" y="1626"/>
                      <a:pt x="151" y="2128"/>
                      <a:pt x="419" y="2162"/>
                    </a:cubicBezTo>
                    <a:cubicBezTo>
                      <a:pt x="424" y="2162"/>
                      <a:pt x="429" y="2162"/>
                      <a:pt x="434" y="2162"/>
                    </a:cubicBezTo>
                    <a:cubicBezTo>
                      <a:pt x="696" y="2162"/>
                      <a:pt x="939" y="1749"/>
                      <a:pt x="1021" y="1191"/>
                    </a:cubicBezTo>
                    <a:cubicBezTo>
                      <a:pt x="1021" y="1174"/>
                      <a:pt x="1021" y="1141"/>
                      <a:pt x="1021" y="1124"/>
                    </a:cubicBezTo>
                    <a:cubicBezTo>
                      <a:pt x="1021" y="1107"/>
                      <a:pt x="1021" y="1090"/>
                      <a:pt x="1021" y="1074"/>
                    </a:cubicBezTo>
                    <a:cubicBezTo>
                      <a:pt x="1088" y="505"/>
                      <a:pt x="921" y="19"/>
                      <a:pt x="653" y="2"/>
                    </a:cubicBezTo>
                    <a:lnTo>
                      <a:pt x="670" y="2"/>
                    </a:lnTo>
                    <a:cubicBezTo>
                      <a:pt x="660" y="1"/>
                      <a:pt x="650" y="1"/>
                      <a:pt x="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1771784" y="1596606"/>
                <a:ext cx="11041" cy="7711"/>
              </a:xfrm>
              <a:custGeom>
                <a:rect b="b" l="l" r="r" t="t"/>
                <a:pathLst>
                  <a:path extrusionOk="0" h="176" w="252">
                    <a:moveTo>
                      <a:pt x="101" y="1"/>
                    </a:moveTo>
                    <a:cubicBezTo>
                      <a:pt x="67" y="1"/>
                      <a:pt x="50" y="1"/>
                      <a:pt x="17" y="17"/>
                    </a:cubicBezTo>
                    <a:cubicBezTo>
                      <a:pt x="17" y="34"/>
                      <a:pt x="17" y="34"/>
                      <a:pt x="17" y="51"/>
                    </a:cubicBezTo>
                    <a:lnTo>
                      <a:pt x="0" y="151"/>
                    </a:lnTo>
                    <a:cubicBezTo>
                      <a:pt x="17" y="151"/>
                      <a:pt x="34" y="135"/>
                      <a:pt x="34" y="135"/>
                    </a:cubicBezTo>
                    <a:cubicBezTo>
                      <a:pt x="34" y="135"/>
                      <a:pt x="67" y="101"/>
                      <a:pt x="101" y="101"/>
                    </a:cubicBezTo>
                    <a:cubicBezTo>
                      <a:pt x="101" y="101"/>
                      <a:pt x="117" y="101"/>
                      <a:pt x="117" y="118"/>
                    </a:cubicBezTo>
                    <a:cubicBezTo>
                      <a:pt x="134" y="118"/>
                      <a:pt x="134" y="135"/>
                      <a:pt x="151" y="151"/>
                    </a:cubicBezTo>
                    <a:cubicBezTo>
                      <a:pt x="163" y="163"/>
                      <a:pt x="183" y="175"/>
                      <a:pt x="200" y="175"/>
                    </a:cubicBezTo>
                    <a:cubicBezTo>
                      <a:pt x="207" y="175"/>
                      <a:pt x="213" y="173"/>
                      <a:pt x="218" y="168"/>
                    </a:cubicBezTo>
                    <a:lnTo>
                      <a:pt x="218" y="151"/>
                    </a:lnTo>
                    <a:cubicBezTo>
                      <a:pt x="235" y="151"/>
                      <a:pt x="251" y="118"/>
                      <a:pt x="235" y="84"/>
                    </a:cubicBezTo>
                    <a:cubicBezTo>
                      <a:pt x="201" y="34"/>
                      <a:pt x="151" y="17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1685254" y="1580483"/>
                <a:ext cx="55028" cy="11786"/>
              </a:xfrm>
              <a:custGeom>
                <a:rect b="b" l="l" r="r" t="t"/>
                <a:pathLst>
                  <a:path extrusionOk="0" h="269" w="1256">
                    <a:moveTo>
                      <a:pt x="0" y="0"/>
                    </a:moveTo>
                    <a:lnTo>
                      <a:pt x="0" y="101"/>
                    </a:lnTo>
                    <a:lnTo>
                      <a:pt x="1189" y="268"/>
                    </a:lnTo>
                    <a:cubicBezTo>
                      <a:pt x="1222" y="268"/>
                      <a:pt x="1239" y="252"/>
                      <a:pt x="1255" y="218"/>
                    </a:cubicBezTo>
                    <a:cubicBezTo>
                      <a:pt x="1255" y="201"/>
                      <a:pt x="1239" y="168"/>
                      <a:pt x="1205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1721925" y="2404033"/>
                <a:ext cx="473044" cy="41841"/>
              </a:xfrm>
              <a:custGeom>
                <a:rect b="b" l="l" r="r" t="t"/>
                <a:pathLst>
                  <a:path extrusionOk="0" h="955" w="10797">
                    <a:moveTo>
                      <a:pt x="0" y="1"/>
                    </a:moveTo>
                    <a:lnTo>
                      <a:pt x="0" y="955"/>
                    </a:lnTo>
                    <a:lnTo>
                      <a:pt x="10796" y="955"/>
                    </a:lnTo>
                    <a:lnTo>
                      <a:pt x="107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2157511" y="2025621"/>
                <a:ext cx="199522" cy="420249"/>
              </a:xfrm>
              <a:custGeom>
                <a:rect b="b" l="l" r="r" t="t"/>
                <a:pathLst>
                  <a:path extrusionOk="0" h="9592" w="4554">
                    <a:moveTo>
                      <a:pt x="3583" y="1"/>
                    </a:moveTo>
                    <a:lnTo>
                      <a:pt x="1" y="9274"/>
                    </a:lnTo>
                    <a:lnTo>
                      <a:pt x="854" y="9592"/>
                    </a:lnTo>
                    <a:lnTo>
                      <a:pt x="45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1781291" y="2406136"/>
                <a:ext cx="223006" cy="95205"/>
              </a:xfrm>
              <a:custGeom>
                <a:rect b="b" l="l" r="r" t="t"/>
                <a:pathLst>
                  <a:path extrusionOk="0" h="2173" w="5090">
                    <a:moveTo>
                      <a:pt x="665" y="1"/>
                    </a:moveTo>
                    <a:cubicBezTo>
                      <a:pt x="639" y="1"/>
                      <a:pt x="608" y="7"/>
                      <a:pt x="570" y="20"/>
                    </a:cubicBezTo>
                    <a:cubicBezTo>
                      <a:pt x="118" y="187"/>
                      <a:pt x="1" y="924"/>
                      <a:pt x="1" y="924"/>
                    </a:cubicBezTo>
                    <a:cubicBezTo>
                      <a:pt x="1" y="924"/>
                      <a:pt x="620" y="1811"/>
                      <a:pt x="1792" y="2095"/>
                    </a:cubicBezTo>
                    <a:cubicBezTo>
                      <a:pt x="2028" y="2149"/>
                      <a:pt x="2259" y="2173"/>
                      <a:pt x="2482" y="2173"/>
                    </a:cubicBezTo>
                    <a:cubicBezTo>
                      <a:pt x="3370" y="2173"/>
                      <a:pt x="4139" y="1804"/>
                      <a:pt x="4621" y="1510"/>
                    </a:cubicBezTo>
                    <a:cubicBezTo>
                      <a:pt x="4771" y="1426"/>
                      <a:pt x="4905" y="1325"/>
                      <a:pt x="4989" y="1242"/>
                    </a:cubicBezTo>
                    <a:cubicBezTo>
                      <a:pt x="5073" y="1175"/>
                      <a:pt x="5089" y="1058"/>
                      <a:pt x="5039" y="974"/>
                    </a:cubicBezTo>
                    <a:cubicBezTo>
                      <a:pt x="5022" y="940"/>
                      <a:pt x="5006" y="907"/>
                      <a:pt x="4972" y="890"/>
                    </a:cubicBezTo>
                    <a:cubicBezTo>
                      <a:pt x="4939" y="857"/>
                      <a:pt x="4905" y="840"/>
                      <a:pt x="4855" y="840"/>
                    </a:cubicBezTo>
                    <a:cubicBezTo>
                      <a:pt x="4771" y="840"/>
                      <a:pt x="4688" y="823"/>
                      <a:pt x="4587" y="823"/>
                    </a:cubicBezTo>
                    <a:lnTo>
                      <a:pt x="4420" y="823"/>
                    </a:lnTo>
                    <a:cubicBezTo>
                      <a:pt x="4273" y="817"/>
                      <a:pt x="4117" y="813"/>
                      <a:pt x="3956" y="813"/>
                    </a:cubicBezTo>
                    <a:cubicBezTo>
                      <a:pt x="3677" y="813"/>
                      <a:pt x="3384" y="825"/>
                      <a:pt x="3097" y="857"/>
                    </a:cubicBezTo>
                    <a:cubicBezTo>
                      <a:pt x="2881" y="879"/>
                      <a:pt x="2625" y="889"/>
                      <a:pt x="2363" y="889"/>
                    </a:cubicBezTo>
                    <a:cubicBezTo>
                      <a:pt x="1634" y="889"/>
                      <a:pt x="861" y="808"/>
                      <a:pt x="788" y="673"/>
                    </a:cubicBezTo>
                    <a:cubicBezTo>
                      <a:pt x="682" y="507"/>
                      <a:pt x="903" y="1"/>
                      <a:pt x="665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3" name="Google Shape;283;p28"/>
          <p:cNvSpPr/>
          <p:nvPr/>
        </p:nvSpPr>
        <p:spPr>
          <a:xfrm rot="5400000">
            <a:off x="4169875" y="348925"/>
            <a:ext cx="3311700" cy="5205600"/>
          </a:xfrm>
          <a:prstGeom prst="wedgeRoundRectCallout">
            <a:avLst>
              <a:gd fmla="val -37292" name="adj1"/>
              <a:gd fmla="val 68403" name="adj2"/>
              <a:gd fmla="val 0" name="adj3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3632800" y="1639175"/>
            <a:ext cx="4496700" cy="25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objective of project is to develop and implement a sophisticated analytical framework capable of generating a precisely tailored list of restaurant recommendations. </a:t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analyzing user profiles, ratings and restaurant characteristics, we strive to deliver a </a:t>
            </a:r>
            <a:r>
              <a:rPr b="1" i="0" lang="en" sz="16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top-n list of restaurants tailored to individual tastes and needs.</a:t>
            </a:r>
            <a:endParaRPr b="1" i="0" sz="16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920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Profile: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Demographic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Height, Weight, Color Age 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Preferences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Drink Level, Cuisine, Ambience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Descriptors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Location, Family, Kids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8325" y="1656450"/>
            <a:ext cx="1897725" cy="162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625" y="3298925"/>
            <a:ext cx="2005826" cy="16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39238" y="3323300"/>
            <a:ext cx="2198274" cy="14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73825" y="1616225"/>
            <a:ext cx="1615399" cy="15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36876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Restaurant Description: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Amenities 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Alcohol, Smoking Area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Descriptors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Ambience, Dress Code, Cuisines, Sitting Area, Price Range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6063" y="3147875"/>
            <a:ext cx="1989900" cy="15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5775" y="1768625"/>
            <a:ext cx="2316001" cy="15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0625" y="3267825"/>
            <a:ext cx="1901150" cy="1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0200" y="1834750"/>
            <a:ext cx="1989899" cy="12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62022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Ratings: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Overall Rating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Food Rating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Service Rating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375" y="1691925"/>
            <a:ext cx="2489900" cy="1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9600" y="1750150"/>
            <a:ext cx="2489900" cy="13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3625" y="3139350"/>
            <a:ext cx="2386175" cy="1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6393950" y="1613125"/>
            <a:ext cx="2135700" cy="4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130 restaurants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EDA &amp; Data Cleaning</a:t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952500" y="1156600"/>
            <a:ext cx="2070300" cy="221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Consistency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Drop NaN Values, Duplicate rows &amp; columns, Bin Categorical Variables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2640575" y="2397600"/>
            <a:ext cx="2070300" cy="221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Bias/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Fairness </a:t>
            </a:r>
            <a:endParaRPr b="1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Drop protected attributes like height, color, weight &amp; religion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4976325" y="3219000"/>
            <a:ext cx="1107900" cy="57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6393950" y="3455950"/>
            <a:ext cx="2135700" cy="4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18 attributes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6393950" y="2227400"/>
            <a:ext cx="2135700" cy="4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16 attributes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4450000" y="1824025"/>
            <a:ext cx="1206600" cy="1415100"/>
          </a:xfrm>
          <a:prstGeom prst="hexagon">
            <a:avLst>
              <a:gd fmla="val 26705" name="adj"/>
              <a:gd fmla="val 115470" name="vf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+1 was added to each rating to preserve ordinality</a:t>
            </a:r>
            <a:endParaRPr b="0" i="0" sz="9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393950" y="4070225"/>
            <a:ext cx="2135700" cy="4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 types of ratings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32"/>
          <p:cNvSpPr/>
          <p:nvPr/>
        </p:nvSpPr>
        <p:spPr>
          <a:xfrm flipH="1">
            <a:off x="7385275" y="2052625"/>
            <a:ext cx="204000" cy="25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8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32"/>
          <p:cNvSpPr/>
          <p:nvPr/>
        </p:nvSpPr>
        <p:spPr>
          <a:xfrm flipH="1">
            <a:off x="7385275" y="3242263"/>
            <a:ext cx="204000" cy="252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EF8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393950" y="2841675"/>
            <a:ext cx="2135700" cy="4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138 user profiles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Model Structure</a:t>
            </a:r>
            <a:endParaRPr/>
          </a:p>
        </p:txBody>
      </p:sp>
      <p:cxnSp>
        <p:nvCxnSpPr>
          <p:cNvPr id="338" name="Google Shape;338;p33"/>
          <p:cNvCxnSpPr>
            <a:stCxn id="339" idx="6"/>
            <a:endCxn id="340" idx="2"/>
          </p:cNvCxnSpPr>
          <p:nvPr/>
        </p:nvCxnSpPr>
        <p:spPr>
          <a:xfrm>
            <a:off x="2375320" y="1685769"/>
            <a:ext cx="1434900" cy="12180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713225" y="1198719"/>
            <a:ext cx="2350200" cy="1428608"/>
            <a:chOff x="713225" y="1198719"/>
            <a:chExt cx="2350200" cy="1428608"/>
          </a:xfrm>
        </p:grpSpPr>
        <p:sp>
          <p:nvSpPr>
            <p:cNvPr id="339" name="Google Shape;339;p33"/>
            <p:cNvSpPr/>
            <p:nvPr/>
          </p:nvSpPr>
          <p:spPr>
            <a:xfrm>
              <a:off x="1401220" y="1198719"/>
              <a:ext cx="974100" cy="97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2" name="Google Shape;342;p33"/>
            <p:cNvSpPr txBox="1"/>
            <p:nvPr/>
          </p:nvSpPr>
          <p:spPr>
            <a:xfrm>
              <a:off x="713225" y="2255927"/>
              <a:ext cx="2350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Initial Dataset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3122125" y="2416594"/>
            <a:ext cx="2350200" cy="2333382"/>
            <a:chOff x="3122125" y="2416594"/>
            <a:chExt cx="2350200" cy="2333382"/>
          </a:xfrm>
        </p:grpSpPr>
        <p:sp>
          <p:nvSpPr>
            <p:cNvPr id="340" name="Google Shape;340;p33"/>
            <p:cNvSpPr/>
            <p:nvPr/>
          </p:nvSpPr>
          <p:spPr>
            <a:xfrm>
              <a:off x="3810171" y="2416594"/>
              <a:ext cx="974100" cy="9741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 txBox="1"/>
            <p:nvPr/>
          </p:nvSpPr>
          <p:spPr>
            <a:xfrm>
              <a:off x="3122125" y="3486076"/>
              <a:ext cx="2350200" cy="12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EDA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&amp;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Data Cleaning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5" name="Google Shape;345;p33"/>
          <p:cNvGrpSpPr/>
          <p:nvPr/>
        </p:nvGrpSpPr>
        <p:grpSpPr>
          <a:xfrm>
            <a:off x="5711748" y="1379473"/>
            <a:ext cx="2719052" cy="612600"/>
            <a:chOff x="5711748" y="1379473"/>
            <a:chExt cx="2719052" cy="612600"/>
          </a:xfrm>
        </p:grpSpPr>
        <p:sp>
          <p:nvSpPr>
            <p:cNvPr id="346" name="Google Shape;346;p33"/>
            <p:cNvSpPr/>
            <p:nvPr/>
          </p:nvSpPr>
          <p:spPr>
            <a:xfrm>
              <a:off x="5711748" y="1379473"/>
              <a:ext cx="612600" cy="612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endParaRPr b="1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7" name="Google Shape;347;p33"/>
            <p:cNvSpPr txBox="1"/>
            <p:nvPr/>
          </p:nvSpPr>
          <p:spPr>
            <a:xfrm>
              <a:off x="6505100" y="1546314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Clustering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8" name="Google Shape;348;p33"/>
          <p:cNvGrpSpPr/>
          <p:nvPr/>
        </p:nvGrpSpPr>
        <p:grpSpPr>
          <a:xfrm>
            <a:off x="5711761" y="2597340"/>
            <a:ext cx="2719039" cy="612600"/>
            <a:chOff x="5711761" y="2597340"/>
            <a:chExt cx="2719039" cy="612600"/>
          </a:xfrm>
        </p:grpSpPr>
        <p:sp>
          <p:nvSpPr>
            <p:cNvPr id="349" name="Google Shape;349;p33"/>
            <p:cNvSpPr/>
            <p:nvPr/>
          </p:nvSpPr>
          <p:spPr>
            <a:xfrm>
              <a:off x="5711761" y="2597340"/>
              <a:ext cx="612600" cy="612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6505100" y="2764176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Graph Mining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51" name="Google Shape;351;p33"/>
          <p:cNvGrpSpPr/>
          <p:nvPr/>
        </p:nvGrpSpPr>
        <p:grpSpPr>
          <a:xfrm>
            <a:off x="5711749" y="3815223"/>
            <a:ext cx="3198151" cy="614427"/>
            <a:chOff x="5711749" y="3815223"/>
            <a:chExt cx="3198151" cy="614427"/>
          </a:xfrm>
        </p:grpSpPr>
        <p:sp>
          <p:nvSpPr>
            <p:cNvPr id="352" name="Google Shape;352;p33"/>
            <p:cNvSpPr/>
            <p:nvPr/>
          </p:nvSpPr>
          <p:spPr>
            <a:xfrm>
              <a:off x="5711749" y="3815223"/>
              <a:ext cx="612600" cy="612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 txBox="1"/>
            <p:nvPr/>
          </p:nvSpPr>
          <p:spPr>
            <a:xfrm>
              <a:off x="6505100" y="4058250"/>
              <a:ext cx="2404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Recommender System</a:t>
              </a:r>
              <a:endParaRPr b="0" i="0" sz="18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cxnSp>
        <p:nvCxnSpPr>
          <p:cNvPr id="354" name="Google Shape;354;p33"/>
          <p:cNvCxnSpPr>
            <a:stCxn id="340" idx="6"/>
            <a:endCxn id="346" idx="2"/>
          </p:cNvCxnSpPr>
          <p:nvPr/>
        </p:nvCxnSpPr>
        <p:spPr>
          <a:xfrm flipH="1" rot="10800000">
            <a:off x="4784271" y="1685644"/>
            <a:ext cx="927600" cy="1218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33"/>
          <p:cNvCxnSpPr>
            <a:stCxn id="340" idx="6"/>
            <a:endCxn id="352" idx="2"/>
          </p:cNvCxnSpPr>
          <p:nvPr/>
        </p:nvCxnSpPr>
        <p:spPr>
          <a:xfrm>
            <a:off x="4784271" y="2903644"/>
            <a:ext cx="927600" cy="12180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33"/>
          <p:cNvCxnSpPr>
            <a:stCxn id="340" idx="6"/>
            <a:endCxn id="349" idx="2"/>
          </p:cNvCxnSpPr>
          <p:nvPr/>
        </p:nvCxnSpPr>
        <p:spPr>
          <a:xfrm>
            <a:off x="4784271" y="2903644"/>
            <a:ext cx="92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57" name="Google Shape;357;p33"/>
          <p:cNvGrpSpPr/>
          <p:nvPr/>
        </p:nvGrpSpPr>
        <p:grpSpPr>
          <a:xfrm>
            <a:off x="4032899" y="2533427"/>
            <a:ext cx="528714" cy="676514"/>
            <a:chOff x="3997149" y="3329634"/>
            <a:chExt cx="270733" cy="355761"/>
          </a:xfrm>
        </p:grpSpPr>
        <p:sp>
          <p:nvSpPr>
            <p:cNvPr id="358" name="Google Shape;358;p33"/>
            <p:cNvSpPr/>
            <p:nvPr/>
          </p:nvSpPr>
          <p:spPr>
            <a:xfrm>
              <a:off x="4161787" y="3488627"/>
              <a:ext cx="32430" cy="32445"/>
            </a:xfrm>
            <a:custGeom>
              <a:rect b="b" l="l" r="r" t="t"/>
              <a:pathLst>
                <a:path extrusionOk="0" h="2167" w="2166">
                  <a:moveTo>
                    <a:pt x="0" y="1"/>
                  </a:moveTo>
                  <a:lnTo>
                    <a:pt x="0" y="2166"/>
                  </a:lnTo>
                  <a:lnTo>
                    <a:pt x="2166" y="216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181925" y="3488627"/>
              <a:ext cx="20168" cy="55114"/>
            </a:xfrm>
            <a:custGeom>
              <a:rect b="b" l="l" r="r" t="t"/>
              <a:pathLst>
                <a:path extrusionOk="0" h="3681" w="1347">
                  <a:moveTo>
                    <a:pt x="1" y="1"/>
                  </a:moveTo>
                  <a:lnTo>
                    <a:pt x="1" y="3680"/>
                  </a:lnTo>
                  <a:lnTo>
                    <a:pt x="1347" y="368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181925" y="3488627"/>
              <a:ext cx="20168" cy="17338"/>
            </a:xfrm>
            <a:custGeom>
              <a:rect b="b" l="l" r="r" t="t"/>
              <a:pathLst>
                <a:path extrusionOk="0" h="1158" w="1347">
                  <a:moveTo>
                    <a:pt x="1" y="1"/>
                  </a:moveTo>
                  <a:lnTo>
                    <a:pt x="1" y="1157"/>
                  </a:lnTo>
                  <a:lnTo>
                    <a:pt x="1347" y="115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181925" y="3488627"/>
              <a:ext cx="7576" cy="55114"/>
            </a:xfrm>
            <a:custGeom>
              <a:rect b="b" l="l" r="r" t="t"/>
              <a:pathLst>
                <a:path extrusionOk="0" h="3681" w="506">
                  <a:moveTo>
                    <a:pt x="1" y="1"/>
                  </a:moveTo>
                  <a:lnTo>
                    <a:pt x="1" y="3680"/>
                  </a:lnTo>
                  <a:lnTo>
                    <a:pt x="506" y="3680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161787" y="3493673"/>
              <a:ext cx="20153" cy="8819"/>
            </a:xfrm>
            <a:custGeom>
              <a:rect b="b" l="l" r="r" t="t"/>
              <a:pathLst>
                <a:path extrusionOk="0" h="589" w="1346">
                  <a:moveTo>
                    <a:pt x="0" y="0"/>
                  </a:moveTo>
                  <a:lnTo>
                    <a:pt x="0" y="589"/>
                  </a:lnTo>
                  <a:lnTo>
                    <a:pt x="1346" y="589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161787" y="3493673"/>
              <a:ext cx="7576" cy="27400"/>
            </a:xfrm>
            <a:custGeom>
              <a:rect b="b" l="l" r="r" t="t"/>
              <a:pathLst>
                <a:path extrusionOk="0" h="1830" w="506">
                  <a:moveTo>
                    <a:pt x="0" y="0"/>
                  </a:moveTo>
                  <a:lnTo>
                    <a:pt x="0" y="1829"/>
                  </a:lnTo>
                  <a:lnTo>
                    <a:pt x="505" y="1829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163988" y="3331550"/>
              <a:ext cx="35904" cy="33389"/>
            </a:xfrm>
            <a:custGeom>
              <a:rect b="b" l="l" r="r" t="t"/>
              <a:pathLst>
                <a:path extrusionOk="0" h="2230" w="2398">
                  <a:moveTo>
                    <a:pt x="1" y="1"/>
                  </a:moveTo>
                  <a:lnTo>
                    <a:pt x="1" y="2229"/>
                  </a:lnTo>
                  <a:lnTo>
                    <a:pt x="2397" y="22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163988" y="3331550"/>
              <a:ext cx="13550" cy="33389"/>
            </a:xfrm>
            <a:custGeom>
              <a:rect b="b" l="l" r="r" t="t"/>
              <a:pathLst>
                <a:path extrusionOk="0" h="2230" w="905">
                  <a:moveTo>
                    <a:pt x="1" y="1"/>
                  </a:moveTo>
                  <a:lnTo>
                    <a:pt x="1" y="2229"/>
                  </a:lnTo>
                  <a:lnTo>
                    <a:pt x="905" y="222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997149" y="3374342"/>
              <a:ext cx="180074" cy="268577"/>
            </a:xfrm>
            <a:custGeom>
              <a:rect b="b" l="l" r="r" t="t"/>
              <a:pathLst>
                <a:path extrusionOk="0" h="17938" w="12027">
                  <a:moveTo>
                    <a:pt x="8951" y="1"/>
                  </a:moveTo>
                  <a:cubicBezTo>
                    <a:pt x="4017" y="1"/>
                    <a:pt x="1" y="4006"/>
                    <a:pt x="1" y="8958"/>
                  </a:cubicBezTo>
                  <a:cubicBezTo>
                    <a:pt x="1" y="13932"/>
                    <a:pt x="4017" y="17937"/>
                    <a:pt x="8951" y="17937"/>
                  </a:cubicBezTo>
                  <a:cubicBezTo>
                    <a:pt x="9002" y="17937"/>
                    <a:pt x="9053" y="17937"/>
                    <a:pt x="9104" y="17936"/>
                  </a:cubicBezTo>
                  <a:lnTo>
                    <a:pt x="10597" y="16023"/>
                  </a:lnTo>
                  <a:lnTo>
                    <a:pt x="9104" y="13584"/>
                  </a:lnTo>
                  <a:cubicBezTo>
                    <a:pt x="6560" y="13584"/>
                    <a:pt x="4479" y="11523"/>
                    <a:pt x="4479" y="8958"/>
                  </a:cubicBezTo>
                  <a:cubicBezTo>
                    <a:pt x="4479" y="6414"/>
                    <a:pt x="6560" y="4333"/>
                    <a:pt x="9104" y="4333"/>
                  </a:cubicBezTo>
                  <a:lnTo>
                    <a:pt x="10366" y="4333"/>
                  </a:lnTo>
                  <a:lnTo>
                    <a:pt x="12027" y="2273"/>
                  </a:lnTo>
                  <a:lnTo>
                    <a:pt x="10366" y="2"/>
                  </a:lnTo>
                  <a:lnTo>
                    <a:pt x="9104" y="2"/>
                  </a:lnTo>
                  <a:cubicBezTo>
                    <a:pt x="9053" y="1"/>
                    <a:pt x="9002" y="1"/>
                    <a:pt x="8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133459" y="3631539"/>
              <a:ext cx="52269" cy="42207"/>
            </a:xfrm>
            <a:custGeom>
              <a:rect b="b" l="l" r="r" t="t"/>
              <a:pathLst>
                <a:path extrusionOk="0" h="2819" w="3491">
                  <a:moveTo>
                    <a:pt x="0" y="1"/>
                  </a:moveTo>
                  <a:lnTo>
                    <a:pt x="0" y="2818"/>
                  </a:lnTo>
                  <a:lnTo>
                    <a:pt x="3490" y="2818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152339" y="3354219"/>
              <a:ext cx="59201" cy="141355"/>
            </a:xfrm>
            <a:custGeom>
              <a:rect b="b" l="l" r="r" t="t"/>
              <a:pathLst>
                <a:path extrusionOk="0" h="9441" w="3954">
                  <a:moveTo>
                    <a:pt x="1" y="0"/>
                  </a:moveTo>
                  <a:lnTo>
                    <a:pt x="1" y="9440"/>
                  </a:lnTo>
                  <a:lnTo>
                    <a:pt x="3953" y="944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152339" y="3354219"/>
              <a:ext cx="21111" cy="141355"/>
            </a:xfrm>
            <a:custGeom>
              <a:rect b="b" l="l" r="r" t="t"/>
              <a:pathLst>
                <a:path extrusionOk="0" h="9441" w="1410">
                  <a:moveTo>
                    <a:pt x="1" y="0"/>
                  </a:moveTo>
                  <a:lnTo>
                    <a:pt x="1" y="9440"/>
                  </a:lnTo>
                  <a:lnTo>
                    <a:pt x="1409" y="9440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133459" y="3577713"/>
              <a:ext cx="99477" cy="36533"/>
            </a:xfrm>
            <a:custGeom>
              <a:rect b="b" l="l" r="r" t="t"/>
              <a:pathLst>
                <a:path extrusionOk="0" h="2440" w="6644">
                  <a:moveTo>
                    <a:pt x="0" y="1"/>
                  </a:moveTo>
                  <a:lnTo>
                    <a:pt x="0" y="2440"/>
                  </a:lnTo>
                  <a:lnTo>
                    <a:pt x="5425" y="2440"/>
                  </a:lnTo>
                  <a:cubicBezTo>
                    <a:pt x="6097" y="2440"/>
                    <a:pt x="6644" y="1893"/>
                    <a:pt x="6644" y="1220"/>
                  </a:cubicBezTo>
                  <a:lnTo>
                    <a:pt x="6623" y="1220"/>
                  </a:lnTo>
                  <a:cubicBezTo>
                    <a:pt x="6623" y="547"/>
                    <a:pt x="6076" y="1"/>
                    <a:pt x="5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133459" y="3577713"/>
              <a:ext cx="97276" cy="19225"/>
            </a:xfrm>
            <a:custGeom>
              <a:rect b="b" l="l" r="r" t="t"/>
              <a:pathLst>
                <a:path extrusionOk="0" h="1284" w="6497">
                  <a:moveTo>
                    <a:pt x="0" y="1"/>
                  </a:moveTo>
                  <a:lnTo>
                    <a:pt x="0" y="1283"/>
                  </a:lnTo>
                  <a:lnTo>
                    <a:pt x="5403" y="1283"/>
                  </a:lnTo>
                  <a:cubicBezTo>
                    <a:pt x="5866" y="1283"/>
                    <a:pt x="6265" y="1052"/>
                    <a:pt x="6497" y="653"/>
                  </a:cubicBezTo>
                  <a:cubicBezTo>
                    <a:pt x="6265" y="253"/>
                    <a:pt x="5866" y="1"/>
                    <a:pt x="5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133459" y="3614231"/>
              <a:ext cx="73979" cy="28657"/>
            </a:xfrm>
            <a:custGeom>
              <a:rect b="b" l="l" r="r" t="t"/>
              <a:pathLst>
                <a:path extrusionOk="0" h="1914" w="4941">
                  <a:moveTo>
                    <a:pt x="0" y="1"/>
                  </a:moveTo>
                  <a:lnTo>
                    <a:pt x="0" y="1914"/>
                  </a:lnTo>
                  <a:lnTo>
                    <a:pt x="3343" y="1914"/>
                  </a:lnTo>
                  <a:cubicBezTo>
                    <a:pt x="4226" y="1914"/>
                    <a:pt x="4941" y="1178"/>
                    <a:pt x="4941" y="295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145736" y="3329664"/>
              <a:ext cx="71149" cy="11035"/>
            </a:xfrm>
            <a:custGeom>
              <a:rect b="b" l="l" r="r" t="t"/>
              <a:pathLst>
                <a:path extrusionOk="0" h="737" w="4752">
                  <a:moveTo>
                    <a:pt x="442" y="1"/>
                  </a:moveTo>
                  <a:cubicBezTo>
                    <a:pt x="0" y="43"/>
                    <a:pt x="0" y="694"/>
                    <a:pt x="442" y="736"/>
                  </a:cubicBezTo>
                  <a:lnTo>
                    <a:pt x="4394" y="736"/>
                  </a:lnTo>
                  <a:cubicBezTo>
                    <a:pt x="4605" y="736"/>
                    <a:pt x="4752" y="568"/>
                    <a:pt x="4752" y="358"/>
                  </a:cubicBezTo>
                  <a:cubicBezTo>
                    <a:pt x="4752" y="169"/>
                    <a:pt x="4605" y="1"/>
                    <a:pt x="4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161667" y="3329634"/>
              <a:ext cx="55219" cy="11080"/>
            </a:xfrm>
            <a:custGeom>
              <a:rect b="b" l="l" r="r" t="t"/>
              <a:pathLst>
                <a:path extrusionOk="0" h="740" w="3688">
                  <a:moveTo>
                    <a:pt x="475" y="1"/>
                  </a:moveTo>
                  <a:cubicBezTo>
                    <a:pt x="0" y="1"/>
                    <a:pt x="0" y="740"/>
                    <a:pt x="475" y="740"/>
                  </a:cubicBezTo>
                  <a:cubicBezTo>
                    <a:pt x="487" y="740"/>
                    <a:pt x="500" y="739"/>
                    <a:pt x="513" y="738"/>
                  </a:cubicBezTo>
                  <a:lnTo>
                    <a:pt x="3330" y="738"/>
                  </a:lnTo>
                  <a:cubicBezTo>
                    <a:pt x="3541" y="738"/>
                    <a:pt x="3688" y="570"/>
                    <a:pt x="3688" y="360"/>
                  </a:cubicBezTo>
                  <a:cubicBezTo>
                    <a:pt x="3688" y="171"/>
                    <a:pt x="3541" y="3"/>
                    <a:pt x="3330" y="3"/>
                  </a:cubicBezTo>
                  <a:lnTo>
                    <a:pt x="513" y="3"/>
                  </a:lnTo>
                  <a:cubicBezTo>
                    <a:pt x="500" y="2"/>
                    <a:pt x="487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043744" y="3662712"/>
              <a:ext cx="224138" cy="22683"/>
            </a:xfrm>
            <a:custGeom>
              <a:rect b="b" l="l" r="r" t="t"/>
              <a:pathLst>
                <a:path extrusionOk="0" h="1515" w="14970">
                  <a:moveTo>
                    <a:pt x="1009" y="0"/>
                  </a:moveTo>
                  <a:cubicBezTo>
                    <a:pt x="0" y="0"/>
                    <a:pt x="0" y="1514"/>
                    <a:pt x="1009" y="1514"/>
                  </a:cubicBezTo>
                  <a:lnTo>
                    <a:pt x="14213" y="1514"/>
                  </a:lnTo>
                  <a:cubicBezTo>
                    <a:pt x="14633" y="1514"/>
                    <a:pt x="14970" y="1178"/>
                    <a:pt x="14970" y="757"/>
                  </a:cubicBezTo>
                  <a:cubicBezTo>
                    <a:pt x="14970" y="337"/>
                    <a:pt x="14633" y="0"/>
                    <a:pt x="14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084035" y="3662712"/>
              <a:ext cx="183847" cy="22683"/>
            </a:xfrm>
            <a:custGeom>
              <a:rect b="b" l="l" r="r" t="t"/>
              <a:pathLst>
                <a:path extrusionOk="0" h="1515" w="12279">
                  <a:moveTo>
                    <a:pt x="1031" y="0"/>
                  </a:moveTo>
                  <a:cubicBezTo>
                    <a:pt x="0" y="0"/>
                    <a:pt x="0" y="1514"/>
                    <a:pt x="1031" y="1514"/>
                  </a:cubicBezTo>
                  <a:lnTo>
                    <a:pt x="11522" y="1514"/>
                  </a:lnTo>
                  <a:cubicBezTo>
                    <a:pt x="11942" y="1514"/>
                    <a:pt x="12279" y="1178"/>
                    <a:pt x="12279" y="757"/>
                  </a:cubicBezTo>
                  <a:cubicBezTo>
                    <a:pt x="12279" y="337"/>
                    <a:pt x="11942" y="0"/>
                    <a:pt x="1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105131" y="3396396"/>
              <a:ext cx="30544" cy="25917"/>
            </a:xfrm>
            <a:custGeom>
              <a:rect b="b" l="l" r="r" t="t"/>
              <a:pathLst>
                <a:path extrusionOk="0" h="1731" w="2040">
                  <a:moveTo>
                    <a:pt x="1177" y="1"/>
                  </a:moveTo>
                  <a:cubicBezTo>
                    <a:pt x="400" y="1"/>
                    <a:pt x="0" y="926"/>
                    <a:pt x="547" y="1472"/>
                  </a:cubicBezTo>
                  <a:cubicBezTo>
                    <a:pt x="732" y="1650"/>
                    <a:pt x="954" y="1730"/>
                    <a:pt x="1171" y="1730"/>
                  </a:cubicBezTo>
                  <a:cubicBezTo>
                    <a:pt x="1619" y="1730"/>
                    <a:pt x="2039" y="1387"/>
                    <a:pt x="2039" y="863"/>
                  </a:cubicBezTo>
                  <a:cubicBezTo>
                    <a:pt x="2039" y="379"/>
                    <a:pt x="1661" y="1"/>
                    <a:pt x="1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087179" y="3593135"/>
              <a:ext cx="30559" cy="25917"/>
            </a:xfrm>
            <a:custGeom>
              <a:rect b="b" l="l" r="r" t="t"/>
              <a:pathLst>
                <a:path extrusionOk="0" h="1731" w="2041">
                  <a:moveTo>
                    <a:pt x="1178" y="1"/>
                  </a:moveTo>
                  <a:cubicBezTo>
                    <a:pt x="400" y="1"/>
                    <a:pt x="1" y="926"/>
                    <a:pt x="547" y="1473"/>
                  </a:cubicBezTo>
                  <a:cubicBezTo>
                    <a:pt x="732" y="1651"/>
                    <a:pt x="955" y="1731"/>
                    <a:pt x="1171" y="1731"/>
                  </a:cubicBezTo>
                  <a:cubicBezTo>
                    <a:pt x="1619" y="1731"/>
                    <a:pt x="2040" y="1388"/>
                    <a:pt x="2040" y="863"/>
                  </a:cubicBezTo>
                  <a:cubicBezTo>
                    <a:pt x="2040" y="379"/>
                    <a:pt x="1662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33"/>
          <p:cNvGrpSpPr/>
          <p:nvPr/>
        </p:nvGrpSpPr>
        <p:grpSpPr>
          <a:xfrm>
            <a:off x="1610991" y="1416630"/>
            <a:ext cx="584052" cy="538288"/>
            <a:chOff x="3486572" y="2433470"/>
            <a:chExt cx="379328" cy="308598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3486572" y="2433470"/>
              <a:ext cx="379328" cy="281738"/>
              <a:chOff x="3486572" y="2433470"/>
              <a:chExt cx="379328" cy="281738"/>
            </a:xfrm>
          </p:grpSpPr>
          <p:sp>
            <p:nvSpPr>
              <p:cNvPr id="381" name="Google Shape;381;p33"/>
              <p:cNvSpPr/>
              <p:nvPr/>
            </p:nvSpPr>
            <p:spPr>
              <a:xfrm>
                <a:off x="3549217" y="2556544"/>
                <a:ext cx="253724" cy="139858"/>
              </a:xfrm>
              <a:custGeom>
                <a:rect b="b" l="l" r="r" t="t"/>
                <a:pathLst>
                  <a:path extrusionOk="0" h="9341" w="16946">
                    <a:moveTo>
                      <a:pt x="0" y="1"/>
                    </a:moveTo>
                    <a:lnTo>
                      <a:pt x="0" y="6371"/>
                    </a:lnTo>
                    <a:cubicBezTo>
                      <a:pt x="2447" y="8323"/>
                      <a:pt x="5443" y="9341"/>
                      <a:pt x="8469" y="9341"/>
                    </a:cubicBezTo>
                    <a:cubicBezTo>
                      <a:pt x="10071" y="9341"/>
                      <a:pt x="11682" y="9056"/>
                      <a:pt x="13224" y="8474"/>
                    </a:cubicBezTo>
                    <a:cubicBezTo>
                      <a:pt x="13498" y="8389"/>
                      <a:pt x="13771" y="8284"/>
                      <a:pt x="14023" y="8158"/>
                    </a:cubicBezTo>
                    <a:cubicBezTo>
                      <a:pt x="15075" y="7696"/>
                      <a:pt x="16042" y="7086"/>
                      <a:pt x="16946" y="6371"/>
                    </a:cubicBezTo>
                    <a:lnTo>
                      <a:pt x="169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3549532" y="2556544"/>
                <a:ext cx="62016" cy="129392"/>
              </a:xfrm>
              <a:custGeom>
                <a:rect b="b" l="l" r="r" t="t"/>
                <a:pathLst>
                  <a:path extrusionOk="0" h="8642" w="4142">
                    <a:moveTo>
                      <a:pt x="0" y="1"/>
                    </a:moveTo>
                    <a:lnTo>
                      <a:pt x="0" y="6371"/>
                    </a:lnTo>
                    <a:cubicBezTo>
                      <a:pt x="1241" y="7359"/>
                      <a:pt x="2649" y="8137"/>
                      <a:pt x="4142" y="8642"/>
                    </a:cubicBezTo>
                    <a:lnTo>
                      <a:pt x="41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3746734" y="2570079"/>
                <a:ext cx="12921" cy="113342"/>
              </a:xfrm>
              <a:custGeom>
                <a:rect b="b" l="l" r="r" t="t"/>
                <a:pathLst>
                  <a:path extrusionOk="0" h="7570" w="863">
                    <a:moveTo>
                      <a:pt x="432" y="1"/>
                    </a:moveTo>
                    <a:cubicBezTo>
                      <a:pt x="216" y="1"/>
                      <a:pt x="1" y="148"/>
                      <a:pt x="32" y="442"/>
                    </a:cubicBezTo>
                    <a:lnTo>
                      <a:pt x="32" y="7570"/>
                    </a:lnTo>
                    <a:cubicBezTo>
                      <a:pt x="306" y="7485"/>
                      <a:pt x="579" y="7380"/>
                      <a:pt x="831" y="7254"/>
                    </a:cubicBezTo>
                    <a:lnTo>
                      <a:pt x="831" y="442"/>
                    </a:lnTo>
                    <a:cubicBezTo>
                      <a:pt x="863" y="148"/>
                      <a:pt x="647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3549532" y="2556544"/>
                <a:ext cx="253410" cy="56057"/>
              </a:xfrm>
              <a:custGeom>
                <a:rect b="b" l="l" r="r" t="t"/>
                <a:pathLst>
                  <a:path extrusionOk="0" h="3744" w="16925">
                    <a:moveTo>
                      <a:pt x="0" y="1"/>
                    </a:moveTo>
                    <a:lnTo>
                      <a:pt x="0" y="526"/>
                    </a:lnTo>
                    <a:lnTo>
                      <a:pt x="8452" y="3743"/>
                    </a:lnTo>
                    <a:lnTo>
                      <a:pt x="16925" y="526"/>
                    </a:lnTo>
                    <a:lnTo>
                      <a:pt x="169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3486572" y="2433470"/>
                <a:ext cx="379328" cy="171255"/>
              </a:xfrm>
              <a:custGeom>
                <a:rect b="b" l="l" r="r" t="t"/>
                <a:pathLst>
                  <a:path extrusionOk="0" h="11438" w="25335">
                    <a:moveTo>
                      <a:pt x="12657" y="0"/>
                    </a:moveTo>
                    <a:lnTo>
                      <a:pt x="0" y="4836"/>
                    </a:lnTo>
                    <a:lnTo>
                      <a:pt x="0" y="6623"/>
                    </a:lnTo>
                    <a:lnTo>
                      <a:pt x="12657" y="11437"/>
                    </a:lnTo>
                    <a:lnTo>
                      <a:pt x="25335" y="6623"/>
                    </a:lnTo>
                    <a:lnTo>
                      <a:pt x="25335" y="4836"/>
                    </a:lnTo>
                    <a:lnTo>
                      <a:pt x="126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3486572" y="2505862"/>
                <a:ext cx="189507" cy="98863"/>
              </a:xfrm>
              <a:custGeom>
                <a:rect b="b" l="l" r="r" t="t"/>
                <a:pathLst>
                  <a:path extrusionOk="0" h="6603" w="12657">
                    <a:moveTo>
                      <a:pt x="0" y="1"/>
                    </a:moveTo>
                    <a:lnTo>
                      <a:pt x="0" y="1788"/>
                    </a:lnTo>
                    <a:lnTo>
                      <a:pt x="12657" y="6602"/>
                    </a:lnTo>
                    <a:lnTo>
                      <a:pt x="12657" y="48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3667994" y="2491294"/>
                <a:ext cx="111650" cy="223914"/>
              </a:xfrm>
              <a:custGeom>
                <a:rect b="b" l="l" r="r" t="t"/>
                <a:pathLst>
                  <a:path extrusionOk="0" h="14955" w="7457">
                    <a:moveTo>
                      <a:pt x="560" y="0"/>
                    </a:moveTo>
                    <a:cubicBezTo>
                      <a:pt x="189" y="0"/>
                      <a:pt x="1" y="537"/>
                      <a:pt x="393" y="742"/>
                    </a:cubicBezTo>
                    <a:lnTo>
                      <a:pt x="6679" y="3581"/>
                    </a:lnTo>
                    <a:lnTo>
                      <a:pt x="6679" y="14577"/>
                    </a:lnTo>
                    <a:cubicBezTo>
                      <a:pt x="6679" y="14787"/>
                      <a:pt x="6847" y="14955"/>
                      <a:pt x="7057" y="14955"/>
                    </a:cubicBezTo>
                    <a:cubicBezTo>
                      <a:pt x="7268" y="14955"/>
                      <a:pt x="7457" y="14787"/>
                      <a:pt x="7457" y="14577"/>
                    </a:cubicBezTo>
                    <a:lnTo>
                      <a:pt x="7457" y="3328"/>
                    </a:lnTo>
                    <a:cubicBezTo>
                      <a:pt x="7436" y="3181"/>
                      <a:pt x="7352" y="3034"/>
                      <a:pt x="7226" y="2971"/>
                    </a:cubicBezTo>
                    <a:lnTo>
                      <a:pt x="708" y="28"/>
                    </a:lnTo>
                    <a:cubicBezTo>
                      <a:pt x="656" y="9"/>
                      <a:pt x="607" y="0"/>
                      <a:pt x="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33"/>
            <p:cNvSpPr/>
            <p:nvPr/>
          </p:nvSpPr>
          <p:spPr>
            <a:xfrm>
              <a:off x="3751930" y="2709533"/>
              <a:ext cx="38105" cy="32535"/>
            </a:xfrm>
            <a:custGeom>
              <a:rect b="b" l="l" r="r" t="t"/>
              <a:pathLst>
                <a:path extrusionOk="0" h="2173" w="2545">
                  <a:moveTo>
                    <a:pt x="1451" y="1"/>
                  </a:moveTo>
                  <a:cubicBezTo>
                    <a:pt x="484" y="1"/>
                    <a:pt x="1" y="1157"/>
                    <a:pt x="674" y="1851"/>
                  </a:cubicBezTo>
                  <a:cubicBezTo>
                    <a:pt x="896" y="2073"/>
                    <a:pt x="1169" y="2173"/>
                    <a:pt x="1437" y="2173"/>
                  </a:cubicBezTo>
                  <a:cubicBezTo>
                    <a:pt x="2002" y="2173"/>
                    <a:pt x="2545" y="1729"/>
                    <a:pt x="2545" y="1073"/>
                  </a:cubicBezTo>
                  <a:cubicBezTo>
                    <a:pt x="2545" y="484"/>
                    <a:pt x="2040" y="1"/>
                    <a:pt x="1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Clustering Process </a:t>
            </a:r>
            <a:r>
              <a:rPr lang="en" sz="2000"/>
              <a:t>[Restaurants]</a:t>
            </a:r>
            <a:endParaRPr/>
          </a:p>
        </p:txBody>
      </p:sp>
      <p:graphicFrame>
        <p:nvGraphicFramePr>
          <p:cNvPr id="394" name="Google Shape;394;p34"/>
          <p:cNvGraphicFramePr/>
          <p:nvPr/>
        </p:nvGraphicFramePr>
        <p:xfrm>
          <a:off x="1312838" y="1307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{88ECAA00-D737-4F85-9C92-951193EFA86E}</a:tableStyleId>
              </a:tblPr>
              <a:tblGrid>
                <a:gridCol w="1516525"/>
                <a:gridCol w="501775"/>
                <a:gridCol w="1656675"/>
                <a:gridCol w="2843350"/>
              </a:tblGrid>
              <a:tr h="10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01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KModes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 seems to not have elbow point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One Hot + DBSCAN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Gives 100+ clusters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8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One Hot + 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" sz="19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GMM</a:t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Gives the best 3 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interpretable clusters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95" name="Google Shape;3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1042" y="1336500"/>
            <a:ext cx="2514790" cy="9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/>
          <p:nvPr/>
        </p:nvSpPr>
        <p:spPr>
          <a:xfrm>
            <a:off x="2814221" y="3435658"/>
            <a:ext cx="5016941" cy="1054592"/>
          </a:xfrm>
          <a:prstGeom prst="rect">
            <a:avLst/>
          </a:prstGeom>
          <a:solidFill>
            <a:srgbClr val="DEF8E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Visualization using TSNE</a:t>
            </a:r>
            <a:endParaRPr/>
          </a:p>
        </p:txBody>
      </p:sp>
      <p:pic>
        <p:nvPicPr>
          <p:cNvPr id="402" name="Google Shape;4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108650"/>
            <a:ext cx="5611167" cy="3838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5"/>
          <p:cNvSpPr txBox="1"/>
          <p:nvPr/>
        </p:nvSpPr>
        <p:spPr>
          <a:xfrm>
            <a:off x="6275525" y="2996725"/>
            <a:ext cx="22566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Even though the clusters do not separate far enough, but we </a:t>
            </a:r>
            <a:r>
              <a:rPr b="0" i="0" lang="en" sz="1400" u="none" cap="none" strike="noStrike">
                <a:solidFill>
                  <a:srgbClr val="329348"/>
                </a:solidFill>
                <a:latin typeface="Poppins"/>
                <a:ea typeface="Poppins"/>
                <a:cs typeface="Poppins"/>
                <a:sym typeface="Poppins"/>
              </a:rPr>
              <a:t>still see 3 clusters via visualization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6249875" y="1304200"/>
            <a:ext cx="23079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 we used: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state, alcohol, smoking_area, dress_code, accessibility, price, ambience, franchise, area, cuisine</a:t>
            </a:r>
            <a:endParaRPr b="0" i="0" sz="1300" u="none" cap="none" strike="noStrike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35"/>
          <p:cNvSpPr/>
          <p:nvPr/>
        </p:nvSpPr>
        <p:spPr>
          <a:xfrm>
            <a:off x="1078030" y="2223436"/>
            <a:ext cx="2069432" cy="1973179"/>
          </a:xfrm>
          <a:prstGeom prst="rect">
            <a:avLst/>
          </a:prstGeom>
          <a:solidFill>
            <a:srgbClr val="00B0F0">
              <a:alpha val="1215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3651128" y="1304200"/>
            <a:ext cx="1998901" cy="1872137"/>
          </a:xfrm>
          <a:prstGeom prst="rect">
            <a:avLst/>
          </a:prstGeom>
          <a:solidFill>
            <a:srgbClr val="92D050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5"/>
          <p:cNvSpPr/>
          <p:nvPr/>
        </p:nvSpPr>
        <p:spPr>
          <a:xfrm>
            <a:off x="3147462" y="3753854"/>
            <a:ext cx="2176519" cy="818028"/>
          </a:xfrm>
          <a:prstGeom prst="rect">
            <a:avLst/>
          </a:prstGeom>
          <a:solidFill>
            <a:srgbClr val="FFFF00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Infographics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