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125" y="128618"/>
            <a:ext cx="3540125" cy="904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Siminov</a:t>
            </a:r>
            <a:r>
              <a:rPr lang="en-US" dirty="0" smtClean="0">
                <a:solidFill>
                  <a:schemeClr val="tx1"/>
                </a:solidFill>
              </a:rPr>
              <a:t>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6400" y="1233518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Application Descriptor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6400" y="2328893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Service Descriptor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6400" y="3424268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Sync Descriptor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6400" y="4519643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Notification Descriptor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2897188" y="1033493"/>
            <a:ext cx="0" cy="5010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2897188" y="1684368"/>
            <a:ext cx="1319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2897188" y="2781331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897188" y="3876706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2897188" y="4972081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18419" y="5607915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Library </a:t>
            </a:r>
            <a:r>
              <a:rPr lang="en-US" dirty="0" smtClean="0">
                <a:solidFill>
                  <a:srgbClr val="000000"/>
                </a:solidFill>
              </a:rPr>
              <a:t>Descriptor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9207" y="6043641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MetricStream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Chauhan</dc:creator>
  <cp:lastModifiedBy>Pranav Chauhan</cp:lastModifiedBy>
  <cp:revision>5</cp:revision>
  <dcterms:created xsi:type="dcterms:W3CDTF">2015-08-20T05:47:53Z</dcterms:created>
  <dcterms:modified xsi:type="dcterms:W3CDTF">2015-08-21T03:49:18Z</dcterms:modified>
</cp:coreProperties>
</file>