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8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7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3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0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0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0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36E7-475F-2E49-88AD-96DB3B24DDF4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36E7-475F-2E49-88AD-96DB3B24DDF4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DDFCF-C2FD-F446-BC9F-D79F8D9B9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0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7125" y="730250"/>
            <a:ext cx="3540125" cy="9048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Siminov</a:t>
            </a:r>
            <a:r>
              <a:rPr lang="en-US" dirty="0" smtClean="0">
                <a:solidFill>
                  <a:schemeClr val="tx1"/>
                </a:solidFill>
              </a:rPr>
              <a:t> Descriptors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6400" y="1835150"/>
            <a:ext cx="3540125" cy="904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Application Descriptor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6400" y="2930525"/>
            <a:ext cx="3540125" cy="904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Database Descriptor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6400" y="4025900"/>
            <a:ext cx="3540125" cy="904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Entity Descriptor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16400" y="5121275"/>
            <a:ext cx="3540125" cy="904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Library Descriptor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>
            <a:stCxn id="4" idx="2"/>
          </p:cNvCxnSpPr>
          <p:nvPr/>
        </p:nvCxnSpPr>
        <p:spPr>
          <a:xfrm>
            <a:off x="2897188" y="1635125"/>
            <a:ext cx="0" cy="3938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2897188" y="2286000"/>
            <a:ext cx="13192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2897188" y="3382963"/>
            <a:ext cx="1319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2897188" y="4478338"/>
            <a:ext cx="1319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2897188" y="5573713"/>
            <a:ext cx="1319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8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MetricStream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Chauhan</dc:creator>
  <cp:lastModifiedBy>Pranav Chauhan</cp:lastModifiedBy>
  <cp:revision>3</cp:revision>
  <dcterms:created xsi:type="dcterms:W3CDTF">2015-08-20T05:47:53Z</dcterms:created>
  <dcterms:modified xsi:type="dcterms:W3CDTF">2015-08-20T05:57:46Z</dcterms:modified>
</cp:coreProperties>
</file>