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36E7-475F-2E49-88AD-96DB3B24DDF4}" type="datetimeFigureOut">
              <a:rPr lang="en-US" smtClean="0"/>
              <a:t>21/08/15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7125" y="45058"/>
            <a:ext cx="3540125" cy="5899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Siminov</a:t>
            </a:r>
            <a:r>
              <a:rPr lang="en-US" dirty="0" smtClean="0">
                <a:solidFill>
                  <a:schemeClr val="tx1"/>
                </a:solidFill>
              </a:rPr>
              <a:t> Descriptors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2897188" y="635037"/>
            <a:ext cx="0" cy="5291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7188" y="1132872"/>
            <a:ext cx="1319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7188" y="1945731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7188" y="2706896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07283" y="3518174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16400" y="770725"/>
            <a:ext cx="3540125" cy="589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Descriptors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16400" y="1539477"/>
            <a:ext cx="3540125" cy="589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 Descriptors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18419" y="2410493"/>
            <a:ext cx="3540125" cy="589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 Descriptors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0438" y="3197949"/>
            <a:ext cx="3540125" cy="589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Library Descriptors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22457" y="3985405"/>
            <a:ext cx="3540125" cy="589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Descriptors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24476" y="4772861"/>
            <a:ext cx="3540125" cy="589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Sync Descriptors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26495" y="5560317"/>
            <a:ext cx="3540125" cy="589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 Descriptors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97188" y="4322325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97188" y="5091055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97188" y="5926632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MetricStream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Chauhan</dc:creator>
  <cp:lastModifiedBy>Pranav Chauhan</cp:lastModifiedBy>
  <cp:revision>7</cp:revision>
  <dcterms:created xsi:type="dcterms:W3CDTF">2015-08-20T05:47:53Z</dcterms:created>
  <dcterms:modified xsi:type="dcterms:W3CDTF">2015-08-21T05:03:51Z</dcterms:modified>
</cp:coreProperties>
</file>