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5"/>
  </p:notesMasterIdLst>
  <p:sldIdLst>
    <p:sldId id="273" r:id="rId6"/>
    <p:sldId id="274" r:id="rId7"/>
    <p:sldId id="275" r:id="rId8"/>
    <p:sldId id="277" r:id="rId9"/>
    <p:sldId id="278" r:id="rId10"/>
    <p:sldId id="279" r:id="rId11"/>
    <p:sldId id="280" r:id="rId12"/>
    <p:sldId id="276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952"/>
    <a:srgbClr val="01A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92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57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28167-7C64-4764-90AD-96AA196ABB1C}" type="doc">
      <dgm:prSet loTypeId="urn:microsoft.com/office/officeart/2005/8/layout/cycle8" loCatId="cycle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23C8B8-19C7-4F23-9728-E39C19E78B4A}">
      <dgm:prSet/>
      <dgm:spPr/>
      <dgm:t>
        <a:bodyPr/>
        <a:lstStyle/>
        <a:p>
          <a:r>
            <a:rPr lang="en-US"/>
            <a:t>What it is</a:t>
          </a:r>
        </a:p>
      </dgm:t>
    </dgm:pt>
    <dgm:pt modelId="{D1867444-102C-459B-A378-CE12BD8BA32A}" type="parTrans" cxnId="{A9628EBB-C6B7-405E-9B32-783DFE9555F9}">
      <dgm:prSet/>
      <dgm:spPr/>
      <dgm:t>
        <a:bodyPr/>
        <a:lstStyle/>
        <a:p>
          <a:endParaRPr lang="en-US"/>
        </a:p>
      </dgm:t>
    </dgm:pt>
    <dgm:pt modelId="{2D88A59B-A558-498E-B4BD-AAC6881EDEE2}" type="sibTrans" cxnId="{A9628EBB-C6B7-405E-9B32-783DFE9555F9}">
      <dgm:prSet/>
      <dgm:spPr/>
      <dgm:t>
        <a:bodyPr/>
        <a:lstStyle/>
        <a:p>
          <a:endParaRPr lang="en-US"/>
        </a:p>
      </dgm:t>
    </dgm:pt>
    <dgm:pt modelId="{20C26D3E-2679-4524-865D-1D0AF46C9DF2}">
      <dgm:prSet/>
      <dgm:spPr/>
      <dgm:t>
        <a:bodyPr/>
        <a:lstStyle/>
        <a:p>
          <a:r>
            <a:rPr lang="en-US"/>
            <a:t>Demonstration</a:t>
          </a:r>
        </a:p>
      </dgm:t>
    </dgm:pt>
    <dgm:pt modelId="{90A976F6-7017-4FA5-B08E-A21A4ACEFB95}" type="parTrans" cxnId="{5544E3F5-54BA-49E0-8BEF-77E02777ECF7}">
      <dgm:prSet/>
      <dgm:spPr/>
      <dgm:t>
        <a:bodyPr/>
        <a:lstStyle/>
        <a:p>
          <a:endParaRPr lang="en-US"/>
        </a:p>
      </dgm:t>
    </dgm:pt>
    <dgm:pt modelId="{D683A487-4D63-4442-8B88-94AA4926D387}" type="sibTrans" cxnId="{5544E3F5-54BA-49E0-8BEF-77E02777ECF7}">
      <dgm:prSet/>
      <dgm:spPr/>
      <dgm:t>
        <a:bodyPr/>
        <a:lstStyle/>
        <a:p>
          <a:endParaRPr lang="en-US"/>
        </a:p>
      </dgm:t>
    </dgm:pt>
    <dgm:pt modelId="{EC7DF75E-3BB3-4F74-8F16-1E6FFB9948B5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7CB55ADD-6B4F-45BE-8517-3486186AFCCD}" type="parTrans" cxnId="{30829119-16E7-4DFD-95CF-87FB64E8CBEA}">
      <dgm:prSet/>
      <dgm:spPr/>
      <dgm:t>
        <a:bodyPr/>
        <a:lstStyle/>
        <a:p>
          <a:endParaRPr lang="en-US"/>
        </a:p>
      </dgm:t>
    </dgm:pt>
    <dgm:pt modelId="{36F8715C-15A6-493D-A143-9F8C35DC53B1}" type="sibTrans" cxnId="{30829119-16E7-4DFD-95CF-87FB64E8CBEA}">
      <dgm:prSet/>
      <dgm:spPr/>
      <dgm:t>
        <a:bodyPr/>
        <a:lstStyle/>
        <a:p>
          <a:endParaRPr lang="en-US"/>
        </a:p>
      </dgm:t>
    </dgm:pt>
    <dgm:pt modelId="{2D915733-E737-47B7-BCBE-51D6C0F25B34}">
      <dgm:prSet/>
      <dgm:spPr/>
      <dgm:t>
        <a:bodyPr/>
        <a:lstStyle/>
        <a:p>
          <a:r>
            <a:rPr lang="en-US"/>
            <a:t>Roadmap</a:t>
          </a:r>
        </a:p>
      </dgm:t>
    </dgm:pt>
    <dgm:pt modelId="{13DD915D-0113-4A3A-81FB-17E63BA9BC1D}" type="parTrans" cxnId="{BA577202-3D5B-4AD8-8F4C-DE5783428F15}">
      <dgm:prSet/>
      <dgm:spPr/>
      <dgm:t>
        <a:bodyPr/>
        <a:lstStyle/>
        <a:p>
          <a:endParaRPr lang="en-US"/>
        </a:p>
      </dgm:t>
    </dgm:pt>
    <dgm:pt modelId="{767780BB-7EA2-41FF-A84E-C6C212B95817}" type="sibTrans" cxnId="{BA577202-3D5B-4AD8-8F4C-DE5783428F15}">
      <dgm:prSet/>
      <dgm:spPr/>
      <dgm:t>
        <a:bodyPr/>
        <a:lstStyle/>
        <a:p>
          <a:endParaRPr lang="en-US"/>
        </a:p>
      </dgm:t>
    </dgm:pt>
    <dgm:pt modelId="{3F547978-C2E4-48F0-B085-8DDBDFCA44FD}" type="pres">
      <dgm:prSet presAssocID="{18028167-7C64-4764-90AD-96AA196ABB1C}" presName="compositeShape" presStyleCnt="0">
        <dgm:presLayoutVars>
          <dgm:chMax val="7"/>
          <dgm:dir/>
          <dgm:resizeHandles val="exact"/>
        </dgm:presLayoutVars>
      </dgm:prSet>
      <dgm:spPr/>
    </dgm:pt>
    <dgm:pt modelId="{978D6BC2-BE5B-4872-A6A0-A0F200555C25}" type="pres">
      <dgm:prSet presAssocID="{18028167-7C64-4764-90AD-96AA196ABB1C}" presName="wedge1" presStyleLbl="node1" presStyleIdx="0" presStyleCnt="4"/>
      <dgm:spPr/>
    </dgm:pt>
    <dgm:pt modelId="{C0685E3E-7CDF-4DCF-A491-7B57CA5DA910}" type="pres">
      <dgm:prSet presAssocID="{18028167-7C64-4764-90AD-96AA196ABB1C}" presName="dummy1a" presStyleCnt="0"/>
      <dgm:spPr/>
    </dgm:pt>
    <dgm:pt modelId="{44A1DFED-63E3-4262-BC3C-57F44BC8AAC7}" type="pres">
      <dgm:prSet presAssocID="{18028167-7C64-4764-90AD-96AA196ABB1C}" presName="dummy1b" presStyleCnt="0"/>
      <dgm:spPr/>
    </dgm:pt>
    <dgm:pt modelId="{194622E1-48F0-40BB-AEF5-420AB05CBAF9}" type="pres">
      <dgm:prSet presAssocID="{18028167-7C64-4764-90AD-96AA196ABB1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C22BA4-6334-432E-BB8B-F2D98E8F6500}" type="pres">
      <dgm:prSet presAssocID="{18028167-7C64-4764-90AD-96AA196ABB1C}" presName="wedge2" presStyleLbl="node1" presStyleIdx="1" presStyleCnt="4"/>
      <dgm:spPr/>
    </dgm:pt>
    <dgm:pt modelId="{4912A4F8-09EE-4C16-9F59-D00B3BF9734E}" type="pres">
      <dgm:prSet presAssocID="{18028167-7C64-4764-90AD-96AA196ABB1C}" presName="dummy2a" presStyleCnt="0"/>
      <dgm:spPr/>
    </dgm:pt>
    <dgm:pt modelId="{8856E58B-2E71-4C14-BC73-777919F82961}" type="pres">
      <dgm:prSet presAssocID="{18028167-7C64-4764-90AD-96AA196ABB1C}" presName="dummy2b" presStyleCnt="0"/>
      <dgm:spPr/>
    </dgm:pt>
    <dgm:pt modelId="{73AF4467-CBB1-4CD3-A4E9-089788933E2C}" type="pres">
      <dgm:prSet presAssocID="{18028167-7C64-4764-90AD-96AA196ABB1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AE7ED9-5E07-4C17-8353-C4DB0AB22D83}" type="pres">
      <dgm:prSet presAssocID="{18028167-7C64-4764-90AD-96AA196ABB1C}" presName="wedge3" presStyleLbl="node1" presStyleIdx="2" presStyleCnt="4"/>
      <dgm:spPr/>
    </dgm:pt>
    <dgm:pt modelId="{EA21A545-ADDF-484E-895D-62728C0B3C40}" type="pres">
      <dgm:prSet presAssocID="{18028167-7C64-4764-90AD-96AA196ABB1C}" presName="dummy3a" presStyleCnt="0"/>
      <dgm:spPr/>
    </dgm:pt>
    <dgm:pt modelId="{5B5538F4-4D4D-45FE-A7EB-963039807041}" type="pres">
      <dgm:prSet presAssocID="{18028167-7C64-4764-90AD-96AA196ABB1C}" presName="dummy3b" presStyleCnt="0"/>
      <dgm:spPr/>
    </dgm:pt>
    <dgm:pt modelId="{1F27894B-088B-424C-AE24-9DB031A75B20}" type="pres">
      <dgm:prSet presAssocID="{18028167-7C64-4764-90AD-96AA196ABB1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D8A4DB-67B1-48DE-AC12-87BCB34251CA}" type="pres">
      <dgm:prSet presAssocID="{18028167-7C64-4764-90AD-96AA196ABB1C}" presName="wedge4" presStyleLbl="node1" presStyleIdx="3" presStyleCnt="4"/>
      <dgm:spPr/>
    </dgm:pt>
    <dgm:pt modelId="{5ABDADE5-F795-49C0-86D5-F134EBDC6B9B}" type="pres">
      <dgm:prSet presAssocID="{18028167-7C64-4764-90AD-96AA196ABB1C}" presName="dummy4a" presStyleCnt="0"/>
      <dgm:spPr/>
    </dgm:pt>
    <dgm:pt modelId="{B7F8BF32-E0A5-4870-A9B6-9FCABA8ADBB1}" type="pres">
      <dgm:prSet presAssocID="{18028167-7C64-4764-90AD-96AA196ABB1C}" presName="dummy4b" presStyleCnt="0"/>
      <dgm:spPr/>
    </dgm:pt>
    <dgm:pt modelId="{EB43421F-D3D3-4C9E-B821-DD8B507EBF52}" type="pres">
      <dgm:prSet presAssocID="{18028167-7C64-4764-90AD-96AA196ABB1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5695756-6400-470C-A609-E0DEE7B34FD4}" type="pres">
      <dgm:prSet presAssocID="{2D88A59B-A558-498E-B4BD-AAC6881EDEE2}" presName="arrowWedge1" presStyleLbl="fgSibTrans2D1" presStyleIdx="0" presStyleCnt="4"/>
      <dgm:spPr/>
    </dgm:pt>
    <dgm:pt modelId="{35C3F1E4-A9A5-4C82-BCE9-5F6D59BB1AAD}" type="pres">
      <dgm:prSet presAssocID="{D683A487-4D63-4442-8B88-94AA4926D387}" presName="arrowWedge2" presStyleLbl="fgSibTrans2D1" presStyleIdx="1" presStyleCnt="4"/>
      <dgm:spPr/>
    </dgm:pt>
    <dgm:pt modelId="{55000A25-3A1C-448A-BE16-751995CFD39D}" type="pres">
      <dgm:prSet presAssocID="{36F8715C-15A6-493D-A143-9F8C35DC53B1}" presName="arrowWedge3" presStyleLbl="fgSibTrans2D1" presStyleIdx="2" presStyleCnt="4"/>
      <dgm:spPr/>
    </dgm:pt>
    <dgm:pt modelId="{27F02310-AD48-4C8E-A85B-762C9FE24D6B}" type="pres">
      <dgm:prSet presAssocID="{767780BB-7EA2-41FF-A84E-C6C212B95817}" presName="arrowWedge4" presStyleLbl="fgSibTrans2D1" presStyleIdx="3" presStyleCnt="4"/>
      <dgm:spPr/>
    </dgm:pt>
  </dgm:ptLst>
  <dgm:cxnLst>
    <dgm:cxn modelId="{BA577202-3D5B-4AD8-8F4C-DE5783428F15}" srcId="{18028167-7C64-4764-90AD-96AA196ABB1C}" destId="{2D915733-E737-47B7-BCBE-51D6C0F25B34}" srcOrd="3" destOrd="0" parTransId="{13DD915D-0113-4A3A-81FB-17E63BA9BC1D}" sibTransId="{767780BB-7EA2-41FF-A84E-C6C212B95817}"/>
    <dgm:cxn modelId="{30829119-16E7-4DFD-95CF-87FB64E8CBEA}" srcId="{18028167-7C64-4764-90AD-96AA196ABB1C}" destId="{EC7DF75E-3BB3-4F74-8F16-1E6FFB9948B5}" srcOrd="2" destOrd="0" parTransId="{7CB55ADD-6B4F-45BE-8517-3486186AFCCD}" sibTransId="{36F8715C-15A6-493D-A143-9F8C35DC53B1}"/>
    <dgm:cxn modelId="{DA9B8D1D-CFF1-4964-968E-15A2831BFCD6}" type="presOf" srcId="{EC7DF75E-3BB3-4F74-8F16-1E6FFB9948B5}" destId="{1F27894B-088B-424C-AE24-9DB031A75B20}" srcOrd="1" destOrd="0" presId="urn:microsoft.com/office/officeart/2005/8/layout/cycle8"/>
    <dgm:cxn modelId="{0FD8A122-D184-486B-98EF-9A27116944B7}" type="presOf" srcId="{2D915733-E737-47B7-BCBE-51D6C0F25B34}" destId="{EB43421F-D3D3-4C9E-B821-DD8B507EBF52}" srcOrd="1" destOrd="0" presId="urn:microsoft.com/office/officeart/2005/8/layout/cycle8"/>
    <dgm:cxn modelId="{FDC82F25-DFD1-4259-8B2D-FAD20503EA74}" type="presOf" srcId="{2D915733-E737-47B7-BCBE-51D6C0F25B34}" destId="{21D8A4DB-67B1-48DE-AC12-87BCB34251CA}" srcOrd="0" destOrd="0" presId="urn:microsoft.com/office/officeart/2005/8/layout/cycle8"/>
    <dgm:cxn modelId="{AA78F698-762A-4523-A928-6451DA3E5DFD}" type="presOf" srcId="{EC7DF75E-3BB3-4F74-8F16-1E6FFB9948B5}" destId="{90AE7ED9-5E07-4C17-8353-C4DB0AB22D83}" srcOrd="0" destOrd="0" presId="urn:microsoft.com/office/officeart/2005/8/layout/cycle8"/>
    <dgm:cxn modelId="{2E81CDB8-AC77-4EEB-A87D-B0394A1B2C5A}" type="presOf" srcId="{1E23C8B8-19C7-4F23-9728-E39C19E78B4A}" destId="{194622E1-48F0-40BB-AEF5-420AB05CBAF9}" srcOrd="1" destOrd="0" presId="urn:microsoft.com/office/officeart/2005/8/layout/cycle8"/>
    <dgm:cxn modelId="{A9628EBB-C6B7-405E-9B32-783DFE9555F9}" srcId="{18028167-7C64-4764-90AD-96AA196ABB1C}" destId="{1E23C8B8-19C7-4F23-9728-E39C19E78B4A}" srcOrd="0" destOrd="0" parTransId="{D1867444-102C-459B-A378-CE12BD8BA32A}" sibTransId="{2D88A59B-A558-498E-B4BD-AAC6881EDEE2}"/>
    <dgm:cxn modelId="{C8D50CC7-FC0B-4D2C-9CEC-7E616BE36AEE}" type="presOf" srcId="{18028167-7C64-4764-90AD-96AA196ABB1C}" destId="{3F547978-C2E4-48F0-B085-8DDBDFCA44FD}" srcOrd="0" destOrd="0" presId="urn:microsoft.com/office/officeart/2005/8/layout/cycle8"/>
    <dgm:cxn modelId="{F6A1FBCB-44DE-4543-9CAB-590B078A28BE}" type="presOf" srcId="{1E23C8B8-19C7-4F23-9728-E39C19E78B4A}" destId="{978D6BC2-BE5B-4872-A6A0-A0F200555C25}" srcOrd="0" destOrd="0" presId="urn:microsoft.com/office/officeart/2005/8/layout/cycle8"/>
    <dgm:cxn modelId="{87EF2ACE-3C9C-474D-B002-A7CD46D97371}" type="presOf" srcId="{20C26D3E-2679-4524-865D-1D0AF46C9DF2}" destId="{5BC22BA4-6334-432E-BB8B-F2D98E8F6500}" srcOrd="0" destOrd="0" presId="urn:microsoft.com/office/officeart/2005/8/layout/cycle8"/>
    <dgm:cxn modelId="{5544E3F5-54BA-49E0-8BEF-77E02777ECF7}" srcId="{18028167-7C64-4764-90AD-96AA196ABB1C}" destId="{20C26D3E-2679-4524-865D-1D0AF46C9DF2}" srcOrd="1" destOrd="0" parTransId="{90A976F6-7017-4FA5-B08E-A21A4ACEFB95}" sibTransId="{D683A487-4D63-4442-8B88-94AA4926D387}"/>
    <dgm:cxn modelId="{1C0C3CF8-427B-4DB7-B2A5-92C674ACA098}" type="presOf" srcId="{20C26D3E-2679-4524-865D-1D0AF46C9DF2}" destId="{73AF4467-CBB1-4CD3-A4E9-089788933E2C}" srcOrd="1" destOrd="0" presId="urn:microsoft.com/office/officeart/2005/8/layout/cycle8"/>
    <dgm:cxn modelId="{0EFFA2AB-825B-4D73-BB2E-4B3576F8236D}" type="presParOf" srcId="{3F547978-C2E4-48F0-B085-8DDBDFCA44FD}" destId="{978D6BC2-BE5B-4872-A6A0-A0F200555C25}" srcOrd="0" destOrd="0" presId="urn:microsoft.com/office/officeart/2005/8/layout/cycle8"/>
    <dgm:cxn modelId="{017BD877-EC50-4E2A-B739-146F01117CF0}" type="presParOf" srcId="{3F547978-C2E4-48F0-B085-8DDBDFCA44FD}" destId="{C0685E3E-7CDF-4DCF-A491-7B57CA5DA910}" srcOrd="1" destOrd="0" presId="urn:microsoft.com/office/officeart/2005/8/layout/cycle8"/>
    <dgm:cxn modelId="{2D8C9F37-D7BD-41CF-BA79-5D37A7AC5F08}" type="presParOf" srcId="{3F547978-C2E4-48F0-B085-8DDBDFCA44FD}" destId="{44A1DFED-63E3-4262-BC3C-57F44BC8AAC7}" srcOrd="2" destOrd="0" presId="urn:microsoft.com/office/officeart/2005/8/layout/cycle8"/>
    <dgm:cxn modelId="{BE17EEE5-184C-4649-83F5-4EFF4513C330}" type="presParOf" srcId="{3F547978-C2E4-48F0-B085-8DDBDFCA44FD}" destId="{194622E1-48F0-40BB-AEF5-420AB05CBAF9}" srcOrd="3" destOrd="0" presId="urn:microsoft.com/office/officeart/2005/8/layout/cycle8"/>
    <dgm:cxn modelId="{BDFE2A60-2F4D-4CE6-B6FE-1E6EBE6FE465}" type="presParOf" srcId="{3F547978-C2E4-48F0-B085-8DDBDFCA44FD}" destId="{5BC22BA4-6334-432E-BB8B-F2D98E8F6500}" srcOrd="4" destOrd="0" presId="urn:microsoft.com/office/officeart/2005/8/layout/cycle8"/>
    <dgm:cxn modelId="{DF328730-4F84-48DB-BE7A-4E105CC1DEEB}" type="presParOf" srcId="{3F547978-C2E4-48F0-B085-8DDBDFCA44FD}" destId="{4912A4F8-09EE-4C16-9F59-D00B3BF9734E}" srcOrd="5" destOrd="0" presId="urn:microsoft.com/office/officeart/2005/8/layout/cycle8"/>
    <dgm:cxn modelId="{BBB34ED0-F9F1-46EB-A91D-9A4615D18E8C}" type="presParOf" srcId="{3F547978-C2E4-48F0-B085-8DDBDFCA44FD}" destId="{8856E58B-2E71-4C14-BC73-777919F82961}" srcOrd="6" destOrd="0" presId="urn:microsoft.com/office/officeart/2005/8/layout/cycle8"/>
    <dgm:cxn modelId="{B04A1373-A063-4A77-903E-7EF68D8F3B07}" type="presParOf" srcId="{3F547978-C2E4-48F0-B085-8DDBDFCA44FD}" destId="{73AF4467-CBB1-4CD3-A4E9-089788933E2C}" srcOrd="7" destOrd="0" presId="urn:microsoft.com/office/officeart/2005/8/layout/cycle8"/>
    <dgm:cxn modelId="{85DFC7A5-FA53-42CE-85ED-BAA8E42A40F5}" type="presParOf" srcId="{3F547978-C2E4-48F0-B085-8DDBDFCA44FD}" destId="{90AE7ED9-5E07-4C17-8353-C4DB0AB22D83}" srcOrd="8" destOrd="0" presId="urn:microsoft.com/office/officeart/2005/8/layout/cycle8"/>
    <dgm:cxn modelId="{007A1470-7C20-49CF-9449-A3E956496049}" type="presParOf" srcId="{3F547978-C2E4-48F0-B085-8DDBDFCA44FD}" destId="{EA21A545-ADDF-484E-895D-62728C0B3C40}" srcOrd="9" destOrd="0" presId="urn:microsoft.com/office/officeart/2005/8/layout/cycle8"/>
    <dgm:cxn modelId="{B8DE19FE-2EF3-49C8-90D5-40F4CF3EB068}" type="presParOf" srcId="{3F547978-C2E4-48F0-B085-8DDBDFCA44FD}" destId="{5B5538F4-4D4D-45FE-A7EB-963039807041}" srcOrd="10" destOrd="0" presId="urn:microsoft.com/office/officeart/2005/8/layout/cycle8"/>
    <dgm:cxn modelId="{B7E8253A-E89F-498A-BA23-5E15EC8E8CC2}" type="presParOf" srcId="{3F547978-C2E4-48F0-B085-8DDBDFCA44FD}" destId="{1F27894B-088B-424C-AE24-9DB031A75B20}" srcOrd="11" destOrd="0" presId="urn:microsoft.com/office/officeart/2005/8/layout/cycle8"/>
    <dgm:cxn modelId="{6B06D6BF-4ED4-4FCA-8543-C461289A1EAB}" type="presParOf" srcId="{3F547978-C2E4-48F0-B085-8DDBDFCA44FD}" destId="{21D8A4DB-67B1-48DE-AC12-87BCB34251CA}" srcOrd="12" destOrd="0" presId="urn:microsoft.com/office/officeart/2005/8/layout/cycle8"/>
    <dgm:cxn modelId="{EB309B5B-B58E-4C10-8515-45022223FFF9}" type="presParOf" srcId="{3F547978-C2E4-48F0-B085-8DDBDFCA44FD}" destId="{5ABDADE5-F795-49C0-86D5-F134EBDC6B9B}" srcOrd="13" destOrd="0" presId="urn:microsoft.com/office/officeart/2005/8/layout/cycle8"/>
    <dgm:cxn modelId="{BEE0919F-088A-4B0A-98CA-32BE5F372668}" type="presParOf" srcId="{3F547978-C2E4-48F0-B085-8DDBDFCA44FD}" destId="{B7F8BF32-E0A5-4870-A9B6-9FCABA8ADBB1}" srcOrd="14" destOrd="0" presId="urn:microsoft.com/office/officeart/2005/8/layout/cycle8"/>
    <dgm:cxn modelId="{E69EAC17-91FD-4870-BFDA-692CA8CC41E2}" type="presParOf" srcId="{3F547978-C2E4-48F0-B085-8DDBDFCA44FD}" destId="{EB43421F-D3D3-4C9E-B821-DD8B507EBF52}" srcOrd="15" destOrd="0" presId="urn:microsoft.com/office/officeart/2005/8/layout/cycle8"/>
    <dgm:cxn modelId="{ED30BEBE-7654-4D38-83FF-9B192A3ECB41}" type="presParOf" srcId="{3F547978-C2E4-48F0-B085-8DDBDFCA44FD}" destId="{B5695756-6400-470C-A609-E0DEE7B34FD4}" srcOrd="16" destOrd="0" presId="urn:microsoft.com/office/officeart/2005/8/layout/cycle8"/>
    <dgm:cxn modelId="{77A62208-F070-480A-9E54-D440AA70C719}" type="presParOf" srcId="{3F547978-C2E4-48F0-B085-8DDBDFCA44FD}" destId="{35C3F1E4-A9A5-4C82-BCE9-5F6D59BB1AAD}" srcOrd="17" destOrd="0" presId="urn:microsoft.com/office/officeart/2005/8/layout/cycle8"/>
    <dgm:cxn modelId="{AA482532-4136-4CC3-AD61-300344C1E689}" type="presParOf" srcId="{3F547978-C2E4-48F0-B085-8DDBDFCA44FD}" destId="{55000A25-3A1C-448A-BE16-751995CFD39D}" srcOrd="18" destOrd="0" presId="urn:microsoft.com/office/officeart/2005/8/layout/cycle8"/>
    <dgm:cxn modelId="{E234DC76-941C-4E2B-B5D1-EE35773FE3D4}" type="presParOf" srcId="{3F547978-C2E4-48F0-B085-8DDBDFCA44FD}" destId="{27F02310-AD48-4C8E-A85B-762C9FE24D6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D6BC2-BE5B-4872-A6A0-A0F200555C25}">
      <dsp:nvSpPr>
        <dsp:cNvPr id="0" name=""/>
        <dsp:cNvSpPr/>
      </dsp:nvSpPr>
      <dsp:spPr>
        <a:xfrm>
          <a:off x="343025" y="790433"/>
          <a:ext cx="3222759" cy="3222759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it is</a:t>
          </a:r>
        </a:p>
      </dsp:txBody>
      <dsp:txXfrm>
        <a:off x="2053773" y="1458388"/>
        <a:ext cx="1189351" cy="882422"/>
      </dsp:txXfrm>
    </dsp:sp>
    <dsp:sp modelId="{5BC22BA4-6334-432E-BB8B-F2D98E8F6500}">
      <dsp:nvSpPr>
        <dsp:cNvPr id="0" name=""/>
        <dsp:cNvSpPr/>
      </dsp:nvSpPr>
      <dsp:spPr>
        <a:xfrm>
          <a:off x="343025" y="898625"/>
          <a:ext cx="3222759" cy="3222759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Demonstration</a:t>
          </a:r>
        </a:p>
      </dsp:txBody>
      <dsp:txXfrm>
        <a:off x="2053773" y="2571007"/>
        <a:ext cx="1189351" cy="882422"/>
      </dsp:txXfrm>
    </dsp:sp>
    <dsp:sp modelId="{90AE7ED9-5E07-4C17-8353-C4DB0AB22D83}">
      <dsp:nvSpPr>
        <dsp:cNvPr id="0" name=""/>
        <dsp:cNvSpPr/>
      </dsp:nvSpPr>
      <dsp:spPr>
        <a:xfrm>
          <a:off x="234833" y="898625"/>
          <a:ext cx="3222759" cy="3222759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Architecture</a:t>
          </a:r>
        </a:p>
      </dsp:txBody>
      <dsp:txXfrm>
        <a:off x="557492" y="2571007"/>
        <a:ext cx="1189351" cy="882422"/>
      </dsp:txXfrm>
    </dsp:sp>
    <dsp:sp modelId="{21D8A4DB-67B1-48DE-AC12-87BCB34251CA}">
      <dsp:nvSpPr>
        <dsp:cNvPr id="0" name=""/>
        <dsp:cNvSpPr/>
      </dsp:nvSpPr>
      <dsp:spPr>
        <a:xfrm>
          <a:off x="234833" y="790433"/>
          <a:ext cx="3222759" cy="3222759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Roadmap</a:t>
          </a:r>
        </a:p>
      </dsp:txBody>
      <dsp:txXfrm>
        <a:off x="557492" y="1458388"/>
        <a:ext cx="1189351" cy="882422"/>
      </dsp:txXfrm>
    </dsp:sp>
    <dsp:sp modelId="{B5695756-6400-470C-A609-E0DEE7B34FD4}">
      <dsp:nvSpPr>
        <dsp:cNvPr id="0" name=""/>
        <dsp:cNvSpPr/>
      </dsp:nvSpPr>
      <dsp:spPr>
        <a:xfrm>
          <a:off x="143521" y="590928"/>
          <a:ext cx="3621767" cy="3621767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C3F1E4-A9A5-4C82-BCE9-5F6D59BB1AAD}">
      <dsp:nvSpPr>
        <dsp:cNvPr id="0" name=""/>
        <dsp:cNvSpPr/>
      </dsp:nvSpPr>
      <dsp:spPr>
        <a:xfrm>
          <a:off x="143521" y="699121"/>
          <a:ext cx="3621767" cy="3621767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000A25-3A1C-448A-BE16-751995CFD39D}">
      <dsp:nvSpPr>
        <dsp:cNvPr id="0" name=""/>
        <dsp:cNvSpPr/>
      </dsp:nvSpPr>
      <dsp:spPr>
        <a:xfrm>
          <a:off x="35328" y="699121"/>
          <a:ext cx="3621767" cy="3621767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F02310-AD48-4C8E-A85B-762C9FE24D6B}">
      <dsp:nvSpPr>
        <dsp:cNvPr id="0" name=""/>
        <dsp:cNvSpPr/>
      </dsp:nvSpPr>
      <dsp:spPr>
        <a:xfrm>
          <a:off x="35328" y="590928"/>
          <a:ext cx="3621767" cy="3621767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B8D55-98B0-4B27-9803-6CE61CEF2DE7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F5487-5BD4-4E3A-9D78-6D50B9CA8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Desi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88531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" y="457200"/>
            <a:ext cx="342226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0" y="987425"/>
            <a:ext cx="5102352" cy="55046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54" y="2057399"/>
            <a:ext cx="3422265" cy="44347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39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4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1355" y="848031"/>
            <a:ext cx="1971675" cy="53289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754" y="848031"/>
            <a:ext cx="6714309" cy="53289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8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3C08-E84C-4FC0-A793-020803CFD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E71B0-9CB5-430F-AC2F-D1884EC29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FF44-9E0A-49D0-8CB9-25A8C17C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58C7-BFCA-45DB-8FA9-A3818A9A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5C367-228C-4682-AD30-AF7BE0D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9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A4D2-B5A1-44D9-9FE9-D79BF95C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A7D7C-E777-4337-ABFF-0DC77225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464C-8506-4EA4-B34B-B1ADF93B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ECC6-4CA5-4A64-818B-8F9A8B16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B0A5-9B5A-4ADF-B380-F7B595A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9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7950-BD26-49E9-A3F3-F7281FFD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0F289-7CAC-49B4-A382-FF3CC016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A33B-D7DF-44EA-8F1C-94C3FBBA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87361-7B4B-4FFE-B3D1-74F3294C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D630-5DD9-4529-BEF4-13CA4085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8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D03C-3267-4E54-8A87-749B7666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D9A8-CD32-4552-9BB3-6E4D0D5D5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87C86-C9D4-430C-B653-04B3871C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D6F86-FB11-42AE-898D-FD6AF2E4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EBED-F268-4288-B50B-8F7D95E4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73E8D-3D8E-4AB7-A733-78CE45E2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0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45A9-4558-48C4-9F70-9761D37A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0A18-F348-4214-BACA-AB515A5FB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FCA1B-56CF-4FDB-8685-AE713CF2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6EE84-64FC-4246-A9F9-8EFA8F937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128EC-5FA2-41E4-8926-28A28E725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DA1BC-77CA-469B-83B9-DADF57E7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AFDD8-FF7D-4B2A-9E26-168040DE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BCE43-AD48-42D7-9E68-7EEF50BC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85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5579-B393-4597-81E3-F8773649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830B6-FFD4-485E-918C-EB90446F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9380B-4E08-454E-973C-921853EF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B1B13-119E-42B0-9EA1-F738B13C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5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142E5-30D9-4813-B577-DEF8B64C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6FA8D-DA5C-4E2A-BA4F-8217A081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E9355-DDBB-401E-B5B7-95882541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9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1133856"/>
            <a:ext cx="8831390" cy="5358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420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582-52DF-4036-A5AC-476051DD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5D7F-193A-43EE-8460-EFB4224C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47560-951D-4FF9-8115-4B2B5253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50EA-1DA9-4B09-BE40-4C111858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9D26-4E4F-40A6-AA04-E74396EF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E6728-5A1F-433D-AAE6-8209AC6A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4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F565-D58E-4795-882A-00EE4AEF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F54BC-63A8-4F53-BB3D-B98FD383A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394C6-0344-47D4-A930-8B3A424EC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202A-182C-4B27-B57E-B0F4DBC8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5FD8E-1923-4614-B150-FAAF2902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74A1-E109-4E50-92BA-90683B33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5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1E5B-EA35-4CE3-8A7E-E2CB8FD2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7813C-0F12-436C-9CE5-0E9F8A85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EC92-9E5F-491A-9E38-B6F74941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AF23-C26F-406F-AE23-69330D6C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46CC-AED5-4E84-A83B-79FF4FED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A16CA-5DE9-4192-A844-E2072AFAF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75A66-8898-4CA7-91A2-C800C8BA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4A45E-B42F-4386-87FD-08F663E5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5555F-2676-4F01-83FB-719C2496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2B30-6784-4F21-A479-F77E3945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73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9" y="1133856"/>
            <a:ext cx="4359402" cy="5358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133856"/>
            <a:ext cx="4358097" cy="5358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7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9" y="1133856"/>
            <a:ext cx="4342734" cy="764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9" y="2045089"/>
            <a:ext cx="4342734" cy="4453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3856"/>
            <a:ext cx="4384221" cy="764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45089"/>
            <a:ext cx="4357688" cy="4453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2"/>
          <p:cNvSpPr txBox="1">
            <a:spLocks/>
          </p:cNvSpPr>
          <p:nvPr userDrawn="1"/>
        </p:nvSpPr>
        <p:spPr>
          <a:xfrm>
            <a:off x="0" y="6585438"/>
            <a:ext cx="2057400" cy="272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9B82FF-049A-495D-9499-7EE3B8FDE455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3028950" y="6585438"/>
            <a:ext cx="3086100" cy="27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2016 Simio LLC</a:t>
            </a:r>
            <a:endParaRPr lang="en-US" dirty="0"/>
          </a:p>
        </p:txBody>
      </p:sp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086600" y="6585438"/>
            <a:ext cx="2057400" cy="272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496CF-46BA-4D12-9520-CC1EE266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37744"/>
            <a:ext cx="7132320" cy="74980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51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C9A7-6102-4257-BF99-895E185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2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34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3" y="457200"/>
            <a:ext cx="3413556" cy="10023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5099448" cy="5504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463" y="1459523"/>
            <a:ext cx="3413556" cy="5032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44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754" y="235134"/>
            <a:ext cx="7134634" cy="74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Simio API – Visio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54" y="1134208"/>
            <a:ext cx="8839200" cy="5354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Overview</a:t>
            </a:r>
          </a:p>
          <a:p>
            <a:pPr lvl="0"/>
            <a:r>
              <a:rPr lang="en-US" dirty="0"/>
              <a:t> Demonstration</a:t>
            </a:r>
          </a:p>
          <a:p>
            <a:pPr lvl="0"/>
            <a:r>
              <a:rPr lang="en-US" dirty="0"/>
              <a:t> Architecture</a:t>
            </a:r>
          </a:p>
          <a:p>
            <a:pPr lvl="0"/>
            <a:r>
              <a:rPr lang="en-US" dirty="0"/>
              <a:t>Roadmap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1907" y="0"/>
            <a:ext cx="9165431" cy="182880"/>
          </a:xfrm>
          <a:prstGeom prst="rect">
            <a:avLst/>
          </a:prstGeom>
          <a:solidFill>
            <a:srgbClr val="03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42" y="188911"/>
            <a:ext cx="1829257" cy="575469"/>
          </a:xfrm>
          <a:prstGeom prst="rect">
            <a:avLst/>
          </a:prstGeom>
        </p:spPr>
      </p:pic>
      <p:sp>
        <p:nvSpPr>
          <p:cNvPr id="12" name="Date Placeholder 2"/>
          <p:cNvSpPr txBox="1">
            <a:spLocks/>
          </p:cNvSpPr>
          <p:nvPr userDrawn="1"/>
        </p:nvSpPr>
        <p:spPr>
          <a:xfrm>
            <a:off x="0" y="6585438"/>
            <a:ext cx="2057400" cy="272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9B82FF-049A-495D-9499-7EE3B8FDE455}" type="datetime1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3028950" y="6585438"/>
            <a:ext cx="3086100" cy="27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2017 Simio LLC</a:t>
            </a:r>
            <a:endParaRPr lang="en-US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7086600" y="6585438"/>
            <a:ext cx="2057400" cy="272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7496CF-46BA-4D12-9520-CC1EE266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4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3A95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3A952"/>
        </a:buClr>
        <a:buFont typeface="Wingdings 3" panose="05040102010807070707" pitchFamily="18" charset="2"/>
        <a:buChar char="u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SzPct val="7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3A952"/>
        </a:buClr>
        <a:buSzPct val="125000"/>
        <a:buFont typeface="Arial" panose="020B0604020202020204" pitchFamily="34" charset="0"/>
        <a:buChar char="▫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2D95C-5B71-455F-A478-62324AD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8762-8175-4EDA-8FF5-F489822A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1DAE-0977-49E5-AD26-4C45C1C7B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06AA-5078-41B4-A94A-BAE70317DE8E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3A05-15F4-4F04-AE24-EBFC8AA72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D533-CC1E-4A7A-BA49-DA19400E4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92B1-7E5D-4D14-A8FB-49A11574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Simio Visio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5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8519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80059" y="2023236"/>
            <a:ext cx="2744833" cy="2820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38" name="Content Placeholder 24">
            <a:extLst>
              <a:ext uri="{FF2B5EF4-FFF2-40B4-BE49-F238E27FC236}">
                <a16:creationId xmlns:a16="http://schemas.microsoft.com/office/drawing/2014/main" id="{FFC004F9-1F53-40F1-B7CA-E569E69BE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3511"/>
              </p:ext>
            </p:extLst>
          </p:nvPr>
        </p:nvGraphicFramePr>
        <p:xfrm>
          <a:off x="4568428" y="955653"/>
          <a:ext cx="3836618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241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386A00-B63A-4C6B-99CA-AA0344B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Consideration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8A0612-7827-456E-8286-548177B9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Consistent with other Intefaces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Work with/without Simio stencils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Consistent with Simio Data-Driven philosophy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No COM or interops. Ready for .NET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Simple usage; minimal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Does not need Visio or 3</a:t>
            </a:r>
            <a:r>
              <a:rPr lang="en-US" sz="2100" baseline="30000">
                <a:solidFill>
                  <a:srgbClr val="000000"/>
                </a:solidFill>
                <a:latin typeface="+mn-lt"/>
                <a:cs typeface="+mn-cs"/>
              </a:rPr>
              <a:t>rd</a:t>
            </a: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 party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Leverage standards,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>
                <a:solidFill>
                  <a:srgbClr val="000000"/>
                </a:solidFill>
                <a:latin typeface="+mn-lt"/>
                <a:cs typeface="+mn-cs"/>
              </a:rPr>
              <a:t>Defines workflow for future interfaces.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83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06FB9-5B6E-429A-BFD9-022293F7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DA9D6B-3706-49BC-B9C7-426C0647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026" y="4074718"/>
            <a:ext cx="457889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6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E8F8E-3572-4C89-B5F4-6A054C10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82D86-4074-48E7-8775-289C654D07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" y="2881210"/>
            <a:ext cx="8622615" cy="32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D123E17-87A3-492B-BFF2-862E5E705AE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620658"/>
            <a:ext cx="5168390" cy="3592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0"/>
            <a:ext cx="30465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5BD187-60F4-4EA4-8C4A-6A6F4E4A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987" y="643467"/>
            <a:ext cx="2338388" cy="2556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 User’s 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2663BE-D749-4A00-A0E5-1D3E4CAB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986" y="3358608"/>
            <a:ext cx="2284413" cy="28312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8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2600" y="691992"/>
            <a:ext cx="3019293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13F6A2-3CD2-40EA-A74D-63DBB6C6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41" y="1019503"/>
            <a:ext cx="2360886" cy="20652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SDX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AF3B42-CD3F-4724-9178-A0F67901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42" y="3247283"/>
            <a:ext cx="2360886" cy="22286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+mn-lt"/>
                <a:cs typeface="+mn-cs"/>
              </a:rPr>
              <a:t>Simio Drawing eXchange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+mn-lt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EB0D4-92BB-45FF-9F7F-CA61B91FE1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12404" y="1843860"/>
            <a:ext cx="4748995" cy="32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5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4211157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B56289-0A6C-442D-87D8-85EA5198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What’s Included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375032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EC44D53-5419-4790-A47B-A565F1898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011" y="2065912"/>
            <a:ext cx="2746374" cy="274637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0474CB-7FE4-45B1-91E8-6C2505DB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  <a:latin typeface="+mn-lt"/>
                <a:cs typeface="+mn-cs"/>
              </a:rPr>
              <a:t>Simio Visio Stencils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  <a:latin typeface="+mn-lt"/>
                <a:cs typeface="+mn-cs"/>
              </a:rPr>
              <a:t>All source and binaries for Add-In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  <a:latin typeface="+mn-lt"/>
                <a:cs typeface="+mn-cs"/>
              </a:rPr>
              <a:t>Harness program to help with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000000"/>
                </a:solidFill>
                <a:latin typeface="+mn-lt"/>
                <a:cs typeface="+mn-cs"/>
              </a:rPr>
              <a:t>Accompanying Video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>
              <a:solidFill>
                <a:srgbClr val="000000"/>
              </a:solidFill>
              <a:latin typeface="+mn-lt"/>
              <a:cs typeface="+mn-cs"/>
            </a:endParaRPr>
          </a:p>
          <a:p>
            <a:pPr marL="0">
              <a:buFont typeface="Arial" panose="020B0604020202020204" pitchFamily="34" charset="0"/>
              <a:buChar char="•"/>
            </a:pPr>
            <a:endParaRPr lang="en-US" sz="1700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62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3C8C64-4D39-4ABB-9A86-70F35F86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feedback, apply, expand as necessary</a:t>
            </a:r>
          </a:p>
          <a:p>
            <a:r>
              <a:rPr lang="en-US" dirty="0"/>
              <a:t>Demonstrate use with Excel and Delimited</a:t>
            </a:r>
          </a:p>
          <a:p>
            <a:r>
              <a:rPr lang="en-US" dirty="0"/>
              <a:t>See what Visio 3D looks like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1E857A-A055-43E6-B182-B0667528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35738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33FBAD553F9842B9E4126200A5092A" ma:contentTypeVersion="9" ma:contentTypeDescription="Create a new document." ma:contentTypeScope="" ma:versionID="39f10389bf19f6c829c88b9b9c0b323f">
  <xsd:schema xmlns:xsd="http://www.w3.org/2001/XMLSchema" xmlns:xs="http://www.w3.org/2001/XMLSchema" xmlns:p="http://schemas.microsoft.com/office/2006/metadata/properties" xmlns:ns2="fc0f5e2f-fe3b-4204-a257-835dc1b50c0f" xmlns:ns3="9df79b1f-b344-4776-95be-af35b49dda0d" targetNamespace="http://schemas.microsoft.com/office/2006/metadata/properties" ma:root="true" ma:fieldsID="01a95aaa3258fa1491960940da4bc1f2" ns2:_="" ns3:_="">
    <xsd:import namespace="fc0f5e2f-fe3b-4204-a257-835dc1b50c0f"/>
    <xsd:import namespace="9df79b1f-b344-4776-95be-af35b49dda0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0f5e2f-fe3b-4204-a257-835dc1b50c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f79b1f-b344-4776-95be-af35b49dd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754092-A0F3-4D78-B27C-7482585676C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df79b1f-b344-4776-95be-af35b49dda0d"/>
    <ds:schemaRef ds:uri="http://schemas.microsoft.com/office/infopath/2007/PartnerControls"/>
    <ds:schemaRef ds:uri="fc0f5e2f-fe3b-4204-a257-835dc1b50c0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6B01348-A4CE-492E-A85A-09C482AF0E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0f5e2f-fe3b-4204-a257-835dc1b50c0f"/>
    <ds:schemaRef ds:uri="9df79b1f-b344-4776-95be-af35b49dd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3DC97-5999-4EAD-8300-EAF7E5B399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113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Wingdings 3</vt:lpstr>
      <vt:lpstr>Office Theme</vt:lpstr>
      <vt:lpstr>Custom Design</vt:lpstr>
      <vt:lpstr>Simio Visio Interface</vt:lpstr>
      <vt:lpstr>Agenda</vt:lpstr>
      <vt:lpstr>Design Consideration</vt:lpstr>
      <vt:lpstr>Demo</vt:lpstr>
      <vt:lpstr>Architecture</vt:lpstr>
      <vt:lpstr>Architecture  User’s View</vt:lpstr>
      <vt:lpstr>SDX Architecture</vt:lpstr>
      <vt:lpstr>What’s Included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Simio Visio Interface</dc:title>
  <dc:creator>Daniel Houck</dc:creator>
  <cp:lastModifiedBy>Daniel Houck</cp:lastModifiedBy>
  <cp:revision>3</cp:revision>
  <dcterms:created xsi:type="dcterms:W3CDTF">2018-09-04T10:50:35Z</dcterms:created>
  <dcterms:modified xsi:type="dcterms:W3CDTF">2018-09-04T17:47:48Z</dcterms:modified>
</cp:coreProperties>
</file>