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8" r:id="rId4"/>
    <p:sldId id="263" r:id="rId5"/>
    <p:sldId id="259" r:id="rId6"/>
    <p:sldId id="261" r:id="rId7"/>
    <p:sldId id="260" r:id="rId8"/>
    <p:sldId id="26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114" d="100"/>
          <a:sy n="114" d="100"/>
        </p:scale>
        <p:origin x="-155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A337FB-B2C6-49E2-928D-AD3B729B0AB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EF2D40-F623-45CB-82B6-D602C02C4F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3140968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Навык Алисы предоставляющий информацию о погоде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85728"/>
            <a:ext cx="7772400" cy="119970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/>
              <a:t>Над проектом работали:</a:t>
            </a:r>
          </a:p>
          <a:p>
            <a:pPr algn="l"/>
            <a:r>
              <a:rPr lang="ru-RU" dirty="0" err="1" smtClean="0"/>
              <a:t>Мариненков</a:t>
            </a:r>
            <a:r>
              <a:rPr lang="ru-RU" dirty="0" smtClean="0"/>
              <a:t> Максим Денисович</a:t>
            </a:r>
          </a:p>
          <a:p>
            <a:pPr algn="l"/>
            <a:r>
              <a:rPr lang="ru-RU" dirty="0" err="1" smtClean="0"/>
              <a:t>Турков</a:t>
            </a:r>
            <a:r>
              <a:rPr lang="ru-RU" dirty="0" smtClean="0"/>
              <a:t> Марк Валериевич</a:t>
            </a:r>
          </a:p>
          <a:p>
            <a:pPr algn="l"/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772400" cy="1829761"/>
          </a:xfrm>
        </p:spPr>
        <p:txBody>
          <a:bodyPr/>
          <a:lstStyle/>
          <a:p>
            <a:r>
              <a:rPr lang="ru-RU" dirty="0" smtClean="0"/>
              <a:t>Идея: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Разработать навык Алисы, который будет предоставлять основную информацию о погоде с </a:t>
            </a:r>
            <a:r>
              <a:rPr lang="ru-RU" dirty="0" smtClean="0"/>
              <a:t>достоверными данными о погоде со всего мира</a:t>
            </a:r>
          </a:p>
          <a:p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Навык предоставляет </a:t>
            </a:r>
            <a:r>
              <a:rPr lang="ru-RU" dirty="0" smtClean="0"/>
              <a:t>удобный и быстрый доступ к данным </a:t>
            </a:r>
            <a:r>
              <a:rPr lang="ru-RU" dirty="0" err="1" smtClean="0"/>
              <a:t>Яндекс.погоды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решения какой задачи он создан?</a:t>
            </a:r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над проектом</a:t>
            </a:r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smtClean="0"/>
              <a:t>geo.py </a:t>
            </a:r>
            <a:r>
              <a:rPr lang="ru-RU" dirty="0" smtClean="0"/>
              <a:t>выполняющий </a:t>
            </a:r>
            <a:r>
              <a:rPr lang="ru-RU" dirty="0" smtClean="0"/>
              <a:t>взаимодействие с </a:t>
            </a:r>
            <a:r>
              <a:rPr lang="en-US" dirty="0" smtClean="0"/>
              <a:t>API</a:t>
            </a:r>
            <a:r>
              <a:rPr lang="ru-RU" dirty="0" smtClean="0"/>
              <a:t> и предоставление нужной информации</a:t>
            </a:r>
            <a:endParaRPr lang="ru-RU" dirty="0" smtClean="0"/>
          </a:p>
          <a:p>
            <a:r>
              <a:rPr lang="ru-RU" dirty="0" smtClean="0"/>
              <a:t>Файл </a:t>
            </a:r>
            <a:r>
              <a:rPr lang="en-US" dirty="0" smtClean="0"/>
              <a:t>main.py </a:t>
            </a:r>
            <a:r>
              <a:rPr lang="ru-RU" dirty="0" smtClean="0"/>
              <a:t>выполняет основную работу связанную с обработкой запроса пользователя и предоставления отформатированной информации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Структура:</a:t>
            </a:r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99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Навык предоставляет разную информацию в зависимости от запроса, а также выводит картинку в зависимости от вида погоды.</a:t>
            </a:r>
          </a:p>
          <a:p>
            <a:pPr marL="109728" indent="0">
              <a:buNone/>
            </a:pP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Особенности:	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25687"/>
            <a:ext cx="41052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755576" y="465313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6517035" y="3356992"/>
            <a:ext cx="503237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1" y="3645024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 информации в приятном виде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23168" y="385175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</a:t>
            </a:r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smtClean="0"/>
              <a:t>на основе </a:t>
            </a:r>
            <a:r>
              <a:rPr lang="ru-RU" dirty="0"/>
              <a:t>платформы диалогов «Яндекс Диалоги</a:t>
            </a:r>
            <a:r>
              <a:rPr lang="ru-RU" dirty="0" smtClean="0"/>
              <a:t>»</a:t>
            </a:r>
            <a:endParaRPr lang="ru-RU" dirty="0" smtClean="0"/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API </a:t>
            </a:r>
            <a:r>
              <a:rPr lang="ru-RU" dirty="0" smtClean="0"/>
              <a:t>сервиса</a:t>
            </a:r>
            <a:r>
              <a:rPr lang="ru-RU" dirty="0" smtClean="0"/>
              <a:t> </a:t>
            </a:r>
            <a:r>
              <a:rPr lang="ru-RU" dirty="0" err="1" smtClean="0"/>
              <a:t>Яндекс.погода</a:t>
            </a:r>
            <a:r>
              <a:rPr lang="ru-RU" dirty="0" smtClean="0"/>
              <a:t> для получения информации о погоде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Технологии:</a:t>
            </a:r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</a:t>
            </a:r>
            <a:r>
              <a:rPr lang="ru-RU" dirty="0" smtClean="0"/>
              <a:t>новых функций и видов запроса.</a:t>
            </a:r>
          </a:p>
          <a:p>
            <a:r>
              <a:rPr lang="ru-RU" dirty="0" smtClean="0"/>
              <a:t>Изменение вида вывода информации.</a:t>
            </a:r>
          </a:p>
          <a:p>
            <a:r>
              <a:rPr lang="ru-RU" dirty="0" smtClean="0"/>
              <a:t>Вывод большего количества информации.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Доработки: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</TotalTime>
  <Words>150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Навык Алисы предоставляющий информацию о погоде</vt:lpstr>
      <vt:lpstr>Идея:</vt:lpstr>
      <vt:lpstr>Для решения какой задачи он создан?</vt:lpstr>
      <vt:lpstr>Работа над проектом</vt:lpstr>
      <vt:lpstr>Структура:</vt:lpstr>
      <vt:lpstr>Особенности: </vt:lpstr>
      <vt:lpstr>Технологии:</vt:lpstr>
      <vt:lpstr>Доработки: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Погодный Виджет на основе сервиса Яндекс.погода</dc:title>
  <dc:creator>1</dc:creator>
  <cp:lastModifiedBy>Максим мариненков</cp:lastModifiedBy>
  <cp:revision>5</cp:revision>
  <dcterms:created xsi:type="dcterms:W3CDTF">2018-12-17T16:22:53Z</dcterms:created>
  <dcterms:modified xsi:type="dcterms:W3CDTF">2019-04-28T07:26:42Z</dcterms:modified>
</cp:coreProperties>
</file>