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0" r:id="rId9"/>
    <p:sldId id="260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9" r:id="rId18"/>
    <p:sldId id="262" r:id="rId19"/>
    <p:sldId id="26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4" autoAdjust="0"/>
    <p:restoredTop sz="94660"/>
  </p:normalViewPr>
  <p:slideViewPr>
    <p:cSldViewPr showGuides="1">
      <p:cViewPr varScale="1">
        <p:scale>
          <a:sx n="82" d="100"/>
          <a:sy n="82" d="100"/>
        </p:scale>
        <p:origin x="-134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2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2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1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F3DE-F8A9-401D-A1B2-174B53B185E4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80CA-579D-4B15-BB72-35C7AEB74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/>
          <a:stretch/>
        </p:blipFill>
        <p:spPr>
          <a:xfrm>
            <a:off x="0" y="-13867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1052736"/>
            <a:ext cx="4700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DATABASE</a:t>
            </a:r>
          </a:p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CONPREHENSIVE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9" y="4005064"/>
            <a:ext cx="51635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李文杰</a:t>
            </a:r>
            <a:r>
              <a:rPr lang="en-US" altLang="zh-CN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zh-CN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林津好</a:t>
            </a:r>
            <a:r>
              <a:rPr lang="en-US" altLang="zh-CN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zh-CN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韩婉霞</a:t>
            </a:r>
            <a:endParaRPr lang="en-US" altLang="zh-CN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B0F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Kim </a:t>
            </a:r>
            <a:r>
              <a:rPr lang="en-US" altLang="ko-KR" sz="4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sihyo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</a:p>
          <a:p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Sim </a:t>
            </a:r>
            <a:r>
              <a:rPr lang="en-US" altLang="ko-KR" sz="4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</a:rPr>
              <a:t>jaehawn</a:t>
            </a:r>
            <a:endParaRPr lang="ko-KR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B0F0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196752"/>
            <a:ext cx="97481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Process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 database table description file “[DBMS_ROOT]\data\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Ruanko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\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Ruanko.tb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”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(2) Save the table description information to the “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Ruanko.tb”file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801" y="3712964"/>
            <a:ext cx="7250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Output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Generate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"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Ruanko.tb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" document, and write table information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(2) In the tree view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CDBView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add a child node HTREEITEM,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   and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display the table name.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4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196752"/>
            <a:ext cx="9374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 database table description file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Ruanko.tb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according to the database name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Ruankoto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save the table information in the database.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By reading the table description file (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Ruanko.db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), 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we can find the table structure definition file (*.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tdf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)and data record file (*.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trd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).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34" y="3053804"/>
            <a:ext cx="7042150" cy="3111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0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196752"/>
            <a:ext cx="87543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 dialog box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CNewTableDlgfor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entering table name,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and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add message response function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CMainFrame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::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OnNewTable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()to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menu </a:t>
            </a: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table -&gt;create table”, then will popup this dialog box after click it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ko-KR" altLang="en-US" dirty="0"/>
          </a:p>
          <a:p>
            <a:pPr marL="342900" indent="-342900">
              <a:buAutoNum type="arabicParenBoth"/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Dialog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box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design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 dialog box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CNewTableDlg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and receive user input’s table name by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edit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box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control. Confirm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entered table name by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OK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button.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57" y="3678290"/>
            <a:ext cx="5932863" cy="29098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5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196752"/>
            <a:ext cx="8363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2)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Menu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Add COMMAND message response function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CMainFrame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::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OnNewTable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()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to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menu of “table -&gt;create table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39" y="2852936"/>
            <a:ext cx="6846664" cy="34521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5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196752"/>
            <a:ext cx="8707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Data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transfer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Frame class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CMainFrame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get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table name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and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transfer to the document class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CRKDBMSDoc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::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CreateTable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() function,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then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call the logic class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CTableLogic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of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CreateTable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() function to create the database.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4824536" cy="41044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3888431" cy="41044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3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1"/>
            <a:ext cx="8244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New Table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If you do not enter the name of the table, then this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warring text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appears.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45836"/>
            <a:ext cx="5112568" cy="4162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8920"/>
            <a:ext cx="3959374" cy="36724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9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1"/>
            <a:ext cx="8392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New Table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If you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do enter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same name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of the table, then this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warring text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appears.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50777"/>
            <a:ext cx="5112568" cy="41886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767" y="2492896"/>
            <a:ext cx="4302745" cy="41465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55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b="43429"/>
          <a:stretch/>
        </p:blipFill>
        <p:spPr>
          <a:xfrm rot="10800000">
            <a:off x="-17200" y="-1"/>
            <a:ext cx="9161199" cy="6866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51921" y="3134871"/>
            <a:ext cx="5292079" cy="588258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9971" y="3174876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Drop Table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4749" y="3068960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03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196752"/>
            <a:ext cx="6907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Drop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Table 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Implement database table deletion function.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Corresponding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SQL statement: DROP TABLE &lt;table name&gt;.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10" y="2397081"/>
            <a:ext cx="6524625" cy="4229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57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/>
          <a:stretch/>
        </p:blipFill>
        <p:spPr>
          <a:xfrm>
            <a:off x="0" y="-13867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988897"/>
            <a:ext cx="3131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Thank you</a:t>
            </a:r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51" r="1376"/>
          <a:stretch/>
        </p:blipFill>
        <p:spPr>
          <a:xfrm rot="16200000">
            <a:off x="1141525" y="-1143216"/>
            <a:ext cx="6857999" cy="9144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546360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58936" y="3244914"/>
            <a:ext cx="2121731" cy="400110"/>
            <a:chOff x="2225961" y="1700246"/>
            <a:chExt cx="2121731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2555214" y="1700246"/>
              <a:ext cx="17924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Create Table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5961" y="1700246"/>
              <a:ext cx="329253" cy="32925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500719" y="4253026"/>
            <a:ext cx="1898913" cy="400110"/>
            <a:chOff x="2225961" y="1700246"/>
            <a:chExt cx="1898913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555214" y="1700246"/>
              <a:ext cx="1569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Drop Table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5961" y="1700246"/>
              <a:ext cx="329253" cy="329253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458936" y="2196732"/>
            <a:ext cx="1677699" cy="400110"/>
            <a:chOff x="2225961" y="1700246"/>
            <a:chExt cx="1677699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2555214" y="1700246"/>
              <a:ext cx="13484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Introduce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5961" y="1700246"/>
              <a:ext cx="329253" cy="329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80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b="43429"/>
          <a:stretch/>
        </p:blipFill>
        <p:spPr>
          <a:xfrm rot="10800000">
            <a:off x="-17200" y="-1"/>
            <a:ext cx="9161199" cy="6866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51921" y="3134871"/>
            <a:ext cx="5292079" cy="588258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9971" y="3174876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Introduce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4749" y="3068960"/>
            <a:ext cx="76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01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01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87460"/>
            <a:ext cx="915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Prior to the program description,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will explain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 Table and Drop table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first.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2060848"/>
            <a:ext cx="927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First,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CREATE TABLE statement is used to create a new table in a database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1256" y="2708920"/>
            <a:ext cx="3526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 TABLE 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table_name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(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 column1 datatype,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 column2 datatype,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 column3 datatype,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 ....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);</a:t>
            </a: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66" y="5131058"/>
            <a:ext cx="8119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column parameters specify the names of the columns of the table.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datatype parameter specifies the type of data the column can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hold.</a:t>
            </a: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e.g. varchar, integer, date, etc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.)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4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" y="1187460"/>
            <a:ext cx="9254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 TABLE example</a:t>
            </a: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following example creates a table called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“Student"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that contains five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columns </a:t>
            </a:r>
          </a:p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PersonID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LastName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FirstName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Address, and City: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1001" y="2693819"/>
            <a:ext cx="32191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 TABLE Persons (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StudentID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LastName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varchar(255),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FirstName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varchar(255),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 Address varchar(255),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School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varchar(255) 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);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5097958"/>
            <a:ext cx="9185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StudentID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column is of type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and will hold an integer.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LastName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FirstName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Address, and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School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columns are of type varchar and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will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hold characters, and the maximum length for these fields is 255 characters.</a:t>
            </a:r>
          </a:p>
        </p:txBody>
      </p:sp>
    </p:spTree>
    <p:extLst>
      <p:ext uri="{BB962C8B-B14F-4D97-AF65-F5344CB8AC3E}">
        <p14:creationId xmlns:p14="http://schemas.microsoft.com/office/powerpoint/2010/main" val="239555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" y="1187460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 Table Using Another Table</a:t>
            </a: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1973739"/>
            <a:ext cx="4320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 TABLE 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new_table_name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AS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/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 SELECT column1, column2,...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/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 FROM 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existing_table_name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/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    WHERE ....;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8486" y="4627002"/>
            <a:ext cx="79480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 copy of an existing table can be created using a combination of the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TABLE statement and the SELECT statement.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new table gets the same column definitions.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All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columns or specific columns can be selected.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If you create a new table using an existing table,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new table will be filled with the existing values from the old table.</a:t>
            </a:r>
          </a:p>
        </p:txBody>
      </p:sp>
    </p:spTree>
    <p:extLst>
      <p:ext uri="{BB962C8B-B14F-4D97-AF65-F5344CB8AC3E}">
        <p14:creationId xmlns:p14="http://schemas.microsoft.com/office/powerpoint/2010/main" val="12440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1196752"/>
            <a:ext cx="9583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Second,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DROP TABLE statement is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used to drop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existing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table in a database.</a:t>
            </a: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1256" y="2064330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DROP TABLE 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table_name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;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2710661"/>
            <a:ext cx="8786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Be careful before dropping a table.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Deleting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a table will result in loss of complete information stored in the table!</a:t>
            </a: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TRUNCATE TABLE statement is used to delete the data inside a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table.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1256" y="4582869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TRUNCATE TABLE 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table_name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;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941" y="5374957"/>
            <a:ext cx="878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DROP statement is the deletion of the entire TABLE.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But TRUNCATE statement is the difference in the deletion of data in TABLE.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3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b="43429"/>
          <a:stretch/>
        </p:blipFill>
        <p:spPr>
          <a:xfrm rot="10800000">
            <a:off x="-17200" y="-1"/>
            <a:ext cx="9161199" cy="6866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51921" y="3134871"/>
            <a:ext cx="5292079" cy="588258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9971" y="3174876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Create Table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4749" y="3068960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02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9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3" t="6549" r="28264" b="70844"/>
          <a:stretch/>
        </p:blipFill>
        <p:spPr>
          <a:xfrm rot="10800000">
            <a:off x="0" y="-2"/>
            <a:ext cx="9179446" cy="685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" y="548680"/>
            <a:ext cx="2411760" cy="360040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001" y="509742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196752"/>
            <a:ext cx="77091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Input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pPr marL="342900" indent="-342900">
              <a:buAutoNum type="arabicParenBoth"/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Read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the "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ruanko.db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" file,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   access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to database folder path of the default database "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Ruanko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".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(2) Users select "table-&gt; create table" via the menu,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    and input table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name in the pop-up dialog box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CNewTableDlg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47" y="3428999"/>
            <a:ext cx="5743657" cy="29249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5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667</Words>
  <Application>Microsoft Office PowerPoint</Application>
  <PresentationFormat>화면 슬라이드 쇼(4:3)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Windows 사용자</cp:lastModifiedBy>
  <cp:revision>21</cp:revision>
  <dcterms:created xsi:type="dcterms:W3CDTF">2011-08-23T03:09:11Z</dcterms:created>
  <dcterms:modified xsi:type="dcterms:W3CDTF">2017-05-23T17:04:09Z</dcterms:modified>
</cp:coreProperties>
</file>