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7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7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3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1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6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7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7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7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점점 커져가는 </a:t>
            </a:r>
            <a:r>
              <a:rPr lang="en-US" altLang="ko-KR" dirty="0"/>
              <a:t>IT </a:t>
            </a:r>
            <a:r>
              <a:rPr lang="ko-KR" altLang="en-US" dirty="0"/>
              <a:t>생태계 환경에 적응하기 위해 여러 기업에서 </a:t>
            </a:r>
            <a:r>
              <a:rPr lang="ko-KR" altLang="en-US" dirty="0" smtClean="0"/>
              <a:t>커져가는 </a:t>
            </a:r>
            <a:r>
              <a:rPr lang="ko-KR" altLang="en-US" dirty="0"/>
              <a:t>인프라 환경에  대해 다양한 솔루션을 제공하고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중에서도   </a:t>
            </a:r>
            <a:r>
              <a:rPr lang="en-US" altLang="ko-KR" b="1" dirty="0"/>
              <a:t>Monolithic </a:t>
            </a:r>
            <a:r>
              <a:rPr lang="en-US" altLang="ko-KR" b="1" dirty="0" smtClean="0"/>
              <a:t>Architecture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MSA Architecture</a:t>
            </a:r>
            <a:r>
              <a:rPr lang="ko-KR" altLang="en-US" b="1" dirty="0" smtClean="0"/>
              <a:t>로 </a:t>
            </a:r>
            <a:r>
              <a:rPr lang="ko-KR" altLang="en-US" dirty="0" smtClean="0"/>
              <a:t>빠르게 변화하고 있는 추세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저는 </a:t>
            </a:r>
            <a:r>
              <a:rPr lang="en-US" altLang="ko-KR" dirty="0" smtClean="0"/>
              <a:t>MSA </a:t>
            </a:r>
            <a:r>
              <a:rPr lang="en-US" altLang="ko-KR" dirty="0"/>
              <a:t>CICD </a:t>
            </a:r>
            <a:r>
              <a:rPr lang="ko-KR" altLang="en-US" dirty="0"/>
              <a:t>개발 환경을 구축하기 위해 </a:t>
            </a:r>
            <a:r>
              <a:rPr lang="en-US" altLang="ko-KR" dirty="0"/>
              <a:t>Docker</a:t>
            </a:r>
            <a:r>
              <a:rPr lang="ko-KR" altLang="en-US" dirty="0"/>
              <a:t>기반인 </a:t>
            </a:r>
            <a:r>
              <a:rPr lang="en-US" altLang="ko-KR" dirty="0"/>
              <a:t>Docker </a:t>
            </a:r>
            <a:r>
              <a:rPr lang="en-US" altLang="ko-KR" dirty="0" smtClean="0"/>
              <a:t>swarm</a:t>
            </a:r>
            <a:r>
              <a:rPr lang="ko-KR" altLang="en-US" dirty="0" smtClean="0"/>
              <a:t>기술을 활용하여 </a:t>
            </a:r>
            <a:r>
              <a:rPr lang="en-US" altLang="ko-KR" dirty="0" smtClean="0"/>
              <a:t>Cluster</a:t>
            </a:r>
            <a:r>
              <a:rPr lang="ko-KR" altLang="en-US" dirty="0"/>
              <a:t>환경을 </a:t>
            </a:r>
            <a:r>
              <a:rPr lang="ko-KR" altLang="en-US" dirty="0" smtClean="0"/>
              <a:t>구축해 보았습니다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91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2">
            <a:extLst>
              <a:ext uri="{FF2B5EF4-FFF2-40B4-BE49-F238E27FC236}">
                <a16:creationId xmlns:a16="http://schemas.microsoft.com/office/drawing/2014/main" id="{1F278302-448C-FE4E-A9C3-19500EFCD5C4}"/>
              </a:ext>
            </a:extLst>
          </p:cNvPr>
          <p:cNvSpPr/>
          <p:nvPr/>
        </p:nvSpPr>
        <p:spPr>
          <a:xfrm>
            <a:off x="202223" y="289105"/>
            <a:ext cx="6594231" cy="6339573"/>
          </a:xfrm>
          <a:prstGeom prst="rect">
            <a:avLst/>
          </a:prstGeom>
          <a:noFill/>
          <a:ln w="12700">
            <a:solidFill>
              <a:srgbClr val="6C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" algn="l"/>
            <a:r>
              <a:rPr lang="en-US" sz="1200" b="1" dirty="0" smtClean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VPC(10.0.0.0/16)</a:t>
            </a:r>
            <a:endParaRPr lang="en-US" sz="1200" b="1" dirty="0">
              <a:ln w="0"/>
              <a:solidFill>
                <a:srgbClr val="6CAE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70">
            <a:extLst>
              <a:ext uri="{FF2B5EF4-FFF2-40B4-BE49-F238E27FC236}">
                <a16:creationId xmlns:a16="http://schemas.microsoft.com/office/drawing/2014/main" id="{4C7502D1-F1AA-BE47-AB68-4953F6ECC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518" y="301575"/>
            <a:ext cx="412566" cy="377822"/>
          </a:xfrm>
          <a:prstGeom prst="rect">
            <a:avLst/>
          </a:prstGeom>
        </p:spPr>
      </p:pic>
      <p:sp>
        <p:nvSpPr>
          <p:cNvPr id="9" name="Rectangle 36">
            <a:extLst>
              <a:ext uri="{FF2B5EF4-FFF2-40B4-BE49-F238E27FC236}">
                <a16:creationId xmlns:a16="http://schemas.microsoft.com/office/drawing/2014/main" id="{A44F3825-172F-C84B-9C0C-FC3B6AA72957}"/>
              </a:ext>
            </a:extLst>
          </p:cNvPr>
          <p:cNvSpPr/>
          <p:nvPr/>
        </p:nvSpPr>
        <p:spPr>
          <a:xfrm>
            <a:off x="622084" y="691868"/>
            <a:ext cx="5796301" cy="5659694"/>
          </a:xfrm>
          <a:prstGeom prst="rect">
            <a:avLst/>
          </a:prstGeom>
          <a:noFill/>
          <a:ln w="1270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0472" y="507202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Public Subnet</a:t>
            </a:r>
          </a:p>
        </p:txBody>
      </p:sp>
      <p:sp>
        <p:nvSpPr>
          <p:cNvPr id="10" name="Rectangle 45">
            <a:extLst>
              <a:ext uri="{FF2B5EF4-FFF2-40B4-BE49-F238E27FC236}">
                <a16:creationId xmlns:a16="http://schemas.microsoft.com/office/drawing/2014/main" id="{DE1D7014-BE11-C843-9F72-50FC09E9753B}"/>
              </a:ext>
            </a:extLst>
          </p:cNvPr>
          <p:cNvSpPr/>
          <p:nvPr/>
        </p:nvSpPr>
        <p:spPr>
          <a:xfrm>
            <a:off x="941690" y="4978962"/>
            <a:ext cx="4975532" cy="1132286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Worker3(10.0.0.100)</a:t>
            </a:r>
            <a:endParaRPr lang="en-US" sz="10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49">
            <a:extLst>
              <a:ext uri="{FF2B5EF4-FFF2-40B4-BE49-F238E27FC236}">
                <a16:creationId xmlns:a16="http://schemas.microsoft.com/office/drawing/2014/main" id="{51695F39-87D9-8F4C-A09A-8B86BA3771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41690" y="1064326"/>
            <a:ext cx="321358" cy="321358"/>
          </a:xfrm>
          <a:prstGeom prst="rect">
            <a:avLst/>
          </a:prstGeom>
        </p:spPr>
      </p:pic>
      <p:sp>
        <p:nvSpPr>
          <p:cNvPr id="19" name="Rectangle 45">
            <a:extLst>
              <a:ext uri="{FF2B5EF4-FFF2-40B4-BE49-F238E27FC236}">
                <a16:creationId xmlns:a16="http://schemas.microsoft.com/office/drawing/2014/main" id="{DE1D7014-BE11-C843-9F72-50FC09E9753B}"/>
              </a:ext>
            </a:extLst>
          </p:cNvPr>
          <p:cNvSpPr/>
          <p:nvPr/>
        </p:nvSpPr>
        <p:spPr>
          <a:xfrm>
            <a:off x="941690" y="1064326"/>
            <a:ext cx="4975532" cy="1132286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Master(10.0.0.100)</a:t>
            </a:r>
            <a:endParaRPr lang="en-US" sz="10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49">
            <a:extLst>
              <a:ext uri="{FF2B5EF4-FFF2-40B4-BE49-F238E27FC236}">
                <a16:creationId xmlns:a16="http://schemas.microsoft.com/office/drawing/2014/main" id="{51695F39-87D9-8F4C-A09A-8B86BA3771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41690" y="4999987"/>
            <a:ext cx="321358" cy="321358"/>
          </a:xfrm>
          <a:prstGeom prst="rect">
            <a:avLst/>
          </a:prstGeom>
        </p:spPr>
      </p:pic>
      <p:sp>
        <p:nvSpPr>
          <p:cNvPr id="21" name="Rectangle 45">
            <a:extLst>
              <a:ext uri="{FF2B5EF4-FFF2-40B4-BE49-F238E27FC236}">
                <a16:creationId xmlns:a16="http://schemas.microsoft.com/office/drawing/2014/main" id="{DE1D7014-BE11-C843-9F72-50FC09E9753B}"/>
              </a:ext>
            </a:extLst>
          </p:cNvPr>
          <p:cNvSpPr/>
          <p:nvPr/>
        </p:nvSpPr>
        <p:spPr>
          <a:xfrm>
            <a:off x="941690" y="3739275"/>
            <a:ext cx="4975532" cy="1132286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Worker2(10.0.0.100)</a:t>
            </a:r>
            <a:endParaRPr lang="en-US" sz="10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49">
            <a:extLst>
              <a:ext uri="{FF2B5EF4-FFF2-40B4-BE49-F238E27FC236}">
                <a16:creationId xmlns:a16="http://schemas.microsoft.com/office/drawing/2014/main" id="{51695F39-87D9-8F4C-A09A-8B86BA3771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41690" y="3746060"/>
            <a:ext cx="321358" cy="321358"/>
          </a:xfrm>
          <a:prstGeom prst="rect">
            <a:avLst/>
          </a:prstGeom>
        </p:spPr>
      </p:pic>
      <p:sp>
        <p:nvSpPr>
          <p:cNvPr id="23" name="Rectangle 45">
            <a:extLst>
              <a:ext uri="{FF2B5EF4-FFF2-40B4-BE49-F238E27FC236}">
                <a16:creationId xmlns:a16="http://schemas.microsoft.com/office/drawing/2014/main" id="{DE1D7014-BE11-C843-9F72-50FC09E9753B}"/>
              </a:ext>
            </a:extLst>
          </p:cNvPr>
          <p:cNvSpPr/>
          <p:nvPr/>
        </p:nvSpPr>
        <p:spPr>
          <a:xfrm>
            <a:off x="941690" y="2401800"/>
            <a:ext cx="4975532" cy="1132286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Worker1(10.0.0.100)</a:t>
            </a:r>
            <a:endParaRPr lang="en-US" sz="10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49">
            <a:extLst>
              <a:ext uri="{FF2B5EF4-FFF2-40B4-BE49-F238E27FC236}">
                <a16:creationId xmlns:a16="http://schemas.microsoft.com/office/drawing/2014/main" id="{51695F39-87D9-8F4C-A09A-8B86BA3771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41690" y="2424884"/>
            <a:ext cx="321358" cy="32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" y="685799"/>
            <a:ext cx="10594731" cy="5336932"/>
          </a:xfrm>
          <a:prstGeom prst="rect">
            <a:avLst/>
          </a:prstGeom>
        </p:spPr>
      </p:pic>
      <p:sp>
        <p:nvSpPr>
          <p:cNvPr id="10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 txBox="1">
            <a:spLocks/>
          </p:cNvSpPr>
          <p:nvPr/>
        </p:nvSpPr>
        <p:spPr>
          <a:xfrm>
            <a:off x="0" y="148070"/>
            <a:ext cx="4852867" cy="537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400" dirty="0" smtClean="0">
                <a:solidFill>
                  <a:srgbClr val="FFC000"/>
                </a:solidFill>
              </a:rPr>
              <a:t>Cloud Formation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Master’s </a:t>
            </a:r>
            <a:r>
              <a:rPr lang="en-US" altLang="ko-KR" sz="2400" dirty="0">
                <a:solidFill>
                  <a:srgbClr val="FF0000"/>
                </a:solidFill>
              </a:rPr>
              <a:t>User </a:t>
            </a:r>
            <a:r>
              <a:rPr lang="en-US" altLang="ko-KR" sz="2400" dirty="0" smtClean="0">
                <a:solidFill>
                  <a:srgbClr val="FF0000"/>
                </a:solidFill>
              </a:rPr>
              <a:t>data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86300" y="378069"/>
            <a:ext cx="75057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614638" y="378069"/>
            <a:ext cx="0" cy="647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277708"/>
            <a:ext cx="11614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2031" y="501162"/>
            <a:ext cx="0" cy="5776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 txBox="1">
            <a:spLocks/>
          </p:cNvSpPr>
          <p:nvPr/>
        </p:nvSpPr>
        <p:spPr>
          <a:xfrm>
            <a:off x="0" y="148070"/>
            <a:ext cx="4852867" cy="537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400" dirty="0" smtClean="0">
                <a:solidFill>
                  <a:srgbClr val="FFC000"/>
                </a:solidFill>
              </a:rPr>
              <a:t>Cloud </a:t>
            </a:r>
            <a:r>
              <a:rPr lang="en-US" altLang="ko-KR" sz="2400" dirty="0">
                <a:solidFill>
                  <a:srgbClr val="FFC000"/>
                </a:solidFill>
              </a:rPr>
              <a:t>Formation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Worker’s </a:t>
            </a:r>
            <a:r>
              <a:rPr lang="en-US" altLang="ko-KR" sz="2400" dirty="0">
                <a:solidFill>
                  <a:srgbClr val="FF0000"/>
                </a:solidFill>
              </a:rPr>
              <a:t>User </a:t>
            </a:r>
            <a:r>
              <a:rPr lang="en-US" altLang="ko-KR" sz="2400" dirty="0" smtClean="0">
                <a:solidFill>
                  <a:srgbClr val="FF0000"/>
                </a:solidFill>
              </a:rPr>
              <a:t>data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686300" y="378069"/>
            <a:ext cx="75057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14638" y="378069"/>
            <a:ext cx="0" cy="647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6277708"/>
            <a:ext cx="11614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2031" y="501162"/>
            <a:ext cx="0" cy="5776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76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 프로젝트 소개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Formation Network생성</dc:title>
  <dc:creator>junbo</dc:creator>
  <cp:lastModifiedBy>junbo</cp:lastModifiedBy>
  <cp:revision>25</cp:revision>
  <dcterms:created xsi:type="dcterms:W3CDTF">2022-12-28T14:38:29Z</dcterms:created>
  <dcterms:modified xsi:type="dcterms:W3CDTF">2023-01-01T14:41:18Z</dcterms:modified>
</cp:coreProperties>
</file>