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7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3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6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7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0299-37B5-4894-B5B3-A7C082906EB1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1E4F-BC66-4E05-9980-D6226B70E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sv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2">
            <a:extLst>
              <a:ext uri="{FF2B5EF4-FFF2-40B4-BE49-F238E27FC236}">
                <a16:creationId xmlns:a16="http://schemas.microsoft.com/office/drawing/2014/main" id="{1F278302-448C-FE4E-A9C3-19500EFCD5C4}"/>
              </a:ext>
            </a:extLst>
          </p:cNvPr>
          <p:cNvSpPr/>
          <p:nvPr/>
        </p:nvSpPr>
        <p:spPr>
          <a:xfrm>
            <a:off x="475129" y="298418"/>
            <a:ext cx="6321325" cy="6330260"/>
          </a:xfrm>
          <a:prstGeom prst="rect">
            <a:avLst/>
          </a:prstGeom>
          <a:noFill/>
          <a:ln w="12700">
            <a:solidFill>
              <a:srgbClr val="6CA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" algn="l"/>
            <a:r>
              <a:rPr lang="en-US" sz="1200" b="1" dirty="0" smtClean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VPC(10.0.0.0/16)</a:t>
            </a:r>
            <a:endParaRPr lang="en-US" sz="1200" b="1" dirty="0">
              <a:ln w="0"/>
              <a:solidFill>
                <a:srgbClr val="6CAE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70">
            <a:extLst>
              <a:ext uri="{FF2B5EF4-FFF2-40B4-BE49-F238E27FC236}">
                <a16:creationId xmlns:a16="http://schemas.microsoft.com/office/drawing/2014/main" id="{4C7502D1-F1AA-BE47-AB68-4953F6EC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75129" y="289105"/>
            <a:ext cx="531221" cy="486485"/>
          </a:xfrm>
          <a:prstGeom prst="rect">
            <a:avLst/>
          </a:prstGeom>
        </p:spPr>
      </p:pic>
      <p:pic>
        <p:nvPicPr>
          <p:cNvPr id="8" name="Graphic 49">
            <a:extLst>
              <a:ext uri="{FF2B5EF4-FFF2-40B4-BE49-F238E27FC236}">
                <a16:creationId xmlns:a16="http://schemas.microsoft.com/office/drawing/2014/main" id="{6750C5FE-020A-BF4F-B3E8-0145F8C0FF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64855" y="0"/>
            <a:ext cx="741872" cy="679396"/>
          </a:xfrm>
          <a:prstGeom prst="rect">
            <a:avLst/>
          </a:prstGeom>
        </p:spPr>
      </p:pic>
      <p:sp>
        <p:nvSpPr>
          <p:cNvPr id="9" name="Rectangle 36">
            <a:extLst>
              <a:ext uri="{FF2B5EF4-FFF2-40B4-BE49-F238E27FC236}">
                <a16:creationId xmlns:a16="http://schemas.microsoft.com/office/drawing/2014/main" id="{A44F3825-172F-C84B-9C0C-FC3B6AA72957}"/>
              </a:ext>
            </a:extLst>
          </p:cNvPr>
          <p:cNvSpPr/>
          <p:nvPr/>
        </p:nvSpPr>
        <p:spPr>
          <a:xfrm>
            <a:off x="1105101" y="994527"/>
            <a:ext cx="5049514" cy="5357034"/>
          </a:xfrm>
          <a:prstGeom prst="rect">
            <a:avLst/>
          </a:prstGeom>
          <a:noFill/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854" y="778535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Public Subnet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49001" y="2263219"/>
            <a:ext cx="3097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여기다 완성된 </a:t>
            </a:r>
            <a:r>
              <a:rPr lang="ko-KR" altLang="en-US" dirty="0" err="1" smtClean="0"/>
              <a:t>아키텍쳐의</a:t>
            </a:r>
            <a:r>
              <a:rPr lang="ko-KR" altLang="en-US" dirty="0" smtClean="0"/>
              <a:t> 모습을 구현하고</a:t>
            </a:r>
            <a:endParaRPr lang="en-US" altLang="ko-KR" dirty="0" smtClean="0"/>
          </a:p>
          <a:p>
            <a:r>
              <a:rPr lang="ko-KR" altLang="en-US" dirty="0" smtClean="0"/>
              <a:t>다음 장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하나씩 풀어나가는 방식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40294" y="4231824"/>
            <a:ext cx="2754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10.0.0.100(master) 10.0.0.101(worker1)</a:t>
            </a:r>
          </a:p>
          <a:p>
            <a:r>
              <a:rPr lang="en-US" altLang="ko-KR" dirty="0" smtClean="0"/>
              <a:t>10.0.0.102(worker2)</a:t>
            </a:r>
          </a:p>
          <a:p>
            <a:r>
              <a:rPr lang="en-US" altLang="ko-KR" dirty="0" smtClean="0"/>
              <a:t>10.0.0.103(worker3)</a:t>
            </a:r>
          </a:p>
        </p:txBody>
      </p:sp>
    </p:spTree>
    <p:extLst>
      <p:ext uri="{BB962C8B-B14F-4D97-AF65-F5344CB8AC3E}">
        <p14:creationId xmlns:p14="http://schemas.microsoft.com/office/powerpoint/2010/main" val="31825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38200" y="31133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Cloud </a:t>
            </a:r>
            <a:r>
              <a:rPr lang="en-US" altLang="ko-KR" dirty="0" smtClean="0"/>
              <a:t>Formation </a:t>
            </a:r>
            <a:r>
              <a:rPr lang="en-US" altLang="ko-KR" dirty="0" smtClean="0"/>
              <a:t>cluster Network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4239" y="664064"/>
            <a:ext cx="10515600" cy="11408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Cloud </a:t>
            </a:r>
            <a:r>
              <a:rPr lang="en-US" altLang="ko-KR" dirty="0" smtClean="0">
                <a:solidFill>
                  <a:srgbClr val="FFC000"/>
                </a:solidFill>
              </a:rPr>
              <a:t>Formation</a:t>
            </a:r>
            <a:r>
              <a:rPr lang="en-US" altLang="ko-KR" dirty="0" smtClean="0"/>
              <a:t> </a:t>
            </a:r>
            <a:r>
              <a:rPr lang="en-US" altLang="ko-KR" dirty="0" smtClean="0"/>
              <a:t>Master </a:t>
            </a:r>
            <a:r>
              <a:rPr lang="en-US" altLang="ko-KR" dirty="0" err="1" smtClean="0"/>
              <a:t>Userdata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6087" y="2241983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21" y="2919046"/>
            <a:ext cx="9807790" cy="28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2972902"/>
            <a:ext cx="9807790" cy="1615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4096" y="2462893"/>
            <a:ext cx="8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Worker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36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Cloud Formation cluster Network생성</vt:lpstr>
      <vt:lpstr>  Cloud Formation Master Userdata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Formation Network생성</dc:title>
  <dc:creator>junbo</dc:creator>
  <cp:lastModifiedBy>junbo</cp:lastModifiedBy>
  <cp:revision>18</cp:revision>
  <dcterms:created xsi:type="dcterms:W3CDTF">2022-12-28T14:38:29Z</dcterms:created>
  <dcterms:modified xsi:type="dcterms:W3CDTF">2022-12-31T18:10:37Z</dcterms:modified>
</cp:coreProperties>
</file>