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76" r:id="rId7"/>
    <p:sldId id="279" r:id="rId8"/>
    <p:sldId id="262" r:id="rId9"/>
    <p:sldId id="271" r:id="rId10"/>
    <p:sldId id="272" r:id="rId11"/>
    <p:sldId id="275" r:id="rId12"/>
    <p:sldId id="273" r:id="rId13"/>
    <p:sldId id="27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4F566-5E43-4114-BBCB-C96C03C835D1}" v="2" dt="2022-12-11T16:17:16.984"/>
    <p1510:client id="{D62AE233-1175-46CA-A23F-9EC4A72EF999}" v="18" dt="2022-12-12T02:08:2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1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66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7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406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7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3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8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1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2339"/>
          </a:xfrm>
        </p:spPr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94" y="2836506"/>
            <a:ext cx="7175240" cy="3629608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Team members and </a:t>
            </a:r>
            <a:r>
              <a:rPr lang="en-IN" dirty="0" err="1"/>
              <a:t>Enrollment</a:t>
            </a:r>
            <a:r>
              <a:rPr lang="en-IN" dirty="0"/>
              <a:t> numbers</a:t>
            </a:r>
          </a:p>
          <a:p>
            <a:pPr algn="l"/>
            <a:endParaRPr lang="en-IN" dirty="0"/>
          </a:p>
          <a:p>
            <a:pPr algn="l"/>
            <a:r>
              <a:rPr lang="en-IN" dirty="0" err="1"/>
              <a:t>Damini</a:t>
            </a:r>
            <a:r>
              <a:rPr lang="en-IN" dirty="0"/>
              <a:t> </a:t>
            </a:r>
            <a:r>
              <a:rPr lang="en-IN" dirty="0" err="1"/>
              <a:t>Gadpal</a:t>
            </a:r>
            <a:r>
              <a:rPr lang="en-IN" dirty="0"/>
              <a:t> (EONFWL629541)</a:t>
            </a:r>
          </a:p>
          <a:p>
            <a:pPr algn="l"/>
            <a:r>
              <a:rPr lang="en-IN" dirty="0"/>
              <a:t>Sravani Simma(EBEON0722627757)</a:t>
            </a:r>
          </a:p>
          <a:p>
            <a:pPr algn="l"/>
            <a:r>
              <a:rPr lang="en-IN" dirty="0" err="1"/>
              <a:t>Arunprasath</a:t>
            </a:r>
            <a:r>
              <a:rPr lang="en-IN" dirty="0"/>
              <a:t> Sivakumar(EBEON0722624976)</a:t>
            </a:r>
          </a:p>
          <a:p>
            <a:pPr algn="l"/>
            <a:r>
              <a:rPr lang="en-IN" dirty="0" err="1"/>
              <a:t>KarvinBritto</a:t>
            </a:r>
            <a:r>
              <a:rPr lang="en-IN" dirty="0"/>
              <a:t> M (EBEON0722626000)</a:t>
            </a:r>
          </a:p>
          <a:p>
            <a:pPr algn="l"/>
            <a:r>
              <a:rPr lang="en-IN" dirty="0" err="1"/>
              <a:t>Krishnaraj</a:t>
            </a:r>
            <a:r>
              <a:rPr lang="en-IN" dirty="0"/>
              <a:t> B(EBEON0722625017)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433250" y="5963120"/>
            <a:ext cx="220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Guided by </a:t>
            </a:r>
            <a:r>
              <a:rPr lang="en-IN" dirty="0" err="1"/>
              <a:t>Varadarajan</a:t>
            </a:r>
            <a:r>
              <a:rPr lang="en-IN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While developing my module I faced errors regarding configuration files and while connection between submodules.</a:t>
            </a:r>
          </a:p>
          <a:p>
            <a:r>
              <a:rPr lang="en-IN" dirty="0"/>
              <a:t>Later I work on errors and fixed errors and finally I got output.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279D-BDC8-EFA8-AB8B-AB5FA28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Tested result</a:t>
            </a:r>
          </a:p>
          <a:p>
            <a:pPr marL="0" indent="0">
              <a:buNone/>
            </a:pPr>
            <a:r>
              <a:rPr lang="en-IN" dirty="0"/>
              <a:t>Test tool: JUnit test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2D80B-B072-7711-2FBC-B159DFFB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81" y="1435375"/>
            <a:ext cx="8273143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AAC-70DC-81F1-4D25-573521C2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Order module customers can easily can find product using search bar </a:t>
            </a:r>
          </a:p>
          <a:p>
            <a:r>
              <a:rPr lang="en-IN" dirty="0"/>
              <a:t>Customers can easily  zoom items images</a:t>
            </a:r>
          </a:p>
          <a:p>
            <a:r>
              <a:rPr lang="en-IN" dirty="0"/>
              <a:t>Customers can easily view the product details </a:t>
            </a:r>
          </a:p>
          <a:p>
            <a:r>
              <a:rPr lang="en-IN" dirty="0"/>
              <a:t>Customers can easily add products into cart</a:t>
            </a:r>
          </a:p>
          <a:p>
            <a:r>
              <a:rPr lang="en-IN" dirty="0"/>
              <a:t>Customers can easily order grocery items by simple steps</a:t>
            </a:r>
          </a:p>
        </p:txBody>
      </p:sp>
    </p:spTree>
    <p:extLst>
      <p:ext uri="{BB962C8B-B14F-4D97-AF65-F5344CB8AC3E}">
        <p14:creationId xmlns:p14="http://schemas.microsoft.com/office/powerpoint/2010/main" val="331954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We can give more advance software for grocery delivery application including more facilities. </a:t>
            </a:r>
          </a:p>
          <a:p>
            <a:r>
              <a:rPr lang="en-IN" dirty="0"/>
              <a:t>Create the master and slave database structure to reduce the overload of the database queries</a:t>
            </a:r>
          </a:p>
          <a:p>
            <a:r>
              <a:rPr lang="en-IN" dirty="0"/>
              <a:t>Implement the backup mechanism for taking backup of codebase and database on regular basis on different severs.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project is only a humble venture to satisfy the needs of users . Several user friendly coding have also adopted.</a:t>
            </a:r>
          </a:p>
          <a:p>
            <a:r>
              <a:rPr lang="en-IN" dirty="0"/>
              <a:t>User can easily interact with my application and also they can buy products by  simple steps.</a:t>
            </a:r>
          </a:p>
          <a:p>
            <a:r>
              <a:rPr lang="en-IN" dirty="0"/>
              <a:t>Finally </a:t>
            </a:r>
            <a:r>
              <a:rPr lang="en-IN"/>
              <a:t>my project is </a:t>
            </a:r>
            <a:r>
              <a:rPr lang="en-IN" dirty="0"/>
              <a:t>implemented and  tested according to test cases.</a:t>
            </a:r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Module (</a:t>
            </a:r>
            <a:r>
              <a:rPr lang="en-IN" dirty="0" err="1"/>
              <a:t>Damini</a:t>
            </a:r>
            <a:r>
              <a:rPr lang="en-IN" dirty="0"/>
              <a:t>)</a:t>
            </a:r>
          </a:p>
          <a:p>
            <a:r>
              <a:rPr lang="en-IN" dirty="0"/>
              <a:t>Order Module (Sravani)</a:t>
            </a:r>
          </a:p>
          <a:p>
            <a:r>
              <a:rPr lang="en-IN" dirty="0"/>
              <a:t>Customer Details Module (</a:t>
            </a:r>
            <a:r>
              <a:rPr lang="en-IN" dirty="0" err="1"/>
              <a:t>ArunPrasadh</a:t>
            </a:r>
            <a:r>
              <a:rPr lang="en-IN" dirty="0"/>
              <a:t>)</a:t>
            </a:r>
          </a:p>
          <a:p>
            <a:r>
              <a:rPr lang="en-IN" dirty="0"/>
              <a:t>Delivery Management System(</a:t>
            </a:r>
            <a:r>
              <a:rPr lang="en-IN" dirty="0" err="1"/>
              <a:t>Karvin</a:t>
            </a:r>
            <a:r>
              <a:rPr lang="en-IN" dirty="0"/>
              <a:t>)</a:t>
            </a:r>
          </a:p>
          <a:p>
            <a:r>
              <a:rPr lang="en-IN" dirty="0"/>
              <a:t>Product Details (</a:t>
            </a:r>
            <a:r>
              <a:rPr lang="en-IN" dirty="0" err="1"/>
              <a:t>Krishnaraj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Order Module</a:t>
            </a:r>
          </a:p>
          <a:p>
            <a:pPr marL="0" indent="0">
              <a:buNone/>
            </a:pPr>
            <a:r>
              <a:rPr lang="en-IN" dirty="0"/>
              <a:t>Goals:</a:t>
            </a:r>
          </a:p>
          <a:p>
            <a:pPr marL="0" indent="0">
              <a:buNone/>
            </a:pPr>
            <a:r>
              <a:rPr lang="en-IN" dirty="0"/>
              <a:t>How to add product into cart</a:t>
            </a:r>
          </a:p>
          <a:p>
            <a:pPr marL="0" indent="0">
              <a:buNone/>
            </a:pPr>
            <a:r>
              <a:rPr lang="en-IN" dirty="0"/>
              <a:t>How to achieve payment process</a:t>
            </a:r>
          </a:p>
          <a:p>
            <a:pPr marL="0" indent="0">
              <a:buNone/>
            </a:pPr>
            <a:r>
              <a:rPr lang="en-IN" dirty="0"/>
              <a:t>How to view order status</a:t>
            </a:r>
          </a:p>
          <a:p>
            <a:pPr marL="0" indent="0">
              <a:buNone/>
            </a:pPr>
            <a:r>
              <a:rPr lang="en-IN" dirty="0"/>
              <a:t>How to maintain offers and discounts          </a:t>
            </a:r>
          </a:p>
          <a:p>
            <a:pPr marL="0" indent="0">
              <a:buNone/>
            </a:pPr>
            <a:r>
              <a:rPr lang="en-IN" dirty="0"/>
              <a:t>Submodules:</a:t>
            </a:r>
          </a:p>
          <a:p>
            <a:r>
              <a:rPr lang="en-IN" dirty="0"/>
              <a:t>Cart</a:t>
            </a:r>
          </a:p>
          <a:p>
            <a:r>
              <a:rPr lang="en-IN" dirty="0"/>
              <a:t>Payment </a:t>
            </a:r>
          </a:p>
          <a:p>
            <a:r>
              <a:rPr lang="en-IN" dirty="0"/>
              <a:t>Order details</a:t>
            </a:r>
          </a:p>
          <a:p>
            <a:r>
              <a:rPr lang="en-IN" dirty="0"/>
              <a:t>Offers and discounts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383786"/>
            <a:ext cx="10515600" cy="1183757"/>
          </a:xfrm>
        </p:spPr>
        <p:txBody>
          <a:bodyPr/>
          <a:lstStyle/>
          <a:p>
            <a:r>
              <a:rPr lang="en-IN" dirty="0"/>
              <a:t>Module 1:Cart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Definition: Shopping cart enables customers to select products , review what they selected , make modifications or add extra items if needed , and purchase the products.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 when ever customer click on the “add to cart” button . it redirect to the cart  this action control  by productconroller.java class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2:Payment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Definition: Online payments refer to the electronic exchange of currency through the internet. These payment usually consist of the transfer of monetary funds from a customer’s bank or credit or debit account, into the seller’s bank account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This this payment process control  by payment controller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3: Order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Definition: Order Details consists name of the item ,order number, total price, discount price, order date , order status.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In this module customer when ever click on “my order”  it redirect to customer/</a:t>
            </a:r>
            <a:r>
              <a:rPr lang="en-IN" dirty="0" err="1"/>
              <a:t>my_account</a:t>
            </a:r>
            <a:r>
              <a:rPr lang="en-IN" dirty="0"/>
              <a:t> it is control by Orderdetailcontroller.java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07F2-EABB-7DE7-DDF5-8591C154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4: Offers and Discounts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02EA-663F-BC9A-9361-0B708BED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Definition: The offer which is made to an individual or to a specific group of individual is said to be specific offer</a:t>
            </a:r>
          </a:p>
          <a:p>
            <a:pPr marL="0" indent="0">
              <a:buNone/>
            </a:pPr>
            <a:r>
              <a:rPr lang="en-IN" dirty="0"/>
              <a:t>Module interconnection:</a:t>
            </a:r>
          </a:p>
          <a:p>
            <a:pPr marL="0" indent="0">
              <a:buNone/>
            </a:pPr>
            <a:r>
              <a:rPr lang="en-IN" dirty="0"/>
              <a:t>Offers and Discounts control by ProductAdmController.java</a:t>
            </a:r>
          </a:p>
          <a:p>
            <a:pPr marL="0" indent="0">
              <a:buNone/>
            </a:pPr>
            <a:r>
              <a:rPr lang="en-IN" dirty="0"/>
              <a:t>In this module admin can  add product name , product description , and </a:t>
            </a:r>
            <a:r>
              <a:rPr lang="en-IN" dirty="0" err="1"/>
              <a:t>mrp</a:t>
            </a:r>
            <a:r>
              <a:rPr lang="en-IN" dirty="0"/>
              <a:t> rate, price, product status, product </a:t>
            </a:r>
            <a:r>
              <a:rPr lang="en-IN" dirty="0" err="1"/>
              <a:t>img</a:t>
            </a:r>
            <a:r>
              <a:rPr lang="en-IN" dirty="0"/>
              <a:t>. </a:t>
            </a:r>
          </a:p>
          <a:p>
            <a:pPr marL="0" indent="0">
              <a:buNone/>
            </a:pPr>
            <a:r>
              <a:rPr lang="en-IN" dirty="0"/>
              <a:t>When ever click on submit “/</a:t>
            </a:r>
            <a:r>
              <a:rPr lang="en-IN" dirty="0" err="1"/>
              <a:t>saveProduct</a:t>
            </a:r>
            <a:r>
              <a:rPr lang="en-IN" dirty="0"/>
              <a:t>” is control by ProductAdminController.java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1476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project architecture diagram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417F34-F0F7-8DAE-B7FA-92AF1EB5DDAE}"/>
              </a:ext>
            </a:extLst>
          </p:cNvPr>
          <p:cNvGrpSpPr/>
          <p:nvPr/>
        </p:nvGrpSpPr>
        <p:grpSpPr>
          <a:xfrm>
            <a:off x="5788240" y="3515556"/>
            <a:ext cx="5956917" cy="2661407"/>
            <a:chOff x="417116" y="-194172"/>
            <a:chExt cx="10590454" cy="564926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E5F7A24-E638-DD19-E52B-5AC4521D8347}"/>
                </a:ext>
              </a:extLst>
            </p:cNvPr>
            <p:cNvSpPr txBox="1">
              <a:spLocks/>
            </p:cNvSpPr>
            <p:nvPr/>
          </p:nvSpPr>
          <p:spPr>
            <a:xfrm>
              <a:off x="491970" y="-194172"/>
              <a:ext cx="10515600" cy="132556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rgbClr val="002060"/>
                  </a:solidFill>
                </a:rPr>
                <a:t>Project Architecture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CE968-6D3E-EAFF-51BF-07EE1E9F9336}"/>
                </a:ext>
              </a:extLst>
            </p:cNvPr>
            <p:cNvSpPr/>
            <p:nvPr/>
          </p:nvSpPr>
          <p:spPr>
            <a:xfrm>
              <a:off x="417116" y="2351484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Login</a:t>
              </a:r>
              <a:endParaRPr lang="en-IN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2FB40-B2C0-81A5-C46E-A60A0E468457}"/>
                </a:ext>
              </a:extLst>
            </p:cNvPr>
            <p:cNvSpPr/>
            <p:nvPr/>
          </p:nvSpPr>
          <p:spPr>
            <a:xfrm>
              <a:off x="3866686" y="2269110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223A15-F720-8B59-90AD-344C40110DAA}"/>
                </a:ext>
              </a:extLst>
            </p:cNvPr>
            <p:cNvSpPr/>
            <p:nvPr/>
          </p:nvSpPr>
          <p:spPr>
            <a:xfrm>
              <a:off x="7368371" y="224137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Stock maintenance</a:t>
              </a:r>
              <a:endParaRPr lang="en-I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9403CE-B334-057D-6E24-C442BD6DED0E}"/>
                </a:ext>
              </a:extLst>
            </p:cNvPr>
            <p:cNvSpPr/>
            <p:nvPr/>
          </p:nvSpPr>
          <p:spPr>
            <a:xfrm>
              <a:off x="4611949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</a:t>
              </a:r>
              <a:endParaRPr lang="en-IN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5B127C-9569-0259-1844-8D8A9C95F2AF}"/>
                </a:ext>
              </a:extLst>
            </p:cNvPr>
            <p:cNvSpPr/>
            <p:nvPr/>
          </p:nvSpPr>
          <p:spPr>
            <a:xfrm>
              <a:off x="8460324" y="4594719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checkout</a:t>
              </a:r>
              <a:endParaRPr lang="en-IN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1184A-9DC2-35F6-3D62-5D15CB915975}"/>
                </a:ext>
              </a:extLst>
            </p:cNvPr>
            <p:cNvSpPr/>
            <p:nvPr/>
          </p:nvSpPr>
          <p:spPr>
            <a:xfrm>
              <a:off x="2081814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Report</a:t>
              </a:r>
              <a:endParaRPr lang="en-IN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507FE6-4E1A-CF1C-8973-35ED556C8D65}"/>
                </a:ext>
              </a:extLst>
            </p:cNvPr>
            <p:cNvSpPr/>
            <p:nvPr/>
          </p:nvSpPr>
          <p:spPr>
            <a:xfrm>
              <a:off x="4611949" y="75212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  <a:endParaRPr lang="en-IN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871115-A01C-F0F2-F0EE-59C0822DBBA8}"/>
                </a:ext>
              </a:extLst>
            </p:cNvPr>
            <p:cNvSpPr/>
            <p:nvPr/>
          </p:nvSpPr>
          <p:spPr>
            <a:xfrm>
              <a:off x="7896593" y="188903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Approved</a:t>
              </a:r>
              <a:endParaRPr lang="en-IN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5DC5AB-F71C-7DBA-4841-8ADEB3FB1759}"/>
                </a:ext>
              </a:extLst>
            </p:cNvPr>
            <p:cNvSpPr/>
            <p:nvPr/>
          </p:nvSpPr>
          <p:spPr>
            <a:xfrm>
              <a:off x="7887810" y="1260902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Pending</a:t>
              </a:r>
              <a:endParaRPr lang="en-IN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148FC7-55D6-80D4-DBFE-D1CE1F98339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01023" y="2686361"/>
              <a:ext cx="1265663" cy="823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354C2D-E604-166D-1906-6901E7FE0E7A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958640" y="3103611"/>
              <a:ext cx="745263" cy="151698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0C0BC7-FAA0-DD55-26CA-DE627D6B8CD0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795856" y="5011970"/>
              <a:ext cx="1664468" cy="258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821BA8-41D0-94DE-BAB7-C76FFE1F127B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703903" y="3075879"/>
              <a:ext cx="2756422" cy="154471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528154-E3A4-2997-4C16-A4B0EB88625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3173768" y="3103611"/>
              <a:ext cx="1784872" cy="1516982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8CD046-21B5-8F48-91BC-3D5E83AC5E09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4958640" y="1586629"/>
              <a:ext cx="745263" cy="6824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9DEF4-1249-E5BB-512D-A10982AA4B7A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flipH="1">
              <a:off x="6795856" y="728191"/>
              <a:ext cx="2019529" cy="4411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5AA3CC-027A-6F3A-F270-F87B879C5BDD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 flipV="1">
              <a:off x="6795856" y="1169379"/>
              <a:ext cx="1091954" cy="3611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901C8D-0761-640A-89D7-BE56DB1FFD7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6050593" y="2658629"/>
              <a:ext cx="1317778" cy="2773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4E6E-616D-E3B3-2590-B8427C9E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EFB89-AACB-82B7-B349-89463577AD48}"/>
              </a:ext>
            </a:extLst>
          </p:cNvPr>
          <p:cNvCxnSpPr>
            <a:cxnSpLocks/>
          </p:cNvCxnSpPr>
          <p:nvPr/>
        </p:nvCxnSpPr>
        <p:spPr>
          <a:xfrm>
            <a:off x="5694785" y="1891410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8FFE59-E477-A127-0A48-A068ED169076}"/>
              </a:ext>
            </a:extLst>
          </p:cNvPr>
          <p:cNvSpPr/>
          <p:nvPr/>
        </p:nvSpPr>
        <p:spPr>
          <a:xfrm>
            <a:off x="5130281" y="3089429"/>
            <a:ext cx="1931437" cy="168879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Grocery order module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B3ADB8-1328-9223-10BD-8B2F0E657C24}"/>
              </a:ext>
            </a:extLst>
          </p:cNvPr>
          <p:cNvSpPr/>
          <p:nvPr/>
        </p:nvSpPr>
        <p:spPr>
          <a:xfrm>
            <a:off x="4441371" y="1266145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 Management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EB0D72-46A7-0152-DCE4-C4EE83290B19}"/>
              </a:ext>
            </a:extLst>
          </p:cNvPr>
          <p:cNvSpPr/>
          <p:nvPr/>
        </p:nvSpPr>
        <p:spPr>
          <a:xfrm>
            <a:off x="643903" y="2966160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Cart Management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4DF26-0F88-C929-C1B9-FE7FFCCCA37F}"/>
              </a:ext>
            </a:extLst>
          </p:cNvPr>
          <p:cNvSpPr/>
          <p:nvPr/>
        </p:nvSpPr>
        <p:spPr>
          <a:xfrm>
            <a:off x="7296538" y="5399738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Checkout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6297FF-C1B2-9C1A-5901-3F8EAD4393EF}"/>
              </a:ext>
            </a:extLst>
          </p:cNvPr>
          <p:cNvSpPr/>
          <p:nvPr/>
        </p:nvSpPr>
        <p:spPr>
          <a:xfrm>
            <a:off x="8813541" y="2778889"/>
            <a:ext cx="2855167" cy="8490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 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09A51F-FFBD-78D9-53BA-CF3600A6B477}"/>
              </a:ext>
            </a:extLst>
          </p:cNvPr>
          <p:cNvSpPr/>
          <p:nvPr/>
        </p:nvSpPr>
        <p:spPr>
          <a:xfrm>
            <a:off x="2071486" y="5327878"/>
            <a:ext cx="285516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Offers and Discount </a:t>
            </a:r>
            <a:r>
              <a:rPr lang="en-IN" dirty="0" err="1"/>
              <a:t>magement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E5A503-F7F8-11A1-07A2-3FB665E4AE2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868954" y="2115230"/>
            <a:ext cx="1" cy="10765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4C8624-6A66-556E-DC8D-B56E4DD019DF}"/>
              </a:ext>
            </a:extLst>
          </p:cNvPr>
          <p:cNvCxnSpPr>
            <a:cxnSpLocks/>
          </p:cNvCxnSpPr>
          <p:nvPr/>
        </p:nvCxnSpPr>
        <p:spPr>
          <a:xfrm>
            <a:off x="3572640" y="3440704"/>
            <a:ext cx="1495634" cy="3745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E23285-0B2F-E925-1023-0B9E0626BE0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142060" y="4530904"/>
            <a:ext cx="1271073" cy="7769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4537B2-4C2E-3A6E-8349-BA1EE0B64915}"/>
              </a:ext>
            </a:extLst>
          </p:cNvPr>
          <p:cNvCxnSpPr>
            <a:cxnSpLocks/>
          </p:cNvCxnSpPr>
          <p:nvPr/>
        </p:nvCxnSpPr>
        <p:spPr>
          <a:xfrm flipV="1">
            <a:off x="6938867" y="3094811"/>
            <a:ext cx="1874674" cy="835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C46E01-A963-3ADC-1E46-A8E767142080}"/>
              </a:ext>
            </a:extLst>
          </p:cNvPr>
          <p:cNvCxnSpPr>
            <a:cxnSpLocks/>
          </p:cNvCxnSpPr>
          <p:nvPr/>
        </p:nvCxnSpPr>
        <p:spPr>
          <a:xfrm>
            <a:off x="6778869" y="4604968"/>
            <a:ext cx="1361357" cy="7662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</TotalTime>
  <Words>584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Grocery Delivery Application</vt:lpstr>
      <vt:lpstr>Grocery Delivery Application</vt:lpstr>
      <vt:lpstr>Grocery Delivery Application</vt:lpstr>
      <vt:lpstr>Module 1:Cart</vt:lpstr>
      <vt:lpstr>Module 2:Payment </vt:lpstr>
      <vt:lpstr>Module 3: Order Details</vt:lpstr>
      <vt:lpstr>Module 4: Offers and Discounts</vt:lpstr>
      <vt:lpstr>Project overview</vt:lpstr>
      <vt:lpstr>Dataflow diagram</vt:lpstr>
      <vt:lpstr>Challenging issues</vt:lpstr>
      <vt:lpstr>Testing </vt:lpstr>
      <vt:lpstr>Features about the module </vt:lpstr>
      <vt:lpstr>Future enhancement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sravanisimma96@gmail.com</cp:lastModifiedBy>
  <cp:revision>9</cp:revision>
  <dcterms:created xsi:type="dcterms:W3CDTF">2022-08-01T12:32:56Z</dcterms:created>
  <dcterms:modified xsi:type="dcterms:W3CDTF">2022-12-13T05:45:09Z</dcterms:modified>
</cp:coreProperties>
</file>