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4.xml" ContentType="application/vnd.openxmlformats-officedocument.drawingml.diagramData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3" autoAdjust="0"/>
    <p:restoredTop sz="94660"/>
  </p:normalViewPr>
  <p:slideViewPr>
    <p:cSldViewPr snapToGrid="0">
      <p:cViewPr varScale="1">
        <p:scale>
          <a:sx n="64" d="100"/>
          <a:sy n="64" d="100"/>
        </p:scale>
        <p:origin x="84" y="28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B89CDF-2F64-453E-9ED6-F9D178F2A2B9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D563316-0608-4348-9699-15218F3EBBAD}">
      <dgm:prSet/>
      <dgm:spPr/>
      <dgm:t>
        <a:bodyPr/>
        <a:lstStyle/>
        <a:p>
          <a:r>
            <a:rPr lang="en-US" dirty="0"/>
            <a:t>`</a:t>
          </a:r>
          <a:r>
            <a:rPr lang="en-US" b="1" i="1" dirty="0"/>
            <a:t>Latticework</a:t>
          </a:r>
          <a:r>
            <a:rPr lang="en-US" dirty="0"/>
            <a:t>`</a:t>
          </a:r>
        </a:p>
      </dgm:t>
    </dgm:pt>
    <dgm:pt modelId="{B6C34D14-91CE-499A-BB46-D7AD7BA51BBD}" type="parTrans" cxnId="{F4496FDD-E103-45B8-B3DE-80C320111EBC}">
      <dgm:prSet/>
      <dgm:spPr/>
      <dgm:t>
        <a:bodyPr/>
        <a:lstStyle/>
        <a:p>
          <a:endParaRPr lang="en-US"/>
        </a:p>
      </dgm:t>
    </dgm:pt>
    <dgm:pt modelId="{9751D9E3-08A8-4E9E-8025-95E771C1B169}" type="sibTrans" cxnId="{F4496FDD-E103-45B8-B3DE-80C320111EBC}">
      <dgm:prSet/>
      <dgm:spPr/>
      <dgm:t>
        <a:bodyPr/>
        <a:lstStyle/>
        <a:p>
          <a:endParaRPr lang="en-US"/>
        </a:p>
      </dgm:t>
    </dgm:pt>
    <dgm:pt modelId="{A6919E64-243F-46BC-8D04-FFE784210B89}">
      <dgm:prSet/>
      <dgm:spPr/>
      <dgm:t>
        <a:bodyPr/>
        <a:lstStyle/>
        <a:p>
          <a:r>
            <a:rPr lang="en-US"/>
            <a:t>EBH: “Latticework of meter sticks and light clocks”</a:t>
          </a:r>
        </a:p>
      </dgm:t>
    </dgm:pt>
    <dgm:pt modelId="{2EA1DE66-BA79-4112-BB30-58F0E35129A2}" type="parTrans" cxnId="{EF66F760-FDB1-4592-9930-04B5A5F01BEB}">
      <dgm:prSet/>
      <dgm:spPr/>
      <dgm:t>
        <a:bodyPr/>
        <a:lstStyle/>
        <a:p>
          <a:endParaRPr lang="en-US"/>
        </a:p>
      </dgm:t>
    </dgm:pt>
    <dgm:pt modelId="{FD817CBB-606D-48D2-81B4-4976757A6E9D}" type="sibTrans" cxnId="{EF66F760-FDB1-4592-9930-04B5A5F01BEB}">
      <dgm:prSet/>
      <dgm:spPr/>
      <dgm:t>
        <a:bodyPr/>
        <a:lstStyle/>
        <a:p>
          <a:endParaRPr lang="en-US"/>
        </a:p>
      </dgm:t>
    </dgm:pt>
    <dgm:pt modelId="{ECD4190F-C3E1-4263-9E0B-9F55E7DE6982}">
      <dgm:prSet/>
      <dgm:spPr/>
      <dgm:t>
        <a:bodyPr/>
        <a:lstStyle/>
        <a:p>
          <a:r>
            <a:rPr lang="en-US" dirty="0"/>
            <a:t>Geometric representation of spacetime: this is the </a:t>
          </a:r>
          <a:r>
            <a:rPr lang="en-US" i="1" dirty="0"/>
            <a:t>graph paper</a:t>
          </a:r>
          <a:r>
            <a:rPr lang="en-US" dirty="0"/>
            <a:t> we will plot on</a:t>
          </a:r>
        </a:p>
      </dgm:t>
    </dgm:pt>
    <dgm:pt modelId="{6CA4C82A-52F5-4CB5-B3D5-BD558E1DFEAB}" type="parTrans" cxnId="{73C8705E-7E3F-4899-A19F-5D5EFC213A52}">
      <dgm:prSet/>
      <dgm:spPr/>
      <dgm:t>
        <a:bodyPr/>
        <a:lstStyle/>
        <a:p>
          <a:endParaRPr lang="en-US"/>
        </a:p>
      </dgm:t>
    </dgm:pt>
    <dgm:pt modelId="{2A59255E-5498-4862-92DD-A7E2F4456169}" type="sibTrans" cxnId="{73C8705E-7E3F-4899-A19F-5D5EFC213A52}">
      <dgm:prSet/>
      <dgm:spPr/>
      <dgm:t>
        <a:bodyPr/>
        <a:lstStyle/>
        <a:p>
          <a:endParaRPr lang="en-US"/>
        </a:p>
      </dgm:t>
    </dgm:pt>
    <dgm:pt modelId="{C7185AE0-ED66-49EB-88C7-4D9043100DD4}">
      <dgm:prSet/>
      <dgm:spPr/>
      <dgm:t>
        <a:bodyPr/>
        <a:lstStyle/>
        <a:p>
          <a:r>
            <a:rPr lang="en-US"/>
            <a:t>point (`</a:t>
          </a:r>
          <a:r>
            <a:rPr lang="en-US" b="1" i="1"/>
            <a:t>Node</a:t>
          </a:r>
          <a:r>
            <a:rPr lang="en-US"/>
            <a:t>`?)</a:t>
          </a:r>
        </a:p>
      </dgm:t>
    </dgm:pt>
    <dgm:pt modelId="{DCF0FFB2-9F17-4848-B766-C2E3A50240EB}" type="parTrans" cxnId="{F2D13C21-7C2B-4D7A-BBB4-2B7F09B6EF21}">
      <dgm:prSet/>
      <dgm:spPr/>
      <dgm:t>
        <a:bodyPr/>
        <a:lstStyle/>
        <a:p>
          <a:endParaRPr lang="en-US"/>
        </a:p>
      </dgm:t>
    </dgm:pt>
    <dgm:pt modelId="{7A9AD462-1AA4-4D08-91F1-EC20A6F1F5FB}" type="sibTrans" cxnId="{F2D13C21-7C2B-4D7A-BBB4-2B7F09B6EF21}">
      <dgm:prSet/>
      <dgm:spPr/>
      <dgm:t>
        <a:bodyPr/>
        <a:lstStyle/>
        <a:p>
          <a:endParaRPr lang="en-US"/>
        </a:p>
      </dgm:t>
    </dgm:pt>
    <dgm:pt modelId="{61BB2E59-559A-4AF2-AB28-A49EE505D831}">
      <dgm:prSet/>
      <dgm:spPr/>
      <dgm:t>
        <a:bodyPr/>
        <a:lstStyle/>
        <a:p>
          <a:r>
            <a:rPr lang="en-US"/>
            <a:t>Coordinates on each point correspond to array indices</a:t>
          </a:r>
        </a:p>
      </dgm:t>
    </dgm:pt>
    <dgm:pt modelId="{C3547A37-42E0-4706-AC0D-FBC9A391B991}" type="parTrans" cxnId="{B9F570CE-F4B5-44F5-931D-C081D01CF035}">
      <dgm:prSet/>
      <dgm:spPr/>
      <dgm:t>
        <a:bodyPr/>
        <a:lstStyle/>
        <a:p>
          <a:endParaRPr lang="en-US"/>
        </a:p>
      </dgm:t>
    </dgm:pt>
    <dgm:pt modelId="{231F0E37-18F4-457D-987E-13E2898AF950}" type="sibTrans" cxnId="{B9F570CE-F4B5-44F5-931D-C081D01CF035}">
      <dgm:prSet/>
      <dgm:spPr/>
      <dgm:t>
        <a:bodyPr/>
        <a:lstStyle/>
        <a:p>
          <a:endParaRPr lang="en-US"/>
        </a:p>
      </dgm:t>
    </dgm:pt>
    <dgm:pt modelId="{18AF57D9-ED07-4435-9D03-847E0FD1EBD9}">
      <dgm:prSet/>
      <dgm:spPr/>
      <dgm:t>
        <a:bodyPr/>
        <a:lstStyle/>
        <a:p>
          <a:r>
            <a:rPr lang="en-US"/>
            <a:t>Array indices must be integer numbers, and the set of integers is smaller than the set of real numbers</a:t>
          </a:r>
        </a:p>
      </dgm:t>
    </dgm:pt>
    <dgm:pt modelId="{A67CF62F-C0B8-45B2-B6CD-9ABBBF4EE337}" type="parTrans" cxnId="{0268BBC8-49DD-44EE-B0CB-25CC5198D103}">
      <dgm:prSet/>
      <dgm:spPr/>
      <dgm:t>
        <a:bodyPr/>
        <a:lstStyle/>
        <a:p>
          <a:endParaRPr lang="en-US"/>
        </a:p>
      </dgm:t>
    </dgm:pt>
    <dgm:pt modelId="{4EB9D393-9769-47C8-8223-821A808C6EF0}" type="sibTrans" cxnId="{0268BBC8-49DD-44EE-B0CB-25CC5198D103}">
      <dgm:prSet/>
      <dgm:spPr/>
      <dgm:t>
        <a:bodyPr/>
        <a:lstStyle/>
        <a:p>
          <a:endParaRPr lang="en-US"/>
        </a:p>
      </dgm:t>
    </dgm:pt>
    <dgm:pt modelId="{EEBCA5E1-313F-4F31-A53C-BADE79E5FE38}">
      <dgm:prSet/>
      <dgm:spPr/>
      <dgm:t>
        <a:bodyPr/>
        <a:lstStyle/>
        <a:p>
          <a:r>
            <a:rPr lang="en-US"/>
            <a:t>We’ll have to interpolate from point to point</a:t>
          </a:r>
        </a:p>
      </dgm:t>
    </dgm:pt>
    <dgm:pt modelId="{7AF708F0-BD1E-4C27-BFA0-0B6C1A5DB1AE}" type="parTrans" cxnId="{C6610590-3C21-4BF6-8535-F15E13C459A0}">
      <dgm:prSet/>
      <dgm:spPr/>
      <dgm:t>
        <a:bodyPr/>
        <a:lstStyle/>
        <a:p>
          <a:endParaRPr lang="en-US"/>
        </a:p>
      </dgm:t>
    </dgm:pt>
    <dgm:pt modelId="{30A1D016-F1F7-4B7D-8A9E-B7011D9AA7E3}" type="sibTrans" cxnId="{C6610590-3C21-4BF6-8535-F15E13C459A0}">
      <dgm:prSet/>
      <dgm:spPr/>
      <dgm:t>
        <a:bodyPr/>
        <a:lstStyle/>
        <a:p>
          <a:endParaRPr lang="en-US"/>
        </a:p>
      </dgm:t>
    </dgm:pt>
    <dgm:pt modelId="{E993F563-35E4-4649-B41C-E01B0F71DA73}">
      <dgm:prSet/>
      <dgm:spPr/>
      <dgm:t>
        <a:bodyPr/>
        <a:lstStyle/>
        <a:p>
          <a:r>
            <a:rPr lang="en-US"/>
            <a:t>Resolution of plot (precision) will be determined by the </a:t>
          </a:r>
          <a:r>
            <a:rPr lang="en-US" b="1" i="1"/>
            <a:t>GSF</a:t>
          </a:r>
          <a:r>
            <a:rPr lang="en-US"/>
            <a:t> for each dimension</a:t>
          </a:r>
        </a:p>
      </dgm:t>
    </dgm:pt>
    <dgm:pt modelId="{ECEE99D4-F7B9-4CD7-8A8F-526678356509}" type="parTrans" cxnId="{96FFA11F-B247-4FDA-8144-EF267B1783E9}">
      <dgm:prSet/>
      <dgm:spPr/>
      <dgm:t>
        <a:bodyPr/>
        <a:lstStyle/>
        <a:p>
          <a:endParaRPr lang="en-US"/>
        </a:p>
      </dgm:t>
    </dgm:pt>
    <dgm:pt modelId="{9C55999A-64AB-4A43-8348-F10376D80520}" type="sibTrans" cxnId="{96FFA11F-B247-4FDA-8144-EF267B1783E9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>
      <mc:Choice xmlns:a14="http://schemas.microsoft.com/office/drawing/2010/main" Requires="a14">
        <dgm:pt modelId="{F90D892A-09DE-4986-9F81-03AF41ECDE02}">
          <dgm:prSet/>
          <dgm:spPr/>
          <dgm:t>
            <a:bodyPr/>
            <a:lstStyle/>
            <a:p>
              <a:r>
                <a:rPr lang="en-US" dirty="0"/>
                <a:t>Geometric </a:t>
              </a:r>
              <a14:m>
                <m:oMath xmlns:m="http://schemas.openxmlformats.org/officeDocument/2006/math">
                  <m:r>
                    <a:rPr lang="en-US" b="0" i="1" smtClean="0">
                      <a:latin typeface="Cambria Math" panose="02040503050406030204" pitchFamily="18" charset="0"/>
                    </a:rPr>
                    <m:t>↔</m:t>
                  </m:r>
                </m:oMath>
              </a14:m>
              <a:r>
                <a:rPr lang="en-US" dirty="0"/>
                <a:t> Bookkeeper Reference Frame</a:t>
              </a:r>
            </a:p>
          </dgm:t>
        </dgm:pt>
      </mc:Choice>
      <mc:Fallback>
        <dgm:pt modelId="{F90D892A-09DE-4986-9F81-03AF41ECDE02}">
          <dgm:prSet/>
          <dgm:spPr/>
          <dgm:t>
            <a:bodyPr/>
            <a:lstStyle/>
            <a:p>
              <a:r>
                <a:rPr lang="en-US" dirty="0"/>
                <a:t>Geometric </a:t>
              </a:r>
              <a:r>
                <a:rPr lang="en-US" b="0" i="0">
                  <a:latin typeface="Cambria Math" panose="02040503050406030204" pitchFamily="18" charset="0"/>
                </a:rPr>
                <a:t>↔</a:t>
              </a:r>
              <a:r>
                <a:rPr lang="en-US" dirty="0"/>
                <a:t> Bookkeeper Reference Frame</a:t>
              </a:r>
            </a:p>
          </dgm:t>
        </dgm:pt>
      </mc:Fallback>
    </mc:AlternateContent>
    <dgm:pt modelId="{C6E8091E-F25F-4BF9-9822-F7E0B4B81F9A}" type="parTrans" cxnId="{FDAC6681-F7CA-4AA3-863B-17D5F1F57527}">
      <dgm:prSet/>
      <dgm:spPr/>
      <dgm:t>
        <a:bodyPr/>
        <a:lstStyle/>
        <a:p>
          <a:endParaRPr lang="en-US"/>
        </a:p>
      </dgm:t>
    </dgm:pt>
    <dgm:pt modelId="{944070AD-48FF-4AF2-BF6E-7279BEA692AA}" type="sibTrans" cxnId="{FDAC6681-F7CA-4AA3-863B-17D5F1F57527}">
      <dgm:prSet/>
      <dgm:spPr/>
      <dgm:t>
        <a:bodyPr/>
        <a:lstStyle/>
        <a:p>
          <a:endParaRPr lang="en-US"/>
        </a:p>
      </dgm:t>
    </dgm:pt>
    <dgm:pt modelId="{47D5548E-2F5D-4E34-AA29-E90420A1339F}" type="pres">
      <dgm:prSet presAssocID="{9DB89CDF-2F64-453E-9ED6-F9D178F2A2B9}" presName="linear" presStyleCnt="0">
        <dgm:presLayoutVars>
          <dgm:dir/>
          <dgm:animLvl val="lvl"/>
          <dgm:resizeHandles val="exact"/>
        </dgm:presLayoutVars>
      </dgm:prSet>
      <dgm:spPr/>
    </dgm:pt>
    <dgm:pt modelId="{C38B1B81-8583-4C37-9BD8-FFD5D2ABC05A}" type="pres">
      <dgm:prSet presAssocID="{4D563316-0608-4348-9699-15218F3EBBAD}" presName="parentLin" presStyleCnt="0"/>
      <dgm:spPr/>
    </dgm:pt>
    <dgm:pt modelId="{26AFE035-3862-4D4B-B323-537075FF46E2}" type="pres">
      <dgm:prSet presAssocID="{4D563316-0608-4348-9699-15218F3EBBAD}" presName="parentLeftMargin" presStyleLbl="node1" presStyleIdx="0" presStyleCnt="2"/>
      <dgm:spPr/>
    </dgm:pt>
    <dgm:pt modelId="{911905D2-54FD-48B1-99EF-EA874504882E}" type="pres">
      <dgm:prSet presAssocID="{4D563316-0608-4348-9699-15218F3EBBAD}" presName="parentText" presStyleLbl="node1" presStyleIdx="0" presStyleCnt="2" custLinFactNeighborX="-2604">
        <dgm:presLayoutVars>
          <dgm:chMax val="0"/>
          <dgm:bulletEnabled val="1"/>
        </dgm:presLayoutVars>
      </dgm:prSet>
      <dgm:spPr/>
    </dgm:pt>
    <dgm:pt modelId="{2C690DC9-F844-439C-AF61-7687C062BF46}" type="pres">
      <dgm:prSet presAssocID="{4D563316-0608-4348-9699-15218F3EBBAD}" presName="negativeSpace" presStyleCnt="0"/>
      <dgm:spPr/>
    </dgm:pt>
    <dgm:pt modelId="{45909EF0-C924-4D80-9D94-4CE6A51CE3A2}" type="pres">
      <dgm:prSet presAssocID="{4D563316-0608-4348-9699-15218F3EBBAD}" presName="childText" presStyleLbl="conFgAcc1" presStyleIdx="0" presStyleCnt="2">
        <dgm:presLayoutVars>
          <dgm:bulletEnabled val="1"/>
        </dgm:presLayoutVars>
      </dgm:prSet>
      <dgm:spPr/>
    </dgm:pt>
    <dgm:pt modelId="{306AD0E5-74D9-458A-AEA3-FCA13ACEF63D}" type="pres">
      <dgm:prSet presAssocID="{9751D9E3-08A8-4E9E-8025-95E771C1B169}" presName="spaceBetweenRectangles" presStyleCnt="0"/>
      <dgm:spPr/>
    </dgm:pt>
    <dgm:pt modelId="{1E43D830-4F19-469E-8572-0BCCA27DBA6F}" type="pres">
      <dgm:prSet presAssocID="{C7185AE0-ED66-49EB-88C7-4D9043100DD4}" presName="parentLin" presStyleCnt="0"/>
      <dgm:spPr/>
    </dgm:pt>
    <dgm:pt modelId="{4436867C-4995-424D-8F6D-195FEB46D5D5}" type="pres">
      <dgm:prSet presAssocID="{C7185AE0-ED66-49EB-88C7-4D9043100DD4}" presName="parentLeftMargin" presStyleLbl="node1" presStyleIdx="0" presStyleCnt="2"/>
      <dgm:spPr/>
    </dgm:pt>
    <dgm:pt modelId="{0947E24D-3581-4B8F-A938-843D1030766C}" type="pres">
      <dgm:prSet presAssocID="{C7185AE0-ED66-49EB-88C7-4D9043100DD4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DD8DABD3-0910-436E-AC56-AE1ABC7D5FAB}" type="pres">
      <dgm:prSet presAssocID="{C7185AE0-ED66-49EB-88C7-4D9043100DD4}" presName="negativeSpace" presStyleCnt="0"/>
      <dgm:spPr/>
    </dgm:pt>
    <dgm:pt modelId="{449DF708-6784-494B-BCA8-14B7789E5815}" type="pres">
      <dgm:prSet presAssocID="{C7185AE0-ED66-49EB-88C7-4D9043100DD4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28A30A19-170C-4DD2-836D-21ED05FDB41B}" type="presOf" srcId="{4D563316-0608-4348-9699-15218F3EBBAD}" destId="{911905D2-54FD-48B1-99EF-EA874504882E}" srcOrd="1" destOrd="0" presId="urn:microsoft.com/office/officeart/2005/8/layout/list1"/>
    <dgm:cxn modelId="{96FFA11F-B247-4FDA-8144-EF267B1783E9}" srcId="{C7185AE0-ED66-49EB-88C7-4D9043100DD4}" destId="{E993F563-35E4-4649-B41C-E01B0F71DA73}" srcOrd="3" destOrd="0" parTransId="{ECEE99D4-F7B9-4CD7-8A8F-526678356509}" sibTransId="{9C55999A-64AB-4A43-8348-F10376D80520}"/>
    <dgm:cxn modelId="{F2D13C21-7C2B-4D7A-BBB4-2B7F09B6EF21}" srcId="{9DB89CDF-2F64-453E-9ED6-F9D178F2A2B9}" destId="{C7185AE0-ED66-49EB-88C7-4D9043100DD4}" srcOrd="1" destOrd="0" parTransId="{DCF0FFB2-9F17-4848-B766-C2E3A50240EB}" sibTransId="{7A9AD462-1AA4-4D08-91F1-EC20A6F1F5FB}"/>
    <dgm:cxn modelId="{73C8705E-7E3F-4899-A19F-5D5EFC213A52}" srcId="{4D563316-0608-4348-9699-15218F3EBBAD}" destId="{ECD4190F-C3E1-4263-9E0B-9F55E7DE6982}" srcOrd="1" destOrd="0" parTransId="{6CA4C82A-52F5-4CB5-B3D5-BD558E1DFEAB}" sibTransId="{2A59255E-5498-4862-92DD-A7E2F4456169}"/>
    <dgm:cxn modelId="{EF66F760-FDB1-4592-9930-04B5A5F01BEB}" srcId="{4D563316-0608-4348-9699-15218F3EBBAD}" destId="{A6919E64-243F-46BC-8D04-FFE784210B89}" srcOrd="0" destOrd="0" parTransId="{2EA1DE66-BA79-4112-BB30-58F0E35129A2}" sibTransId="{FD817CBB-606D-48D2-81B4-4976757A6E9D}"/>
    <dgm:cxn modelId="{8BB7A56B-CA63-493F-B591-51DAAC28AF6F}" type="presOf" srcId="{EEBCA5E1-313F-4F31-A53C-BADE79E5FE38}" destId="{449DF708-6784-494B-BCA8-14B7789E5815}" srcOrd="0" destOrd="2" presId="urn:microsoft.com/office/officeart/2005/8/layout/list1"/>
    <dgm:cxn modelId="{7EB5D674-0F12-4517-A111-56A6EDD26110}" type="presOf" srcId="{18AF57D9-ED07-4435-9D03-847E0FD1EBD9}" destId="{449DF708-6784-494B-BCA8-14B7789E5815}" srcOrd="0" destOrd="1" presId="urn:microsoft.com/office/officeart/2005/8/layout/list1"/>
    <dgm:cxn modelId="{02944E7B-C9CF-48D2-BECE-EEEE5F34CB72}" type="presOf" srcId="{C7185AE0-ED66-49EB-88C7-4D9043100DD4}" destId="{0947E24D-3581-4B8F-A938-843D1030766C}" srcOrd="1" destOrd="0" presId="urn:microsoft.com/office/officeart/2005/8/layout/list1"/>
    <dgm:cxn modelId="{D4049D7E-B7EC-47F3-94F5-1F08DA0A2E51}" type="presOf" srcId="{A6919E64-243F-46BC-8D04-FFE784210B89}" destId="{45909EF0-C924-4D80-9D94-4CE6A51CE3A2}" srcOrd="0" destOrd="0" presId="urn:microsoft.com/office/officeart/2005/8/layout/list1"/>
    <dgm:cxn modelId="{FDAC6681-F7CA-4AA3-863B-17D5F1F57527}" srcId="{ECD4190F-C3E1-4263-9E0B-9F55E7DE6982}" destId="{F90D892A-09DE-4986-9F81-03AF41ECDE02}" srcOrd="0" destOrd="0" parTransId="{C6E8091E-F25F-4BF9-9822-F7E0B4B81F9A}" sibTransId="{944070AD-48FF-4AF2-BF6E-7279BEA692AA}"/>
    <dgm:cxn modelId="{990BC78B-63AD-4F37-9C40-9199B1605EDA}" type="presOf" srcId="{9DB89CDF-2F64-453E-9ED6-F9D178F2A2B9}" destId="{47D5548E-2F5D-4E34-AA29-E90420A1339F}" srcOrd="0" destOrd="0" presId="urn:microsoft.com/office/officeart/2005/8/layout/list1"/>
    <dgm:cxn modelId="{C6610590-3C21-4BF6-8535-F15E13C459A0}" srcId="{C7185AE0-ED66-49EB-88C7-4D9043100DD4}" destId="{EEBCA5E1-313F-4F31-A53C-BADE79E5FE38}" srcOrd="2" destOrd="0" parTransId="{7AF708F0-BD1E-4C27-BFA0-0B6C1A5DB1AE}" sibTransId="{30A1D016-F1F7-4B7D-8A9E-B7011D9AA7E3}"/>
    <dgm:cxn modelId="{2C306795-0872-4C0A-AC90-03B53469F669}" type="presOf" srcId="{C7185AE0-ED66-49EB-88C7-4D9043100DD4}" destId="{4436867C-4995-424D-8F6D-195FEB46D5D5}" srcOrd="0" destOrd="0" presId="urn:microsoft.com/office/officeart/2005/8/layout/list1"/>
    <dgm:cxn modelId="{1FF111A7-5616-467E-B863-033F16803F88}" type="presOf" srcId="{E993F563-35E4-4649-B41C-E01B0F71DA73}" destId="{449DF708-6784-494B-BCA8-14B7789E5815}" srcOrd="0" destOrd="3" presId="urn:microsoft.com/office/officeart/2005/8/layout/list1"/>
    <dgm:cxn modelId="{9B9F23AC-064F-4793-BDD0-BAC6D55B6E5D}" type="presOf" srcId="{F90D892A-09DE-4986-9F81-03AF41ECDE02}" destId="{45909EF0-C924-4D80-9D94-4CE6A51CE3A2}" srcOrd="0" destOrd="2" presId="urn:microsoft.com/office/officeart/2005/8/layout/list1"/>
    <dgm:cxn modelId="{C8C3C8C6-D8E2-4AE7-ABC7-5A4F523E041E}" type="presOf" srcId="{ECD4190F-C3E1-4263-9E0B-9F55E7DE6982}" destId="{45909EF0-C924-4D80-9D94-4CE6A51CE3A2}" srcOrd="0" destOrd="1" presId="urn:microsoft.com/office/officeart/2005/8/layout/list1"/>
    <dgm:cxn modelId="{0268BBC8-49DD-44EE-B0CB-25CC5198D103}" srcId="{C7185AE0-ED66-49EB-88C7-4D9043100DD4}" destId="{18AF57D9-ED07-4435-9D03-847E0FD1EBD9}" srcOrd="1" destOrd="0" parTransId="{A67CF62F-C0B8-45B2-B6CD-9ABBBF4EE337}" sibTransId="{4EB9D393-9769-47C8-8223-821A808C6EF0}"/>
    <dgm:cxn modelId="{B9F570CE-F4B5-44F5-931D-C081D01CF035}" srcId="{C7185AE0-ED66-49EB-88C7-4D9043100DD4}" destId="{61BB2E59-559A-4AF2-AB28-A49EE505D831}" srcOrd="0" destOrd="0" parTransId="{C3547A37-42E0-4706-AC0D-FBC9A391B991}" sibTransId="{231F0E37-18F4-457D-987E-13E2898AF950}"/>
    <dgm:cxn modelId="{2E766CD3-C36F-4434-AB1B-98758AB0F729}" type="presOf" srcId="{61BB2E59-559A-4AF2-AB28-A49EE505D831}" destId="{449DF708-6784-494B-BCA8-14B7789E5815}" srcOrd="0" destOrd="0" presId="urn:microsoft.com/office/officeart/2005/8/layout/list1"/>
    <dgm:cxn modelId="{02A71ADB-A804-42D7-8907-4FC6159F193E}" type="presOf" srcId="{4D563316-0608-4348-9699-15218F3EBBAD}" destId="{26AFE035-3862-4D4B-B323-537075FF46E2}" srcOrd="0" destOrd="0" presId="urn:microsoft.com/office/officeart/2005/8/layout/list1"/>
    <dgm:cxn modelId="{F4496FDD-E103-45B8-B3DE-80C320111EBC}" srcId="{9DB89CDF-2F64-453E-9ED6-F9D178F2A2B9}" destId="{4D563316-0608-4348-9699-15218F3EBBAD}" srcOrd="0" destOrd="0" parTransId="{B6C34D14-91CE-499A-BB46-D7AD7BA51BBD}" sibTransId="{9751D9E3-08A8-4E9E-8025-95E771C1B169}"/>
    <dgm:cxn modelId="{CBFE729B-6F99-44E5-9917-48CDCDA6E4A5}" type="presParOf" srcId="{47D5548E-2F5D-4E34-AA29-E90420A1339F}" destId="{C38B1B81-8583-4C37-9BD8-FFD5D2ABC05A}" srcOrd="0" destOrd="0" presId="urn:microsoft.com/office/officeart/2005/8/layout/list1"/>
    <dgm:cxn modelId="{36D976BE-7C62-49DA-AA68-4D210412B9A2}" type="presParOf" srcId="{C38B1B81-8583-4C37-9BD8-FFD5D2ABC05A}" destId="{26AFE035-3862-4D4B-B323-537075FF46E2}" srcOrd="0" destOrd="0" presId="urn:microsoft.com/office/officeart/2005/8/layout/list1"/>
    <dgm:cxn modelId="{B1F34766-6D72-44F4-8BF0-154A7F7B9A4A}" type="presParOf" srcId="{C38B1B81-8583-4C37-9BD8-FFD5D2ABC05A}" destId="{911905D2-54FD-48B1-99EF-EA874504882E}" srcOrd="1" destOrd="0" presId="urn:microsoft.com/office/officeart/2005/8/layout/list1"/>
    <dgm:cxn modelId="{6603C0BF-7BED-443A-9C1A-1CDE6427456D}" type="presParOf" srcId="{47D5548E-2F5D-4E34-AA29-E90420A1339F}" destId="{2C690DC9-F844-439C-AF61-7687C062BF46}" srcOrd="1" destOrd="0" presId="urn:microsoft.com/office/officeart/2005/8/layout/list1"/>
    <dgm:cxn modelId="{C63674E9-B5C2-41D6-98E9-5D115279CA9C}" type="presParOf" srcId="{47D5548E-2F5D-4E34-AA29-E90420A1339F}" destId="{45909EF0-C924-4D80-9D94-4CE6A51CE3A2}" srcOrd="2" destOrd="0" presId="urn:microsoft.com/office/officeart/2005/8/layout/list1"/>
    <dgm:cxn modelId="{F1A502AC-2DDF-48D6-AF1D-1540ED5BC7E5}" type="presParOf" srcId="{47D5548E-2F5D-4E34-AA29-E90420A1339F}" destId="{306AD0E5-74D9-458A-AEA3-FCA13ACEF63D}" srcOrd="3" destOrd="0" presId="urn:microsoft.com/office/officeart/2005/8/layout/list1"/>
    <dgm:cxn modelId="{A508C08A-D2A0-4808-90D9-92D4DBFC029A}" type="presParOf" srcId="{47D5548E-2F5D-4E34-AA29-E90420A1339F}" destId="{1E43D830-4F19-469E-8572-0BCCA27DBA6F}" srcOrd="4" destOrd="0" presId="urn:microsoft.com/office/officeart/2005/8/layout/list1"/>
    <dgm:cxn modelId="{7BA9AECA-5D1F-47F0-951E-1CE444305969}" type="presParOf" srcId="{1E43D830-4F19-469E-8572-0BCCA27DBA6F}" destId="{4436867C-4995-424D-8F6D-195FEB46D5D5}" srcOrd="0" destOrd="0" presId="urn:microsoft.com/office/officeart/2005/8/layout/list1"/>
    <dgm:cxn modelId="{AA3BDE09-1362-4ED3-A87A-7DFF08335850}" type="presParOf" srcId="{1E43D830-4F19-469E-8572-0BCCA27DBA6F}" destId="{0947E24D-3581-4B8F-A938-843D1030766C}" srcOrd="1" destOrd="0" presId="urn:microsoft.com/office/officeart/2005/8/layout/list1"/>
    <dgm:cxn modelId="{3428E1E3-E746-4CCC-A595-B439BC377AB6}" type="presParOf" srcId="{47D5548E-2F5D-4E34-AA29-E90420A1339F}" destId="{DD8DABD3-0910-436E-AC56-AE1ABC7D5FAB}" srcOrd="5" destOrd="0" presId="urn:microsoft.com/office/officeart/2005/8/layout/list1"/>
    <dgm:cxn modelId="{CA47B811-660B-40AF-A806-EB65B5948383}" type="presParOf" srcId="{47D5548E-2F5D-4E34-AA29-E90420A1339F}" destId="{449DF708-6784-494B-BCA8-14B7789E5815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DB89CDF-2F64-453E-9ED6-F9D178F2A2B9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D563316-0608-4348-9699-15218F3EBBAD}">
      <dgm:prSet/>
      <dgm:spPr/>
      <dgm:t>
        <a:bodyPr/>
        <a:lstStyle/>
        <a:p>
          <a:r>
            <a:rPr lang="en-US" dirty="0"/>
            <a:t>`</a:t>
          </a:r>
          <a:r>
            <a:rPr lang="en-US" b="1" i="1" dirty="0"/>
            <a:t>Latticework</a:t>
          </a:r>
          <a:r>
            <a:rPr lang="en-US" dirty="0"/>
            <a:t>`</a:t>
          </a:r>
        </a:p>
      </dgm:t>
    </dgm:pt>
    <dgm:pt modelId="{B6C34D14-91CE-499A-BB46-D7AD7BA51BBD}" type="parTrans" cxnId="{F4496FDD-E103-45B8-B3DE-80C320111EBC}">
      <dgm:prSet/>
      <dgm:spPr/>
      <dgm:t>
        <a:bodyPr/>
        <a:lstStyle/>
        <a:p>
          <a:endParaRPr lang="en-US"/>
        </a:p>
      </dgm:t>
    </dgm:pt>
    <dgm:pt modelId="{9751D9E3-08A8-4E9E-8025-95E771C1B169}" type="sibTrans" cxnId="{F4496FDD-E103-45B8-B3DE-80C320111EBC}">
      <dgm:prSet/>
      <dgm:spPr/>
      <dgm:t>
        <a:bodyPr/>
        <a:lstStyle/>
        <a:p>
          <a:endParaRPr lang="en-US"/>
        </a:p>
      </dgm:t>
    </dgm:pt>
    <dgm:pt modelId="{A6919E64-243F-46BC-8D04-FFE784210B89}">
      <dgm:prSet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2EA1DE66-BA79-4112-BB30-58F0E35129A2}" type="parTrans" cxnId="{EF66F760-FDB1-4592-9930-04B5A5F01BEB}">
      <dgm:prSet/>
      <dgm:spPr/>
      <dgm:t>
        <a:bodyPr/>
        <a:lstStyle/>
        <a:p>
          <a:endParaRPr lang="en-US"/>
        </a:p>
      </dgm:t>
    </dgm:pt>
    <dgm:pt modelId="{FD817CBB-606D-48D2-81B4-4976757A6E9D}" type="sibTrans" cxnId="{EF66F760-FDB1-4592-9930-04B5A5F01BEB}">
      <dgm:prSet/>
      <dgm:spPr/>
      <dgm:t>
        <a:bodyPr/>
        <a:lstStyle/>
        <a:p>
          <a:endParaRPr lang="en-US"/>
        </a:p>
      </dgm:t>
    </dgm:pt>
    <dgm:pt modelId="{ECD4190F-C3E1-4263-9E0B-9F55E7DE6982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6CA4C82A-52F5-4CB5-B3D5-BD558E1DFEAB}" type="parTrans" cxnId="{73C8705E-7E3F-4899-A19F-5D5EFC213A52}">
      <dgm:prSet/>
      <dgm:spPr/>
      <dgm:t>
        <a:bodyPr/>
        <a:lstStyle/>
        <a:p>
          <a:endParaRPr lang="en-US"/>
        </a:p>
      </dgm:t>
    </dgm:pt>
    <dgm:pt modelId="{2A59255E-5498-4862-92DD-A7E2F4456169}" type="sibTrans" cxnId="{73C8705E-7E3F-4899-A19F-5D5EFC213A52}">
      <dgm:prSet/>
      <dgm:spPr/>
      <dgm:t>
        <a:bodyPr/>
        <a:lstStyle/>
        <a:p>
          <a:endParaRPr lang="en-US"/>
        </a:p>
      </dgm:t>
    </dgm:pt>
    <dgm:pt modelId="{C7185AE0-ED66-49EB-88C7-4D9043100DD4}">
      <dgm:prSet/>
      <dgm:spPr/>
      <dgm:t>
        <a:bodyPr/>
        <a:lstStyle/>
        <a:p>
          <a:r>
            <a:rPr lang="en-US"/>
            <a:t>point (`</a:t>
          </a:r>
          <a:r>
            <a:rPr lang="en-US" b="1" i="1"/>
            <a:t>Node</a:t>
          </a:r>
          <a:r>
            <a:rPr lang="en-US"/>
            <a:t>`?)</a:t>
          </a:r>
        </a:p>
      </dgm:t>
    </dgm:pt>
    <dgm:pt modelId="{DCF0FFB2-9F17-4848-B766-C2E3A50240EB}" type="parTrans" cxnId="{F2D13C21-7C2B-4D7A-BBB4-2B7F09B6EF21}">
      <dgm:prSet/>
      <dgm:spPr/>
      <dgm:t>
        <a:bodyPr/>
        <a:lstStyle/>
        <a:p>
          <a:endParaRPr lang="en-US"/>
        </a:p>
      </dgm:t>
    </dgm:pt>
    <dgm:pt modelId="{7A9AD462-1AA4-4D08-91F1-EC20A6F1F5FB}" type="sibTrans" cxnId="{F2D13C21-7C2B-4D7A-BBB4-2B7F09B6EF21}">
      <dgm:prSet/>
      <dgm:spPr/>
      <dgm:t>
        <a:bodyPr/>
        <a:lstStyle/>
        <a:p>
          <a:endParaRPr lang="en-US"/>
        </a:p>
      </dgm:t>
    </dgm:pt>
    <dgm:pt modelId="{61BB2E59-559A-4AF2-AB28-A49EE505D831}">
      <dgm:prSet/>
      <dgm:spPr/>
      <dgm:t>
        <a:bodyPr/>
        <a:lstStyle/>
        <a:p>
          <a:r>
            <a:rPr lang="en-US"/>
            <a:t>Coordinates on each point correspond to array indices</a:t>
          </a:r>
        </a:p>
      </dgm:t>
    </dgm:pt>
    <dgm:pt modelId="{C3547A37-42E0-4706-AC0D-FBC9A391B991}" type="parTrans" cxnId="{B9F570CE-F4B5-44F5-931D-C081D01CF035}">
      <dgm:prSet/>
      <dgm:spPr/>
      <dgm:t>
        <a:bodyPr/>
        <a:lstStyle/>
        <a:p>
          <a:endParaRPr lang="en-US"/>
        </a:p>
      </dgm:t>
    </dgm:pt>
    <dgm:pt modelId="{231F0E37-18F4-457D-987E-13E2898AF950}" type="sibTrans" cxnId="{B9F570CE-F4B5-44F5-931D-C081D01CF035}">
      <dgm:prSet/>
      <dgm:spPr/>
      <dgm:t>
        <a:bodyPr/>
        <a:lstStyle/>
        <a:p>
          <a:endParaRPr lang="en-US"/>
        </a:p>
      </dgm:t>
    </dgm:pt>
    <dgm:pt modelId="{18AF57D9-ED07-4435-9D03-847E0FD1EBD9}">
      <dgm:prSet/>
      <dgm:spPr/>
      <dgm:t>
        <a:bodyPr/>
        <a:lstStyle/>
        <a:p>
          <a:r>
            <a:rPr lang="en-US"/>
            <a:t>Array indices must be integer numbers, and the set of integers is smaller than the set of real numbers</a:t>
          </a:r>
        </a:p>
      </dgm:t>
    </dgm:pt>
    <dgm:pt modelId="{A67CF62F-C0B8-45B2-B6CD-9ABBBF4EE337}" type="parTrans" cxnId="{0268BBC8-49DD-44EE-B0CB-25CC5198D103}">
      <dgm:prSet/>
      <dgm:spPr/>
      <dgm:t>
        <a:bodyPr/>
        <a:lstStyle/>
        <a:p>
          <a:endParaRPr lang="en-US"/>
        </a:p>
      </dgm:t>
    </dgm:pt>
    <dgm:pt modelId="{4EB9D393-9769-47C8-8223-821A808C6EF0}" type="sibTrans" cxnId="{0268BBC8-49DD-44EE-B0CB-25CC5198D103}">
      <dgm:prSet/>
      <dgm:spPr/>
      <dgm:t>
        <a:bodyPr/>
        <a:lstStyle/>
        <a:p>
          <a:endParaRPr lang="en-US"/>
        </a:p>
      </dgm:t>
    </dgm:pt>
    <dgm:pt modelId="{EEBCA5E1-313F-4F31-A53C-BADE79E5FE38}">
      <dgm:prSet/>
      <dgm:spPr/>
      <dgm:t>
        <a:bodyPr/>
        <a:lstStyle/>
        <a:p>
          <a:r>
            <a:rPr lang="en-US"/>
            <a:t>We’ll have to interpolate from point to point</a:t>
          </a:r>
        </a:p>
      </dgm:t>
    </dgm:pt>
    <dgm:pt modelId="{7AF708F0-BD1E-4C27-BFA0-0B6C1A5DB1AE}" type="parTrans" cxnId="{C6610590-3C21-4BF6-8535-F15E13C459A0}">
      <dgm:prSet/>
      <dgm:spPr/>
      <dgm:t>
        <a:bodyPr/>
        <a:lstStyle/>
        <a:p>
          <a:endParaRPr lang="en-US"/>
        </a:p>
      </dgm:t>
    </dgm:pt>
    <dgm:pt modelId="{30A1D016-F1F7-4B7D-8A9E-B7011D9AA7E3}" type="sibTrans" cxnId="{C6610590-3C21-4BF6-8535-F15E13C459A0}">
      <dgm:prSet/>
      <dgm:spPr/>
      <dgm:t>
        <a:bodyPr/>
        <a:lstStyle/>
        <a:p>
          <a:endParaRPr lang="en-US"/>
        </a:p>
      </dgm:t>
    </dgm:pt>
    <dgm:pt modelId="{E993F563-35E4-4649-B41C-E01B0F71DA73}">
      <dgm:prSet/>
      <dgm:spPr/>
      <dgm:t>
        <a:bodyPr/>
        <a:lstStyle/>
        <a:p>
          <a:r>
            <a:rPr lang="en-US"/>
            <a:t>Resolution of plot (precision) will be determined by the </a:t>
          </a:r>
          <a:r>
            <a:rPr lang="en-US" b="1" i="1"/>
            <a:t>GSF</a:t>
          </a:r>
          <a:r>
            <a:rPr lang="en-US"/>
            <a:t> for each dimension</a:t>
          </a:r>
        </a:p>
      </dgm:t>
    </dgm:pt>
    <dgm:pt modelId="{ECEE99D4-F7B9-4CD7-8A8F-526678356509}" type="parTrans" cxnId="{96FFA11F-B247-4FDA-8144-EF267B1783E9}">
      <dgm:prSet/>
      <dgm:spPr/>
      <dgm:t>
        <a:bodyPr/>
        <a:lstStyle/>
        <a:p>
          <a:endParaRPr lang="en-US"/>
        </a:p>
      </dgm:t>
    </dgm:pt>
    <dgm:pt modelId="{9C55999A-64AB-4A43-8348-F10376D80520}" type="sibTrans" cxnId="{96FFA11F-B247-4FDA-8144-EF267B1783E9}">
      <dgm:prSet/>
      <dgm:spPr/>
      <dgm:t>
        <a:bodyPr/>
        <a:lstStyle/>
        <a:p>
          <a:endParaRPr lang="en-US"/>
        </a:p>
      </dgm:t>
    </dgm:pt>
    <dgm:pt modelId="{F90D892A-09DE-4986-9F81-03AF41ECDE02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C6E8091E-F25F-4BF9-9822-F7E0B4B81F9A}" type="parTrans" cxnId="{FDAC6681-F7CA-4AA3-863B-17D5F1F57527}">
      <dgm:prSet/>
      <dgm:spPr/>
      <dgm:t>
        <a:bodyPr/>
        <a:lstStyle/>
        <a:p>
          <a:endParaRPr lang="en-US"/>
        </a:p>
      </dgm:t>
    </dgm:pt>
    <dgm:pt modelId="{944070AD-48FF-4AF2-BF6E-7279BEA692AA}" type="sibTrans" cxnId="{FDAC6681-F7CA-4AA3-863B-17D5F1F57527}">
      <dgm:prSet/>
      <dgm:spPr/>
      <dgm:t>
        <a:bodyPr/>
        <a:lstStyle/>
        <a:p>
          <a:endParaRPr lang="en-US"/>
        </a:p>
      </dgm:t>
    </dgm:pt>
    <dgm:pt modelId="{47D5548E-2F5D-4E34-AA29-E90420A1339F}" type="pres">
      <dgm:prSet presAssocID="{9DB89CDF-2F64-453E-9ED6-F9D178F2A2B9}" presName="linear" presStyleCnt="0">
        <dgm:presLayoutVars>
          <dgm:dir/>
          <dgm:animLvl val="lvl"/>
          <dgm:resizeHandles val="exact"/>
        </dgm:presLayoutVars>
      </dgm:prSet>
      <dgm:spPr/>
    </dgm:pt>
    <dgm:pt modelId="{C38B1B81-8583-4C37-9BD8-FFD5D2ABC05A}" type="pres">
      <dgm:prSet presAssocID="{4D563316-0608-4348-9699-15218F3EBBAD}" presName="parentLin" presStyleCnt="0"/>
      <dgm:spPr/>
    </dgm:pt>
    <dgm:pt modelId="{26AFE035-3862-4D4B-B323-537075FF46E2}" type="pres">
      <dgm:prSet presAssocID="{4D563316-0608-4348-9699-15218F3EBBAD}" presName="parentLeftMargin" presStyleLbl="node1" presStyleIdx="0" presStyleCnt="2"/>
      <dgm:spPr/>
    </dgm:pt>
    <dgm:pt modelId="{911905D2-54FD-48B1-99EF-EA874504882E}" type="pres">
      <dgm:prSet presAssocID="{4D563316-0608-4348-9699-15218F3EBBAD}" presName="parentText" presStyleLbl="node1" presStyleIdx="0" presStyleCnt="2" custLinFactNeighborX="-2604">
        <dgm:presLayoutVars>
          <dgm:chMax val="0"/>
          <dgm:bulletEnabled val="1"/>
        </dgm:presLayoutVars>
      </dgm:prSet>
      <dgm:spPr/>
    </dgm:pt>
    <dgm:pt modelId="{2C690DC9-F844-439C-AF61-7687C062BF46}" type="pres">
      <dgm:prSet presAssocID="{4D563316-0608-4348-9699-15218F3EBBAD}" presName="negativeSpace" presStyleCnt="0"/>
      <dgm:spPr/>
    </dgm:pt>
    <dgm:pt modelId="{45909EF0-C924-4D80-9D94-4CE6A51CE3A2}" type="pres">
      <dgm:prSet presAssocID="{4D563316-0608-4348-9699-15218F3EBBAD}" presName="childText" presStyleLbl="conFgAcc1" presStyleIdx="0" presStyleCnt="2">
        <dgm:presLayoutVars>
          <dgm:bulletEnabled val="1"/>
        </dgm:presLayoutVars>
      </dgm:prSet>
      <dgm:spPr/>
    </dgm:pt>
    <dgm:pt modelId="{306AD0E5-74D9-458A-AEA3-FCA13ACEF63D}" type="pres">
      <dgm:prSet presAssocID="{9751D9E3-08A8-4E9E-8025-95E771C1B169}" presName="spaceBetweenRectangles" presStyleCnt="0"/>
      <dgm:spPr/>
    </dgm:pt>
    <dgm:pt modelId="{1E43D830-4F19-469E-8572-0BCCA27DBA6F}" type="pres">
      <dgm:prSet presAssocID="{C7185AE0-ED66-49EB-88C7-4D9043100DD4}" presName="parentLin" presStyleCnt="0"/>
      <dgm:spPr/>
    </dgm:pt>
    <dgm:pt modelId="{4436867C-4995-424D-8F6D-195FEB46D5D5}" type="pres">
      <dgm:prSet presAssocID="{C7185AE0-ED66-49EB-88C7-4D9043100DD4}" presName="parentLeftMargin" presStyleLbl="node1" presStyleIdx="0" presStyleCnt="2"/>
      <dgm:spPr/>
    </dgm:pt>
    <dgm:pt modelId="{0947E24D-3581-4B8F-A938-843D1030766C}" type="pres">
      <dgm:prSet presAssocID="{C7185AE0-ED66-49EB-88C7-4D9043100DD4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DD8DABD3-0910-436E-AC56-AE1ABC7D5FAB}" type="pres">
      <dgm:prSet presAssocID="{C7185AE0-ED66-49EB-88C7-4D9043100DD4}" presName="negativeSpace" presStyleCnt="0"/>
      <dgm:spPr/>
    </dgm:pt>
    <dgm:pt modelId="{449DF708-6784-494B-BCA8-14B7789E5815}" type="pres">
      <dgm:prSet presAssocID="{C7185AE0-ED66-49EB-88C7-4D9043100DD4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28A30A19-170C-4DD2-836D-21ED05FDB41B}" type="presOf" srcId="{4D563316-0608-4348-9699-15218F3EBBAD}" destId="{911905D2-54FD-48B1-99EF-EA874504882E}" srcOrd="1" destOrd="0" presId="urn:microsoft.com/office/officeart/2005/8/layout/list1"/>
    <dgm:cxn modelId="{96FFA11F-B247-4FDA-8144-EF267B1783E9}" srcId="{C7185AE0-ED66-49EB-88C7-4D9043100DD4}" destId="{E993F563-35E4-4649-B41C-E01B0F71DA73}" srcOrd="3" destOrd="0" parTransId="{ECEE99D4-F7B9-4CD7-8A8F-526678356509}" sibTransId="{9C55999A-64AB-4A43-8348-F10376D80520}"/>
    <dgm:cxn modelId="{F2D13C21-7C2B-4D7A-BBB4-2B7F09B6EF21}" srcId="{9DB89CDF-2F64-453E-9ED6-F9D178F2A2B9}" destId="{C7185AE0-ED66-49EB-88C7-4D9043100DD4}" srcOrd="1" destOrd="0" parTransId="{DCF0FFB2-9F17-4848-B766-C2E3A50240EB}" sibTransId="{7A9AD462-1AA4-4D08-91F1-EC20A6F1F5FB}"/>
    <dgm:cxn modelId="{73C8705E-7E3F-4899-A19F-5D5EFC213A52}" srcId="{4D563316-0608-4348-9699-15218F3EBBAD}" destId="{ECD4190F-C3E1-4263-9E0B-9F55E7DE6982}" srcOrd="1" destOrd="0" parTransId="{6CA4C82A-52F5-4CB5-B3D5-BD558E1DFEAB}" sibTransId="{2A59255E-5498-4862-92DD-A7E2F4456169}"/>
    <dgm:cxn modelId="{EF66F760-FDB1-4592-9930-04B5A5F01BEB}" srcId="{4D563316-0608-4348-9699-15218F3EBBAD}" destId="{A6919E64-243F-46BC-8D04-FFE784210B89}" srcOrd="0" destOrd="0" parTransId="{2EA1DE66-BA79-4112-BB30-58F0E35129A2}" sibTransId="{FD817CBB-606D-48D2-81B4-4976757A6E9D}"/>
    <dgm:cxn modelId="{8BB7A56B-CA63-493F-B591-51DAAC28AF6F}" type="presOf" srcId="{EEBCA5E1-313F-4F31-A53C-BADE79E5FE38}" destId="{449DF708-6784-494B-BCA8-14B7789E5815}" srcOrd="0" destOrd="2" presId="urn:microsoft.com/office/officeart/2005/8/layout/list1"/>
    <dgm:cxn modelId="{7EB5D674-0F12-4517-A111-56A6EDD26110}" type="presOf" srcId="{18AF57D9-ED07-4435-9D03-847E0FD1EBD9}" destId="{449DF708-6784-494B-BCA8-14B7789E5815}" srcOrd="0" destOrd="1" presId="urn:microsoft.com/office/officeart/2005/8/layout/list1"/>
    <dgm:cxn modelId="{02944E7B-C9CF-48D2-BECE-EEEE5F34CB72}" type="presOf" srcId="{C7185AE0-ED66-49EB-88C7-4D9043100DD4}" destId="{0947E24D-3581-4B8F-A938-843D1030766C}" srcOrd="1" destOrd="0" presId="urn:microsoft.com/office/officeart/2005/8/layout/list1"/>
    <dgm:cxn modelId="{D4049D7E-B7EC-47F3-94F5-1F08DA0A2E51}" type="presOf" srcId="{A6919E64-243F-46BC-8D04-FFE784210B89}" destId="{45909EF0-C924-4D80-9D94-4CE6A51CE3A2}" srcOrd="0" destOrd="0" presId="urn:microsoft.com/office/officeart/2005/8/layout/list1"/>
    <dgm:cxn modelId="{FDAC6681-F7CA-4AA3-863B-17D5F1F57527}" srcId="{ECD4190F-C3E1-4263-9E0B-9F55E7DE6982}" destId="{F90D892A-09DE-4986-9F81-03AF41ECDE02}" srcOrd="0" destOrd="0" parTransId="{C6E8091E-F25F-4BF9-9822-F7E0B4B81F9A}" sibTransId="{944070AD-48FF-4AF2-BF6E-7279BEA692AA}"/>
    <dgm:cxn modelId="{990BC78B-63AD-4F37-9C40-9199B1605EDA}" type="presOf" srcId="{9DB89CDF-2F64-453E-9ED6-F9D178F2A2B9}" destId="{47D5548E-2F5D-4E34-AA29-E90420A1339F}" srcOrd="0" destOrd="0" presId="urn:microsoft.com/office/officeart/2005/8/layout/list1"/>
    <dgm:cxn modelId="{C6610590-3C21-4BF6-8535-F15E13C459A0}" srcId="{C7185AE0-ED66-49EB-88C7-4D9043100DD4}" destId="{EEBCA5E1-313F-4F31-A53C-BADE79E5FE38}" srcOrd="2" destOrd="0" parTransId="{7AF708F0-BD1E-4C27-BFA0-0B6C1A5DB1AE}" sibTransId="{30A1D016-F1F7-4B7D-8A9E-B7011D9AA7E3}"/>
    <dgm:cxn modelId="{2C306795-0872-4C0A-AC90-03B53469F669}" type="presOf" srcId="{C7185AE0-ED66-49EB-88C7-4D9043100DD4}" destId="{4436867C-4995-424D-8F6D-195FEB46D5D5}" srcOrd="0" destOrd="0" presId="urn:microsoft.com/office/officeart/2005/8/layout/list1"/>
    <dgm:cxn modelId="{1FF111A7-5616-467E-B863-033F16803F88}" type="presOf" srcId="{E993F563-35E4-4649-B41C-E01B0F71DA73}" destId="{449DF708-6784-494B-BCA8-14B7789E5815}" srcOrd="0" destOrd="3" presId="urn:microsoft.com/office/officeart/2005/8/layout/list1"/>
    <dgm:cxn modelId="{9B9F23AC-064F-4793-BDD0-BAC6D55B6E5D}" type="presOf" srcId="{F90D892A-09DE-4986-9F81-03AF41ECDE02}" destId="{45909EF0-C924-4D80-9D94-4CE6A51CE3A2}" srcOrd="0" destOrd="2" presId="urn:microsoft.com/office/officeart/2005/8/layout/list1"/>
    <dgm:cxn modelId="{C8C3C8C6-D8E2-4AE7-ABC7-5A4F523E041E}" type="presOf" srcId="{ECD4190F-C3E1-4263-9E0B-9F55E7DE6982}" destId="{45909EF0-C924-4D80-9D94-4CE6A51CE3A2}" srcOrd="0" destOrd="1" presId="urn:microsoft.com/office/officeart/2005/8/layout/list1"/>
    <dgm:cxn modelId="{0268BBC8-49DD-44EE-B0CB-25CC5198D103}" srcId="{C7185AE0-ED66-49EB-88C7-4D9043100DD4}" destId="{18AF57D9-ED07-4435-9D03-847E0FD1EBD9}" srcOrd="1" destOrd="0" parTransId="{A67CF62F-C0B8-45B2-B6CD-9ABBBF4EE337}" sibTransId="{4EB9D393-9769-47C8-8223-821A808C6EF0}"/>
    <dgm:cxn modelId="{B9F570CE-F4B5-44F5-931D-C081D01CF035}" srcId="{C7185AE0-ED66-49EB-88C7-4D9043100DD4}" destId="{61BB2E59-559A-4AF2-AB28-A49EE505D831}" srcOrd="0" destOrd="0" parTransId="{C3547A37-42E0-4706-AC0D-FBC9A391B991}" sibTransId="{231F0E37-18F4-457D-987E-13E2898AF950}"/>
    <dgm:cxn modelId="{2E766CD3-C36F-4434-AB1B-98758AB0F729}" type="presOf" srcId="{61BB2E59-559A-4AF2-AB28-A49EE505D831}" destId="{449DF708-6784-494B-BCA8-14B7789E5815}" srcOrd="0" destOrd="0" presId="urn:microsoft.com/office/officeart/2005/8/layout/list1"/>
    <dgm:cxn modelId="{02A71ADB-A804-42D7-8907-4FC6159F193E}" type="presOf" srcId="{4D563316-0608-4348-9699-15218F3EBBAD}" destId="{26AFE035-3862-4D4B-B323-537075FF46E2}" srcOrd="0" destOrd="0" presId="urn:microsoft.com/office/officeart/2005/8/layout/list1"/>
    <dgm:cxn modelId="{F4496FDD-E103-45B8-B3DE-80C320111EBC}" srcId="{9DB89CDF-2F64-453E-9ED6-F9D178F2A2B9}" destId="{4D563316-0608-4348-9699-15218F3EBBAD}" srcOrd="0" destOrd="0" parTransId="{B6C34D14-91CE-499A-BB46-D7AD7BA51BBD}" sibTransId="{9751D9E3-08A8-4E9E-8025-95E771C1B169}"/>
    <dgm:cxn modelId="{CBFE729B-6F99-44E5-9917-48CDCDA6E4A5}" type="presParOf" srcId="{47D5548E-2F5D-4E34-AA29-E90420A1339F}" destId="{C38B1B81-8583-4C37-9BD8-FFD5D2ABC05A}" srcOrd="0" destOrd="0" presId="urn:microsoft.com/office/officeart/2005/8/layout/list1"/>
    <dgm:cxn modelId="{36D976BE-7C62-49DA-AA68-4D210412B9A2}" type="presParOf" srcId="{C38B1B81-8583-4C37-9BD8-FFD5D2ABC05A}" destId="{26AFE035-3862-4D4B-B323-537075FF46E2}" srcOrd="0" destOrd="0" presId="urn:microsoft.com/office/officeart/2005/8/layout/list1"/>
    <dgm:cxn modelId="{B1F34766-6D72-44F4-8BF0-154A7F7B9A4A}" type="presParOf" srcId="{C38B1B81-8583-4C37-9BD8-FFD5D2ABC05A}" destId="{911905D2-54FD-48B1-99EF-EA874504882E}" srcOrd="1" destOrd="0" presId="urn:microsoft.com/office/officeart/2005/8/layout/list1"/>
    <dgm:cxn modelId="{6603C0BF-7BED-443A-9C1A-1CDE6427456D}" type="presParOf" srcId="{47D5548E-2F5D-4E34-AA29-E90420A1339F}" destId="{2C690DC9-F844-439C-AF61-7687C062BF46}" srcOrd="1" destOrd="0" presId="urn:microsoft.com/office/officeart/2005/8/layout/list1"/>
    <dgm:cxn modelId="{C63674E9-B5C2-41D6-98E9-5D115279CA9C}" type="presParOf" srcId="{47D5548E-2F5D-4E34-AA29-E90420A1339F}" destId="{45909EF0-C924-4D80-9D94-4CE6A51CE3A2}" srcOrd="2" destOrd="0" presId="urn:microsoft.com/office/officeart/2005/8/layout/list1"/>
    <dgm:cxn modelId="{F1A502AC-2DDF-48D6-AF1D-1540ED5BC7E5}" type="presParOf" srcId="{47D5548E-2F5D-4E34-AA29-E90420A1339F}" destId="{306AD0E5-74D9-458A-AEA3-FCA13ACEF63D}" srcOrd="3" destOrd="0" presId="urn:microsoft.com/office/officeart/2005/8/layout/list1"/>
    <dgm:cxn modelId="{A508C08A-D2A0-4808-90D9-92D4DBFC029A}" type="presParOf" srcId="{47D5548E-2F5D-4E34-AA29-E90420A1339F}" destId="{1E43D830-4F19-469E-8572-0BCCA27DBA6F}" srcOrd="4" destOrd="0" presId="urn:microsoft.com/office/officeart/2005/8/layout/list1"/>
    <dgm:cxn modelId="{7BA9AECA-5D1F-47F0-951E-1CE444305969}" type="presParOf" srcId="{1E43D830-4F19-469E-8572-0BCCA27DBA6F}" destId="{4436867C-4995-424D-8F6D-195FEB46D5D5}" srcOrd="0" destOrd="0" presId="urn:microsoft.com/office/officeart/2005/8/layout/list1"/>
    <dgm:cxn modelId="{AA3BDE09-1362-4ED3-A87A-7DFF08335850}" type="presParOf" srcId="{1E43D830-4F19-469E-8572-0BCCA27DBA6F}" destId="{0947E24D-3581-4B8F-A938-843D1030766C}" srcOrd="1" destOrd="0" presId="urn:microsoft.com/office/officeart/2005/8/layout/list1"/>
    <dgm:cxn modelId="{3428E1E3-E746-4CCC-A595-B439BC377AB6}" type="presParOf" srcId="{47D5548E-2F5D-4E34-AA29-E90420A1339F}" destId="{DD8DABD3-0910-436E-AC56-AE1ABC7D5FAB}" srcOrd="5" destOrd="0" presId="urn:microsoft.com/office/officeart/2005/8/layout/list1"/>
    <dgm:cxn modelId="{CA47B811-660B-40AF-A806-EB65B5948383}" type="presParOf" srcId="{47D5548E-2F5D-4E34-AA29-E90420A1339F}" destId="{449DF708-6784-494B-BCA8-14B7789E5815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DCC5E97-15E0-49C3-AC48-28BDF5AB9147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9CFAAEF-8DEC-43A7-8706-1B4ED9A88D56}">
      <dgm:prSet/>
      <dgm:spPr/>
      <dgm:t>
        <a:bodyPr/>
        <a:lstStyle/>
        <a:p>
          <a:r>
            <a:rPr lang="en-US"/>
            <a:t>Parent Class: `SpacetimeGeometry`</a:t>
          </a:r>
        </a:p>
      </dgm:t>
    </dgm:pt>
    <dgm:pt modelId="{07A02A3A-8AD4-4EEA-AB9B-34406CA768E7}" type="parTrans" cxnId="{E4498010-C3A3-456C-85C2-F4ADBDA72B7A}">
      <dgm:prSet/>
      <dgm:spPr/>
      <dgm:t>
        <a:bodyPr/>
        <a:lstStyle/>
        <a:p>
          <a:endParaRPr lang="en-US"/>
        </a:p>
      </dgm:t>
    </dgm:pt>
    <dgm:pt modelId="{C08D7601-EFDD-45AC-934C-1E093CE33855}" type="sibTrans" cxnId="{E4498010-C3A3-456C-85C2-F4ADBDA72B7A}">
      <dgm:prSet/>
      <dgm:spPr/>
      <dgm:t>
        <a:bodyPr/>
        <a:lstStyle/>
        <a:p>
          <a:endParaRPr lang="en-US"/>
        </a:p>
      </dgm:t>
    </dgm:pt>
    <dgm:pt modelId="{465C686D-2239-4F49-A780-9C7CFF52AD50}">
      <dgm:prSet/>
      <dgm:spPr/>
      <dgm:t>
        <a:bodyPr/>
        <a:lstStyle/>
        <a:p>
          <a:r>
            <a:rPr lang="en-US"/>
            <a:t>Convert </a:t>
          </a:r>
          <a:r>
            <a:rPr lang="en-US" b="1"/>
            <a:t>GSF</a:t>
          </a:r>
          <a:r>
            <a:rPr lang="en-US"/>
            <a:t> to </a:t>
          </a:r>
          <a:r>
            <a:rPr lang="en-US" b="1"/>
            <a:t>P</a:t>
          </a:r>
          <a:r>
            <a:rPr lang="en-US"/>
            <a:t>hysical </a:t>
          </a:r>
          <a:r>
            <a:rPr lang="en-US" b="1"/>
            <a:t>S</a:t>
          </a:r>
          <a:r>
            <a:rPr lang="en-US"/>
            <a:t>cale </a:t>
          </a:r>
          <a:r>
            <a:rPr lang="en-US" b="1"/>
            <a:t>F</a:t>
          </a:r>
          <a:r>
            <a:rPr lang="en-US"/>
            <a:t>actor</a:t>
          </a:r>
        </a:p>
      </dgm:t>
    </dgm:pt>
    <dgm:pt modelId="{884B34AF-C0EF-4F2D-A555-3E42105FA852}" type="parTrans" cxnId="{B7D54921-09A2-4D28-A536-EEDE0A3F30FB}">
      <dgm:prSet/>
      <dgm:spPr/>
      <dgm:t>
        <a:bodyPr/>
        <a:lstStyle/>
        <a:p>
          <a:endParaRPr lang="en-US"/>
        </a:p>
      </dgm:t>
    </dgm:pt>
    <dgm:pt modelId="{076F5250-86C2-45AC-9E2D-824A7B270813}" type="sibTrans" cxnId="{B7D54921-09A2-4D28-A536-EEDE0A3F30FB}">
      <dgm:prSet/>
      <dgm:spPr/>
      <dgm:t>
        <a:bodyPr/>
        <a:lstStyle/>
        <a:p>
          <a:endParaRPr lang="en-US"/>
        </a:p>
      </dgm:t>
    </dgm:pt>
    <dgm:pt modelId="{1AE1603E-8AFD-4FD0-AC4E-24A05A3FCAF5}">
      <dgm:prSet/>
      <dgm:spPr/>
      <dgm:t>
        <a:bodyPr/>
        <a:lstStyle/>
        <a:p>
          <a:r>
            <a:rPr lang="en-US"/>
            <a:t>Tells how to transform from reference frame to another</a:t>
          </a:r>
        </a:p>
      </dgm:t>
    </dgm:pt>
    <dgm:pt modelId="{8E142EE5-8275-41BF-A1DD-5714A3585510}" type="parTrans" cxnId="{1F08BB8A-B99E-4F85-AF17-9EC2C6DF3445}">
      <dgm:prSet/>
      <dgm:spPr/>
      <dgm:t>
        <a:bodyPr/>
        <a:lstStyle/>
        <a:p>
          <a:endParaRPr lang="en-US"/>
        </a:p>
      </dgm:t>
    </dgm:pt>
    <dgm:pt modelId="{0D369310-DE98-4969-8AAA-3679BC20030C}" type="sibTrans" cxnId="{1F08BB8A-B99E-4F85-AF17-9EC2C6DF3445}">
      <dgm:prSet/>
      <dgm:spPr/>
      <dgm:t>
        <a:bodyPr/>
        <a:lstStyle/>
        <a:p>
          <a:endParaRPr lang="en-US"/>
        </a:p>
      </dgm:t>
    </dgm:pt>
    <dgm:pt modelId="{A264B164-CBA7-4342-B97F-1FFF4C843ECE}">
      <dgm:prSet/>
      <dgm:spPr/>
      <dgm:t>
        <a:bodyPr/>
        <a:lstStyle/>
        <a:p>
          <a:r>
            <a:rPr lang="en-US"/>
            <a:t>Tells how to measure distance</a:t>
          </a:r>
        </a:p>
      </dgm:t>
    </dgm:pt>
    <dgm:pt modelId="{F1301811-4D1A-427D-B0B4-665B21742981}" type="parTrans" cxnId="{99AA2697-EBB6-4E81-9046-C7CBEDBAE1F0}">
      <dgm:prSet/>
      <dgm:spPr/>
      <dgm:t>
        <a:bodyPr/>
        <a:lstStyle/>
        <a:p>
          <a:endParaRPr lang="en-US"/>
        </a:p>
      </dgm:t>
    </dgm:pt>
    <dgm:pt modelId="{D139796B-ACEE-4E42-B15B-F182F7CC23A5}" type="sibTrans" cxnId="{99AA2697-EBB6-4E81-9046-C7CBEDBAE1F0}">
      <dgm:prSet/>
      <dgm:spPr/>
      <dgm:t>
        <a:bodyPr/>
        <a:lstStyle/>
        <a:p>
          <a:endParaRPr lang="en-US"/>
        </a:p>
      </dgm:t>
    </dgm:pt>
    <dgm:pt modelId="{911F61FD-2DF9-4E0D-A58B-8EEA682619B0}">
      <dgm:prSet/>
      <dgm:spPr/>
      <dgm:t>
        <a:bodyPr/>
        <a:lstStyle/>
        <a:p>
          <a:r>
            <a:rPr lang="en-US"/>
            <a:t>Gives </a:t>
          </a:r>
          <a:r>
            <a:rPr lang="en-US" b="1"/>
            <a:t>E</a:t>
          </a:r>
          <a:r>
            <a:rPr lang="en-US"/>
            <a:t>quation(s)</a:t>
          </a:r>
          <a:r>
            <a:rPr lang="en-US" b="1"/>
            <a:t> O</a:t>
          </a:r>
          <a:r>
            <a:rPr lang="en-US"/>
            <a:t>f</a:t>
          </a:r>
          <a:r>
            <a:rPr lang="en-US" b="1"/>
            <a:t> M</a:t>
          </a:r>
          <a:r>
            <a:rPr lang="en-US"/>
            <a:t>otion for the space</a:t>
          </a:r>
        </a:p>
      </dgm:t>
    </dgm:pt>
    <dgm:pt modelId="{50A7D3CE-38B6-4926-AF1A-4A7BB9B086C4}" type="parTrans" cxnId="{A789D77A-D8EE-48A7-9675-140F37D279FE}">
      <dgm:prSet/>
      <dgm:spPr/>
      <dgm:t>
        <a:bodyPr/>
        <a:lstStyle/>
        <a:p>
          <a:endParaRPr lang="en-US"/>
        </a:p>
      </dgm:t>
    </dgm:pt>
    <dgm:pt modelId="{AA984820-B2FF-4D0F-8D1C-165FC31005F8}" type="sibTrans" cxnId="{A789D77A-D8EE-48A7-9675-140F37D279FE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>
      <mc:Choice xmlns:a14="http://schemas.microsoft.com/office/drawing/2010/main" Requires="a14">
        <dgm:pt modelId="{5A333FFB-CC2B-437D-A8DF-9CCA79D7DDFD}">
          <dgm:prSet/>
          <dgm:spPr/>
          <dgm:t>
            <a:bodyPr/>
            <a:lstStyle/>
            <a:p>
              <a:r>
                <a:rPr lang="en-US" dirty="0"/>
                <a:t>Velocity (trajectory), position (path </a:t>
              </a:r>
              <a14:m>
                <m:oMath xmlns:m="http://schemas.openxmlformats.org/officeDocument/2006/math">
                  <m:r>
                    <a:rPr lang="en-US" b="0" i="1" smtClean="0">
                      <a:latin typeface="Cambria Math" panose="02040503050406030204" pitchFamily="18" charset="0"/>
                    </a:rPr>
                    <m:t>↔</m:t>
                  </m:r>
                </m:oMath>
              </a14:m>
              <a:r>
                <a:rPr lang="en-US" dirty="0"/>
                <a:t> geodesic)</a:t>
              </a:r>
            </a:p>
          </dgm:t>
        </dgm:pt>
      </mc:Choice>
      <mc:Fallback>
        <dgm:pt modelId="{5A333FFB-CC2B-437D-A8DF-9CCA79D7DDFD}">
          <dgm:prSet/>
          <dgm:spPr/>
          <dgm:t>
            <a:bodyPr/>
            <a:lstStyle/>
            <a:p>
              <a:r>
                <a:rPr lang="en-US" dirty="0"/>
                <a:t>Velocity (trajectory), position (path </a:t>
              </a:r>
              <a:r>
                <a:rPr lang="en-US" b="0" i="0">
                  <a:latin typeface="Cambria Math" panose="02040503050406030204" pitchFamily="18" charset="0"/>
                </a:rPr>
                <a:t>↔</a:t>
              </a:r>
              <a:r>
                <a:rPr lang="en-US" dirty="0"/>
                <a:t> geodesic)</a:t>
              </a:r>
            </a:p>
          </dgm:t>
        </dgm:pt>
      </mc:Fallback>
    </mc:AlternateContent>
    <dgm:pt modelId="{B1931BBB-D0D2-402B-AC84-A966BE044236}" type="parTrans" cxnId="{82245239-33D9-43DD-9FFF-A2E3BDD0684D}">
      <dgm:prSet/>
      <dgm:spPr/>
      <dgm:t>
        <a:bodyPr/>
        <a:lstStyle/>
        <a:p>
          <a:endParaRPr lang="en-US"/>
        </a:p>
      </dgm:t>
    </dgm:pt>
    <dgm:pt modelId="{099B174E-50FC-47A6-917B-B4AC1ED47CB8}" type="sibTrans" cxnId="{82245239-33D9-43DD-9FFF-A2E3BDD0684D}">
      <dgm:prSet/>
      <dgm:spPr/>
      <dgm:t>
        <a:bodyPr/>
        <a:lstStyle/>
        <a:p>
          <a:endParaRPr lang="en-US"/>
        </a:p>
      </dgm:t>
    </dgm:pt>
    <dgm:pt modelId="{9CBBD3A1-5139-423B-9A58-19C1D981BC23}">
      <dgm:prSet/>
      <dgm:spPr/>
      <dgm:t>
        <a:bodyPr/>
        <a:lstStyle/>
        <a:p>
          <a:r>
            <a:rPr lang="en-US" dirty="0"/>
            <a:t>Differential scattering cross-section (deflection due to BH, given initial conditions)</a:t>
          </a:r>
        </a:p>
      </dgm:t>
    </dgm:pt>
    <dgm:pt modelId="{3635B120-DC4A-4348-BC32-23D4676B9A77}" type="parTrans" cxnId="{4C7FA731-CBF9-4F1E-867C-AB5AB9244468}">
      <dgm:prSet/>
      <dgm:spPr/>
      <dgm:t>
        <a:bodyPr/>
        <a:lstStyle/>
        <a:p>
          <a:endParaRPr lang="en-US"/>
        </a:p>
      </dgm:t>
    </dgm:pt>
    <dgm:pt modelId="{BA21E620-BD74-402D-883C-397602681B64}" type="sibTrans" cxnId="{4C7FA731-CBF9-4F1E-867C-AB5AB9244468}">
      <dgm:prSet/>
      <dgm:spPr/>
      <dgm:t>
        <a:bodyPr/>
        <a:lstStyle/>
        <a:p>
          <a:endParaRPr lang="en-US"/>
        </a:p>
      </dgm:t>
    </dgm:pt>
    <dgm:pt modelId="{06D4DDA1-2B40-40E9-A451-6746B8F70420}">
      <dgm:prSet/>
      <dgm:spPr/>
      <dgm:t>
        <a:bodyPr/>
        <a:lstStyle/>
        <a:p>
          <a:r>
            <a:rPr lang="en-US" dirty="0"/>
            <a:t>Child Class</a:t>
          </a:r>
        </a:p>
      </dgm:t>
    </dgm:pt>
    <dgm:pt modelId="{850870FD-B5CF-428E-A484-EEF3C5012F56}" type="parTrans" cxnId="{F2077C35-CF0E-4337-8ABE-DC57FED58C03}">
      <dgm:prSet/>
      <dgm:spPr/>
      <dgm:t>
        <a:bodyPr/>
        <a:lstStyle/>
        <a:p>
          <a:endParaRPr lang="en-US"/>
        </a:p>
      </dgm:t>
    </dgm:pt>
    <dgm:pt modelId="{570CF12A-E6CC-4998-9C1C-95E6511353A7}" type="sibTrans" cxnId="{F2077C35-CF0E-4337-8ABE-DC57FED58C03}">
      <dgm:prSet/>
      <dgm:spPr/>
      <dgm:t>
        <a:bodyPr/>
        <a:lstStyle/>
        <a:p>
          <a:endParaRPr lang="en-US"/>
        </a:p>
      </dgm:t>
    </dgm:pt>
    <dgm:pt modelId="{A395DA57-D3CE-4253-A882-4ECADE6A1A4E}">
      <dgm:prSet/>
      <dgm:spPr/>
      <dgm:t>
        <a:bodyPr/>
        <a:lstStyle/>
        <a:p>
          <a:r>
            <a:rPr lang="en-US" dirty="0"/>
            <a:t>Extension of </a:t>
          </a:r>
          <a:r>
            <a:rPr lang="en-US" i="1" dirty="0"/>
            <a:t>`</a:t>
          </a:r>
          <a:r>
            <a:rPr lang="en-US" i="1" dirty="0" err="1"/>
            <a:t>SpacetimeGeometry</a:t>
          </a:r>
          <a:r>
            <a:rPr lang="en-US" i="1" dirty="0"/>
            <a:t>`</a:t>
          </a:r>
          <a:endParaRPr lang="en-US" dirty="0"/>
        </a:p>
      </dgm:t>
    </dgm:pt>
    <dgm:pt modelId="{19A06D73-97B1-42F9-A0D8-39AF1E63CE4C}" type="parTrans" cxnId="{ED18A47D-53BA-443E-96A6-47F1C603673E}">
      <dgm:prSet/>
      <dgm:spPr/>
      <dgm:t>
        <a:bodyPr/>
        <a:lstStyle/>
        <a:p>
          <a:endParaRPr lang="en-US"/>
        </a:p>
      </dgm:t>
    </dgm:pt>
    <dgm:pt modelId="{15292AFD-FF06-4D6E-B88C-DC89822D2047}" type="sibTrans" cxnId="{ED18A47D-53BA-443E-96A6-47F1C603673E}">
      <dgm:prSet/>
      <dgm:spPr/>
      <dgm:t>
        <a:bodyPr/>
        <a:lstStyle/>
        <a:p>
          <a:endParaRPr lang="en-US"/>
        </a:p>
      </dgm:t>
    </dgm:pt>
    <dgm:pt modelId="{6E8583F4-A3D2-4683-BA6F-E88F001539F7}">
      <dgm:prSet/>
      <dgm:spPr/>
      <dgm:t>
        <a:bodyPr/>
        <a:lstStyle/>
        <a:p>
          <a:r>
            <a:rPr lang="en-US" i="1"/>
            <a:t>Overrides methods to use </a:t>
          </a:r>
          <a:r>
            <a:rPr lang="en-US" b="1" i="1"/>
            <a:t>EOM</a:t>
          </a:r>
          <a:r>
            <a:rPr lang="en-US" i="1"/>
            <a:t> for given spacetime</a:t>
          </a:r>
          <a:endParaRPr lang="en-US"/>
        </a:p>
      </dgm:t>
    </dgm:pt>
    <dgm:pt modelId="{2ADC6C94-F7FE-4D65-9FDA-2C2655A4BC72}" type="parTrans" cxnId="{DDAE28BC-C80C-4B5B-BA06-BD8A506A72EA}">
      <dgm:prSet/>
      <dgm:spPr/>
      <dgm:t>
        <a:bodyPr/>
        <a:lstStyle/>
        <a:p>
          <a:endParaRPr lang="en-US"/>
        </a:p>
      </dgm:t>
    </dgm:pt>
    <dgm:pt modelId="{C0966EFE-6BA6-451C-91C5-35E4CB1CF022}" type="sibTrans" cxnId="{DDAE28BC-C80C-4B5B-BA06-BD8A506A72EA}">
      <dgm:prSet/>
      <dgm:spPr/>
      <dgm:t>
        <a:bodyPr/>
        <a:lstStyle/>
        <a:p>
          <a:endParaRPr lang="en-US"/>
        </a:p>
      </dgm:t>
    </dgm:pt>
    <dgm:pt modelId="{D315FAEB-4EBC-4141-A402-160948A34FCD}">
      <dgm:prSet/>
      <dgm:spPr/>
      <dgm:t>
        <a:bodyPr/>
        <a:lstStyle/>
        <a:p>
          <a:r>
            <a:rPr lang="en-US" i="1" dirty="0"/>
            <a:t>“Plug and Play” </a:t>
          </a:r>
          <a:r>
            <a:rPr lang="en-US" i="1" dirty="0" err="1"/>
            <a:t>behaviour</a:t>
          </a:r>
          <a:r>
            <a:rPr lang="en-US" i="1" dirty="0"/>
            <a:t> in config file (ease of use)</a:t>
          </a:r>
          <a:endParaRPr lang="en-US" dirty="0"/>
        </a:p>
      </dgm:t>
    </dgm:pt>
    <dgm:pt modelId="{A6A5D5FE-20CA-4583-9837-EBD553536006}" type="parTrans" cxnId="{CF584CA4-3A2B-48F7-89A9-ADA9CAAD8C10}">
      <dgm:prSet/>
      <dgm:spPr/>
      <dgm:t>
        <a:bodyPr/>
        <a:lstStyle/>
        <a:p>
          <a:endParaRPr lang="en-US"/>
        </a:p>
      </dgm:t>
    </dgm:pt>
    <dgm:pt modelId="{945AAB92-F332-4E7D-B9AE-5F7D1C0C8ECD}" type="sibTrans" cxnId="{CF584CA4-3A2B-48F7-89A9-ADA9CAAD8C10}">
      <dgm:prSet/>
      <dgm:spPr/>
      <dgm:t>
        <a:bodyPr/>
        <a:lstStyle/>
        <a:p>
          <a:endParaRPr lang="en-US"/>
        </a:p>
      </dgm:t>
    </dgm:pt>
    <dgm:pt modelId="{C895E0C8-F117-44DF-A2B6-C817B78A1E21}">
      <dgm:prSet/>
      <dgm:spPr/>
      <dgm:t>
        <a:bodyPr/>
        <a:lstStyle/>
        <a:p>
          <a:r>
            <a:rPr lang="en-US" dirty="0"/>
            <a:t>Gives </a:t>
          </a:r>
          <a:r>
            <a:rPr lang="en-US" b="1" dirty="0"/>
            <a:t>PSF</a:t>
          </a:r>
          <a:r>
            <a:rPr lang="en-US" b="0" dirty="0"/>
            <a:t> for the spacetime</a:t>
          </a:r>
          <a:endParaRPr lang="en-US" dirty="0"/>
        </a:p>
      </dgm:t>
    </dgm:pt>
    <dgm:pt modelId="{85F31969-7832-4D6A-B2C0-2E4CBEE054C4}" type="parTrans" cxnId="{FDF5F65D-5740-438E-9AC9-D6633AA87997}">
      <dgm:prSet/>
      <dgm:spPr/>
      <dgm:t>
        <a:bodyPr/>
        <a:lstStyle/>
        <a:p>
          <a:endParaRPr lang="en-US"/>
        </a:p>
      </dgm:t>
    </dgm:pt>
    <dgm:pt modelId="{2DAD15C1-E5D3-4EAD-915F-58F9D299F86D}" type="sibTrans" cxnId="{FDF5F65D-5740-438E-9AC9-D6633AA87997}">
      <dgm:prSet/>
      <dgm:spPr/>
      <dgm:t>
        <a:bodyPr/>
        <a:lstStyle/>
        <a:p>
          <a:endParaRPr lang="en-US"/>
        </a:p>
      </dgm:t>
    </dgm:pt>
    <dgm:pt modelId="{21BAEBEE-F746-4AF2-ACB6-7DE50A5300E3}">
      <dgm:prSet/>
      <dgm:spPr/>
      <dgm:t>
        <a:bodyPr/>
        <a:lstStyle/>
        <a:p>
          <a:r>
            <a:rPr lang="en-US" dirty="0"/>
            <a:t>E.g., Schwarzschild gives the scale factors and how to convert from Cartesian (Minkowski/Euclidean) to this orthonormal basis</a:t>
          </a:r>
        </a:p>
      </dgm:t>
    </dgm:pt>
    <dgm:pt modelId="{6A558A02-7B15-4000-9A98-5CD96E766417}" type="parTrans" cxnId="{394AFF81-049B-4B89-88F3-368056822E72}">
      <dgm:prSet/>
      <dgm:spPr/>
      <dgm:t>
        <a:bodyPr/>
        <a:lstStyle/>
        <a:p>
          <a:endParaRPr lang="en-US"/>
        </a:p>
      </dgm:t>
    </dgm:pt>
    <dgm:pt modelId="{282B0452-22F0-4776-98AC-B4560C7CEB47}" type="sibTrans" cxnId="{394AFF81-049B-4B89-88F3-368056822E72}">
      <dgm:prSet/>
      <dgm:spPr/>
      <dgm:t>
        <a:bodyPr/>
        <a:lstStyle/>
        <a:p>
          <a:endParaRPr lang="en-US"/>
        </a:p>
      </dgm:t>
    </dgm:pt>
    <dgm:pt modelId="{87E0559A-C502-4C70-97C8-0B698442B5DC}" type="pres">
      <dgm:prSet presAssocID="{5DCC5E97-15E0-49C3-AC48-28BDF5AB9147}" presName="linear" presStyleCnt="0">
        <dgm:presLayoutVars>
          <dgm:dir/>
          <dgm:animLvl val="lvl"/>
          <dgm:resizeHandles val="exact"/>
        </dgm:presLayoutVars>
      </dgm:prSet>
      <dgm:spPr/>
    </dgm:pt>
    <dgm:pt modelId="{11439808-0F29-413B-A63E-D4A0CB60D593}" type="pres">
      <dgm:prSet presAssocID="{F9CFAAEF-8DEC-43A7-8706-1B4ED9A88D56}" presName="parentLin" presStyleCnt="0"/>
      <dgm:spPr/>
    </dgm:pt>
    <dgm:pt modelId="{55076154-7088-408E-B8C7-9A3160DA33DB}" type="pres">
      <dgm:prSet presAssocID="{F9CFAAEF-8DEC-43A7-8706-1B4ED9A88D56}" presName="parentLeftMargin" presStyleLbl="node1" presStyleIdx="0" presStyleCnt="2"/>
      <dgm:spPr/>
    </dgm:pt>
    <dgm:pt modelId="{387BB8C8-3B47-41F3-8548-0BB62D2E96B5}" type="pres">
      <dgm:prSet presAssocID="{F9CFAAEF-8DEC-43A7-8706-1B4ED9A88D56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1F43C743-4CAA-4F6B-ABA2-0B9CEDF30238}" type="pres">
      <dgm:prSet presAssocID="{F9CFAAEF-8DEC-43A7-8706-1B4ED9A88D56}" presName="negativeSpace" presStyleCnt="0"/>
      <dgm:spPr/>
    </dgm:pt>
    <dgm:pt modelId="{7A6F4C3C-CB94-44C3-8028-3786A135EFA5}" type="pres">
      <dgm:prSet presAssocID="{F9CFAAEF-8DEC-43A7-8706-1B4ED9A88D56}" presName="childText" presStyleLbl="conFgAcc1" presStyleIdx="0" presStyleCnt="2">
        <dgm:presLayoutVars>
          <dgm:bulletEnabled val="1"/>
        </dgm:presLayoutVars>
      </dgm:prSet>
      <dgm:spPr/>
    </dgm:pt>
    <dgm:pt modelId="{A0C2021B-8F39-4701-A2F9-8EB15E643E50}" type="pres">
      <dgm:prSet presAssocID="{C08D7601-EFDD-45AC-934C-1E093CE33855}" presName="spaceBetweenRectangles" presStyleCnt="0"/>
      <dgm:spPr/>
    </dgm:pt>
    <dgm:pt modelId="{5470AF0D-C227-46BA-A219-3C9E4634B245}" type="pres">
      <dgm:prSet presAssocID="{06D4DDA1-2B40-40E9-A451-6746B8F70420}" presName="parentLin" presStyleCnt="0"/>
      <dgm:spPr/>
    </dgm:pt>
    <dgm:pt modelId="{9E6ECA31-1D5C-4BDC-89BD-AC62F6BB3A29}" type="pres">
      <dgm:prSet presAssocID="{06D4DDA1-2B40-40E9-A451-6746B8F70420}" presName="parentLeftMargin" presStyleLbl="node1" presStyleIdx="0" presStyleCnt="2"/>
      <dgm:spPr/>
    </dgm:pt>
    <dgm:pt modelId="{34FC1394-7CA6-4988-AAF0-5E62CBF05EF7}" type="pres">
      <dgm:prSet presAssocID="{06D4DDA1-2B40-40E9-A451-6746B8F70420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FFE6F7B5-15DE-4787-96A3-1811FD56AFA2}" type="pres">
      <dgm:prSet presAssocID="{06D4DDA1-2B40-40E9-A451-6746B8F70420}" presName="negativeSpace" presStyleCnt="0"/>
      <dgm:spPr/>
    </dgm:pt>
    <dgm:pt modelId="{1F797B69-CF78-4E57-B1EF-0A2BB4AFA8F1}" type="pres">
      <dgm:prSet presAssocID="{06D4DDA1-2B40-40E9-A451-6746B8F70420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B8AEB201-C2A2-4419-ABCD-B3C12A8840D8}" type="presOf" srcId="{465C686D-2239-4F49-A780-9C7CFF52AD50}" destId="{7A6F4C3C-CB94-44C3-8028-3786A135EFA5}" srcOrd="0" destOrd="0" presId="urn:microsoft.com/office/officeart/2005/8/layout/list1"/>
    <dgm:cxn modelId="{99AD250A-B8F0-4A95-955F-E59E24949951}" type="presOf" srcId="{06D4DDA1-2B40-40E9-A451-6746B8F70420}" destId="{9E6ECA31-1D5C-4BDC-89BD-AC62F6BB3A29}" srcOrd="0" destOrd="0" presId="urn:microsoft.com/office/officeart/2005/8/layout/list1"/>
    <dgm:cxn modelId="{97A5E60C-D44A-4DAA-928A-CF7621864B55}" type="presOf" srcId="{5DCC5E97-15E0-49C3-AC48-28BDF5AB9147}" destId="{87E0559A-C502-4C70-97C8-0B698442B5DC}" srcOrd="0" destOrd="0" presId="urn:microsoft.com/office/officeart/2005/8/layout/list1"/>
    <dgm:cxn modelId="{E4498010-C3A3-456C-85C2-F4ADBDA72B7A}" srcId="{5DCC5E97-15E0-49C3-AC48-28BDF5AB9147}" destId="{F9CFAAEF-8DEC-43A7-8706-1B4ED9A88D56}" srcOrd="0" destOrd="0" parTransId="{07A02A3A-8AD4-4EEA-AB9B-34406CA768E7}" sibTransId="{C08D7601-EFDD-45AC-934C-1E093CE33855}"/>
    <dgm:cxn modelId="{61CEDD1C-AC10-4935-BCF6-66977FDDA44C}" type="presOf" srcId="{21BAEBEE-F746-4AF2-ACB6-7DE50A5300E3}" destId="{1F797B69-CF78-4E57-B1EF-0A2BB4AFA8F1}" srcOrd="0" destOrd="4" presId="urn:microsoft.com/office/officeart/2005/8/layout/list1"/>
    <dgm:cxn modelId="{B7D54921-09A2-4D28-A536-EEDE0A3F30FB}" srcId="{F9CFAAEF-8DEC-43A7-8706-1B4ED9A88D56}" destId="{465C686D-2239-4F49-A780-9C7CFF52AD50}" srcOrd="0" destOrd="0" parTransId="{884B34AF-C0EF-4F2D-A555-3E42105FA852}" sibTransId="{076F5250-86C2-45AC-9E2D-824A7B270813}"/>
    <dgm:cxn modelId="{45070128-6533-4B9F-B4C8-734D279D0A3A}" type="presOf" srcId="{1AE1603E-8AFD-4FD0-AC4E-24A05A3FCAF5}" destId="{7A6F4C3C-CB94-44C3-8028-3786A135EFA5}" srcOrd="0" destOrd="1" presId="urn:microsoft.com/office/officeart/2005/8/layout/list1"/>
    <dgm:cxn modelId="{4C7FA731-CBF9-4F1E-867C-AB5AB9244468}" srcId="{911F61FD-2DF9-4E0D-A58B-8EEA682619B0}" destId="{9CBBD3A1-5139-423B-9A58-19C1D981BC23}" srcOrd="1" destOrd="0" parTransId="{3635B120-DC4A-4348-BC32-23D4676B9A77}" sibTransId="{BA21E620-BD74-402D-883C-397602681B64}"/>
    <dgm:cxn modelId="{F2077C35-CF0E-4337-8ABE-DC57FED58C03}" srcId="{5DCC5E97-15E0-49C3-AC48-28BDF5AB9147}" destId="{06D4DDA1-2B40-40E9-A451-6746B8F70420}" srcOrd="1" destOrd="0" parTransId="{850870FD-B5CF-428E-A484-EEF3C5012F56}" sibTransId="{570CF12A-E6CC-4998-9C1C-95E6511353A7}"/>
    <dgm:cxn modelId="{82245239-33D9-43DD-9FFF-A2E3BDD0684D}" srcId="{911F61FD-2DF9-4E0D-A58B-8EEA682619B0}" destId="{5A333FFB-CC2B-437D-A8DF-9CCA79D7DDFD}" srcOrd="0" destOrd="0" parTransId="{B1931BBB-D0D2-402B-AC84-A966BE044236}" sibTransId="{099B174E-50FC-47A6-917B-B4AC1ED47CB8}"/>
    <dgm:cxn modelId="{FE716A3A-48F1-4E67-B620-5E3DF60B021B}" type="presOf" srcId="{C895E0C8-F117-44DF-A2B6-C817B78A1E21}" destId="{1F797B69-CF78-4E57-B1EF-0A2BB4AFA8F1}" srcOrd="0" destOrd="3" presId="urn:microsoft.com/office/officeart/2005/8/layout/list1"/>
    <dgm:cxn modelId="{FDF5F65D-5740-438E-9AC9-D6633AA87997}" srcId="{06D4DDA1-2B40-40E9-A451-6746B8F70420}" destId="{C895E0C8-F117-44DF-A2B6-C817B78A1E21}" srcOrd="3" destOrd="0" parTransId="{85F31969-7832-4D6A-B2C0-2E4CBEE054C4}" sibTransId="{2DAD15C1-E5D3-4EAD-915F-58F9D299F86D}"/>
    <dgm:cxn modelId="{28DC9C6E-3228-42AE-8321-E7F633E9B301}" type="presOf" srcId="{A264B164-CBA7-4342-B97F-1FFF4C843ECE}" destId="{7A6F4C3C-CB94-44C3-8028-3786A135EFA5}" srcOrd="0" destOrd="2" presId="urn:microsoft.com/office/officeart/2005/8/layout/list1"/>
    <dgm:cxn modelId="{8EED7E57-7F51-4362-88B2-3EE9C7A3567A}" type="presOf" srcId="{6E8583F4-A3D2-4683-BA6F-E88F001539F7}" destId="{1F797B69-CF78-4E57-B1EF-0A2BB4AFA8F1}" srcOrd="0" destOrd="1" presId="urn:microsoft.com/office/officeart/2005/8/layout/list1"/>
    <dgm:cxn modelId="{A789D77A-D8EE-48A7-9675-140F37D279FE}" srcId="{F9CFAAEF-8DEC-43A7-8706-1B4ED9A88D56}" destId="{911F61FD-2DF9-4E0D-A58B-8EEA682619B0}" srcOrd="2" destOrd="0" parTransId="{50A7D3CE-38B6-4926-AF1A-4A7BB9B086C4}" sibTransId="{AA984820-B2FF-4D0F-8D1C-165FC31005F8}"/>
    <dgm:cxn modelId="{ED18A47D-53BA-443E-96A6-47F1C603673E}" srcId="{06D4DDA1-2B40-40E9-A451-6746B8F70420}" destId="{A395DA57-D3CE-4253-A882-4ECADE6A1A4E}" srcOrd="0" destOrd="0" parTransId="{19A06D73-97B1-42F9-A0D8-39AF1E63CE4C}" sibTransId="{15292AFD-FF06-4D6E-B88C-DC89822D2047}"/>
    <dgm:cxn modelId="{394AFF81-049B-4B89-88F3-368056822E72}" srcId="{C895E0C8-F117-44DF-A2B6-C817B78A1E21}" destId="{21BAEBEE-F746-4AF2-ACB6-7DE50A5300E3}" srcOrd="0" destOrd="0" parTransId="{6A558A02-7B15-4000-9A98-5CD96E766417}" sibTransId="{282B0452-22F0-4776-98AC-B4560C7CEB47}"/>
    <dgm:cxn modelId="{8E93D485-1F71-4827-9F50-6E0A2443229F}" type="presOf" srcId="{06D4DDA1-2B40-40E9-A451-6746B8F70420}" destId="{34FC1394-7CA6-4988-AAF0-5E62CBF05EF7}" srcOrd="1" destOrd="0" presId="urn:microsoft.com/office/officeart/2005/8/layout/list1"/>
    <dgm:cxn modelId="{1F08BB8A-B99E-4F85-AF17-9EC2C6DF3445}" srcId="{465C686D-2239-4F49-A780-9C7CFF52AD50}" destId="{1AE1603E-8AFD-4FD0-AC4E-24A05A3FCAF5}" srcOrd="0" destOrd="0" parTransId="{8E142EE5-8275-41BF-A1DD-5714A3585510}" sibTransId="{0D369310-DE98-4969-8AAA-3679BC20030C}"/>
    <dgm:cxn modelId="{E6C8408C-9DD7-49D4-B818-09AA1475D70A}" type="presOf" srcId="{9CBBD3A1-5139-423B-9A58-19C1D981BC23}" destId="{7A6F4C3C-CB94-44C3-8028-3786A135EFA5}" srcOrd="0" destOrd="5" presId="urn:microsoft.com/office/officeart/2005/8/layout/list1"/>
    <dgm:cxn modelId="{65823E92-ACDE-400E-BDC4-F09B52CC6714}" type="presOf" srcId="{D315FAEB-4EBC-4141-A402-160948A34FCD}" destId="{1F797B69-CF78-4E57-B1EF-0A2BB4AFA8F1}" srcOrd="0" destOrd="2" presId="urn:microsoft.com/office/officeart/2005/8/layout/list1"/>
    <dgm:cxn modelId="{99AA2697-EBB6-4E81-9046-C7CBEDBAE1F0}" srcId="{F9CFAAEF-8DEC-43A7-8706-1B4ED9A88D56}" destId="{A264B164-CBA7-4342-B97F-1FFF4C843ECE}" srcOrd="1" destOrd="0" parTransId="{F1301811-4D1A-427D-B0B4-665B21742981}" sibTransId="{D139796B-ACEE-4E42-B15B-F182F7CC23A5}"/>
    <dgm:cxn modelId="{CF584CA4-3A2B-48F7-89A9-ADA9CAAD8C10}" srcId="{06D4DDA1-2B40-40E9-A451-6746B8F70420}" destId="{D315FAEB-4EBC-4141-A402-160948A34FCD}" srcOrd="2" destOrd="0" parTransId="{A6A5D5FE-20CA-4583-9837-EBD553536006}" sibTransId="{945AAB92-F332-4E7D-B9AE-5F7D1C0C8ECD}"/>
    <dgm:cxn modelId="{DDAE28BC-C80C-4B5B-BA06-BD8A506A72EA}" srcId="{06D4DDA1-2B40-40E9-A451-6746B8F70420}" destId="{6E8583F4-A3D2-4683-BA6F-E88F001539F7}" srcOrd="1" destOrd="0" parTransId="{2ADC6C94-F7FE-4D65-9FDA-2C2655A4BC72}" sibTransId="{C0966EFE-6BA6-451C-91C5-35E4CB1CF022}"/>
    <dgm:cxn modelId="{41E8CBBE-6110-4850-B216-0413F8BC09E3}" type="presOf" srcId="{A395DA57-D3CE-4253-A882-4ECADE6A1A4E}" destId="{1F797B69-CF78-4E57-B1EF-0A2BB4AFA8F1}" srcOrd="0" destOrd="0" presId="urn:microsoft.com/office/officeart/2005/8/layout/list1"/>
    <dgm:cxn modelId="{3035EBD9-2D50-459A-8A38-A5610BF73041}" type="presOf" srcId="{F9CFAAEF-8DEC-43A7-8706-1B4ED9A88D56}" destId="{55076154-7088-408E-B8C7-9A3160DA33DB}" srcOrd="0" destOrd="0" presId="urn:microsoft.com/office/officeart/2005/8/layout/list1"/>
    <dgm:cxn modelId="{0CA82AE5-A503-4B6F-B6A7-77F6BD156A60}" type="presOf" srcId="{5A333FFB-CC2B-437D-A8DF-9CCA79D7DDFD}" destId="{7A6F4C3C-CB94-44C3-8028-3786A135EFA5}" srcOrd="0" destOrd="4" presId="urn:microsoft.com/office/officeart/2005/8/layout/list1"/>
    <dgm:cxn modelId="{AF630EF2-EC46-42AA-A455-F028E7799C70}" type="presOf" srcId="{911F61FD-2DF9-4E0D-A58B-8EEA682619B0}" destId="{7A6F4C3C-CB94-44C3-8028-3786A135EFA5}" srcOrd="0" destOrd="3" presId="urn:microsoft.com/office/officeart/2005/8/layout/list1"/>
    <dgm:cxn modelId="{8957D8F8-6C2F-44D9-81B5-34E3F220EC68}" type="presOf" srcId="{F9CFAAEF-8DEC-43A7-8706-1B4ED9A88D56}" destId="{387BB8C8-3B47-41F3-8548-0BB62D2E96B5}" srcOrd="1" destOrd="0" presId="urn:microsoft.com/office/officeart/2005/8/layout/list1"/>
    <dgm:cxn modelId="{5C476CEA-4083-4DB1-A345-EA65CCC5CF0A}" type="presParOf" srcId="{87E0559A-C502-4C70-97C8-0B698442B5DC}" destId="{11439808-0F29-413B-A63E-D4A0CB60D593}" srcOrd="0" destOrd="0" presId="urn:microsoft.com/office/officeart/2005/8/layout/list1"/>
    <dgm:cxn modelId="{FF6A88A9-BAAB-4426-9203-04D499BA239A}" type="presParOf" srcId="{11439808-0F29-413B-A63E-D4A0CB60D593}" destId="{55076154-7088-408E-B8C7-9A3160DA33DB}" srcOrd="0" destOrd="0" presId="urn:microsoft.com/office/officeart/2005/8/layout/list1"/>
    <dgm:cxn modelId="{9E358AEA-9FD4-48F2-8B21-F7557493C239}" type="presParOf" srcId="{11439808-0F29-413B-A63E-D4A0CB60D593}" destId="{387BB8C8-3B47-41F3-8548-0BB62D2E96B5}" srcOrd="1" destOrd="0" presId="urn:microsoft.com/office/officeart/2005/8/layout/list1"/>
    <dgm:cxn modelId="{83E3F556-756E-47D2-894A-7D83D1EE19B6}" type="presParOf" srcId="{87E0559A-C502-4C70-97C8-0B698442B5DC}" destId="{1F43C743-4CAA-4F6B-ABA2-0B9CEDF30238}" srcOrd="1" destOrd="0" presId="urn:microsoft.com/office/officeart/2005/8/layout/list1"/>
    <dgm:cxn modelId="{56DDF4D4-482C-4E32-A387-08FAD4AA16BC}" type="presParOf" srcId="{87E0559A-C502-4C70-97C8-0B698442B5DC}" destId="{7A6F4C3C-CB94-44C3-8028-3786A135EFA5}" srcOrd="2" destOrd="0" presId="urn:microsoft.com/office/officeart/2005/8/layout/list1"/>
    <dgm:cxn modelId="{20077567-5CFA-4530-948F-1A0DE083715B}" type="presParOf" srcId="{87E0559A-C502-4C70-97C8-0B698442B5DC}" destId="{A0C2021B-8F39-4701-A2F9-8EB15E643E50}" srcOrd="3" destOrd="0" presId="urn:microsoft.com/office/officeart/2005/8/layout/list1"/>
    <dgm:cxn modelId="{1B2A0D33-9C16-4F49-B2F3-09CC22A55DD9}" type="presParOf" srcId="{87E0559A-C502-4C70-97C8-0B698442B5DC}" destId="{5470AF0D-C227-46BA-A219-3C9E4634B245}" srcOrd="4" destOrd="0" presId="urn:microsoft.com/office/officeart/2005/8/layout/list1"/>
    <dgm:cxn modelId="{5A3BA550-9885-428C-96E4-FE5800A645AB}" type="presParOf" srcId="{5470AF0D-C227-46BA-A219-3C9E4634B245}" destId="{9E6ECA31-1D5C-4BDC-89BD-AC62F6BB3A29}" srcOrd="0" destOrd="0" presId="urn:microsoft.com/office/officeart/2005/8/layout/list1"/>
    <dgm:cxn modelId="{26CC2863-6034-437E-A0E1-8CAEC92D68AB}" type="presParOf" srcId="{5470AF0D-C227-46BA-A219-3C9E4634B245}" destId="{34FC1394-7CA6-4988-AAF0-5E62CBF05EF7}" srcOrd="1" destOrd="0" presId="urn:microsoft.com/office/officeart/2005/8/layout/list1"/>
    <dgm:cxn modelId="{FD455647-E4A1-4338-B6D5-0492E5D8A21D}" type="presParOf" srcId="{87E0559A-C502-4C70-97C8-0B698442B5DC}" destId="{FFE6F7B5-15DE-4787-96A3-1811FD56AFA2}" srcOrd="5" destOrd="0" presId="urn:microsoft.com/office/officeart/2005/8/layout/list1"/>
    <dgm:cxn modelId="{DE307355-FE5A-49C8-A0E7-09937889835A}" type="presParOf" srcId="{87E0559A-C502-4C70-97C8-0B698442B5DC}" destId="{1F797B69-CF78-4E57-B1EF-0A2BB4AFA8F1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DCC5E97-15E0-49C3-AC48-28BDF5AB9147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9CFAAEF-8DEC-43A7-8706-1B4ED9A88D56}">
      <dgm:prSet/>
      <dgm:spPr/>
      <dgm:t>
        <a:bodyPr/>
        <a:lstStyle/>
        <a:p>
          <a:r>
            <a:rPr lang="en-US"/>
            <a:t>Parent Class: `SpacetimeGeometry`</a:t>
          </a:r>
        </a:p>
      </dgm:t>
    </dgm:pt>
    <dgm:pt modelId="{07A02A3A-8AD4-4EEA-AB9B-34406CA768E7}" type="parTrans" cxnId="{E4498010-C3A3-456C-85C2-F4ADBDA72B7A}">
      <dgm:prSet/>
      <dgm:spPr/>
      <dgm:t>
        <a:bodyPr/>
        <a:lstStyle/>
        <a:p>
          <a:endParaRPr lang="en-US"/>
        </a:p>
      </dgm:t>
    </dgm:pt>
    <dgm:pt modelId="{C08D7601-EFDD-45AC-934C-1E093CE33855}" type="sibTrans" cxnId="{E4498010-C3A3-456C-85C2-F4ADBDA72B7A}">
      <dgm:prSet/>
      <dgm:spPr/>
      <dgm:t>
        <a:bodyPr/>
        <a:lstStyle/>
        <a:p>
          <a:endParaRPr lang="en-US"/>
        </a:p>
      </dgm:t>
    </dgm:pt>
    <dgm:pt modelId="{465C686D-2239-4F49-A780-9C7CFF52AD50}">
      <dgm:prSet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884B34AF-C0EF-4F2D-A555-3E42105FA852}" type="parTrans" cxnId="{B7D54921-09A2-4D28-A536-EEDE0A3F30FB}">
      <dgm:prSet/>
      <dgm:spPr/>
      <dgm:t>
        <a:bodyPr/>
        <a:lstStyle/>
        <a:p>
          <a:endParaRPr lang="en-US"/>
        </a:p>
      </dgm:t>
    </dgm:pt>
    <dgm:pt modelId="{076F5250-86C2-45AC-9E2D-824A7B270813}" type="sibTrans" cxnId="{B7D54921-09A2-4D28-A536-EEDE0A3F30FB}">
      <dgm:prSet/>
      <dgm:spPr/>
      <dgm:t>
        <a:bodyPr/>
        <a:lstStyle/>
        <a:p>
          <a:endParaRPr lang="en-US"/>
        </a:p>
      </dgm:t>
    </dgm:pt>
    <dgm:pt modelId="{1AE1603E-8AFD-4FD0-AC4E-24A05A3FCAF5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8E142EE5-8275-41BF-A1DD-5714A3585510}" type="parTrans" cxnId="{1F08BB8A-B99E-4F85-AF17-9EC2C6DF3445}">
      <dgm:prSet/>
      <dgm:spPr/>
      <dgm:t>
        <a:bodyPr/>
        <a:lstStyle/>
        <a:p>
          <a:endParaRPr lang="en-US"/>
        </a:p>
      </dgm:t>
    </dgm:pt>
    <dgm:pt modelId="{0D369310-DE98-4969-8AAA-3679BC20030C}" type="sibTrans" cxnId="{1F08BB8A-B99E-4F85-AF17-9EC2C6DF3445}">
      <dgm:prSet/>
      <dgm:spPr/>
      <dgm:t>
        <a:bodyPr/>
        <a:lstStyle/>
        <a:p>
          <a:endParaRPr lang="en-US"/>
        </a:p>
      </dgm:t>
    </dgm:pt>
    <dgm:pt modelId="{A264B164-CBA7-4342-B97F-1FFF4C843ECE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F1301811-4D1A-427D-B0B4-665B21742981}" type="parTrans" cxnId="{99AA2697-EBB6-4E81-9046-C7CBEDBAE1F0}">
      <dgm:prSet/>
      <dgm:spPr/>
      <dgm:t>
        <a:bodyPr/>
        <a:lstStyle/>
        <a:p>
          <a:endParaRPr lang="en-US"/>
        </a:p>
      </dgm:t>
    </dgm:pt>
    <dgm:pt modelId="{D139796B-ACEE-4E42-B15B-F182F7CC23A5}" type="sibTrans" cxnId="{99AA2697-EBB6-4E81-9046-C7CBEDBAE1F0}">
      <dgm:prSet/>
      <dgm:spPr/>
      <dgm:t>
        <a:bodyPr/>
        <a:lstStyle/>
        <a:p>
          <a:endParaRPr lang="en-US"/>
        </a:p>
      </dgm:t>
    </dgm:pt>
    <dgm:pt modelId="{911F61FD-2DF9-4E0D-A58B-8EEA682619B0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50A7D3CE-38B6-4926-AF1A-4A7BB9B086C4}" type="parTrans" cxnId="{A789D77A-D8EE-48A7-9675-140F37D279FE}">
      <dgm:prSet/>
      <dgm:spPr/>
      <dgm:t>
        <a:bodyPr/>
        <a:lstStyle/>
        <a:p>
          <a:endParaRPr lang="en-US"/>
        </a:p>
      </dgm:t>
    </dgm:pt>
    <dgm:pt modelId="{AA984820-B2FF-4D0F-8D1C-165FC31005F8}" type="sibTrans" cxnId="{A789D77A-D8EE-48A7-9675-140F37D279FE}">
      <dgm:prSet/>
      <dgm:spPr/>
      <dgm:t>
        <a:bodyPr/>
        <a:lstStyle/>
        <a:p>
          <a:endParaRPr lang="en-US"/>
        </a:p>
      </dgm:t>
    </dgm:pt>
    <dgm:pt modelId="{5A333FFB-CC2B-437D-A8DF-9CCA79D7DDFD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B1931BBB-D0D2-402B-AC84-A966BE044236}" type="parTrans" cxnId="{82245239-33D9-43DD-9FFF-A2E3BDD0684D}">
      <dgm:prSet/>
      <dgm:spPr/>
      <dgm:t>
        <a:bodyPr/>
        <a:lstStyle/>
        <a:p>
          <a:endParaRPr lang="en-US"/>
        </a:p>
      </dgm:t>
    </dgm:pt>
    <dgm:pt modelId="{099B174E-50FC-47A6-917B-B4AC1ED47CB8}" type="sibTrans" cxnId="{82245239-33D9-43DD-9FFF-A2E3BDD0684D}">
      <dgm:prSet/>
      <dgm:spPr/>
      <dgm:t>
        <a:bodyPr/>
        <a:lstStyle/>
        <a:p>
          <a:endParaRPr lang="en-US"/>
        </a:p>
      </dgm:t>
    </dgm:pt>
    <dgm:pt modelId="{9CBBD3A1-5139-423B-9A58-19C1D981BC23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3635B120-DC4A-4348-BC32-23D4676B9A77}" type="parTrans" cxnId="{4C7FA731-CBF9-4F1E-867C-AB5AB9244468}">
      <dgm:prSet/>
      <dgm:spPr/>
      <dgm:t>
        <a:bodyPr/>
        <a:lstStyle/>
        <a:p>
          <a:endParaRPr lang="en-US"/>
        </a:p>
      </dgm:t>
    </dgm:pt>
    <dgm:pt modelId="{BA21E620-BD74-402D-883C-397602681B64}" type="sibTrans" cxnId="{4C7FA731-CBF9-4F1E-867C-AB5AB9244468}">
      <dgm:prSet/>
      <dgm:spPr/>
      <dgm:t>
        <a:bodyPr/>
        <a:lstStyle/>
        <a:p>
          <a:endParaRPr lang="en-US"/>
        </a:p>
      </dgm:t>
    </dgm:pt>
    <dgm:pt modelId="{06D4DDA1-2B40-40E9-A451-6746B8F70420}">
      <dgm:prSet/>
      <dgm:spPr/>
      <dgm:t>
        <a:bodyPr/>
        <a:lstStyle/>
        <a:p>
          <a:r>
            <a:rPr lang="en-US" dirty="0"/>
            <a:t>Child Class</a:t>
          </a:r>
        </a:p>
      </dgm:t>
    </dgm:pt>
    <dgm:pt modelId="{850870FD-B5CF-428E-A484-EEF3C5012F56}" type="parTrans" cxnId="{F2077C35-CF0E-4337-8ABE-DC57FED58C03}">
      <dgm:prSet/>
      <dgm:spPr/>
      <dgm:t>
        <a:bodyPr/>
        <a:lstStyle/>
        <a:p>
          <a:endParaRPr lang="en-US"/>
        </a:p>
      </dgm:t>
    </dgm:pt>
    <dgm:pt modelId="{570CF12A-E6CC-4998-9C1C-95E6511353A7}" type="sibTrans" cxnId="{F2077C35-CF0E-4337-8ABE-DC57FED58C03}">
      <dgm:prSet/>
      <dgm:spPr/>
      <dgm:t>
        <a:bodyPr/>
        <a:lstStyle/>
        <a:p>
          <a:endParaRPr lang="en-US"/>
        </a:p>
      </dgm:t>
    </dgm:pt>
    <dgm:pt modelId="{A395DA57-D3CE-4253-A882-4ECADE6A1A4E}">
      <dgm:prSet/>
      <dgm:spPr/>
      <dgm:t>
        <a:bodyPr/>
        <a:lstStyle/>
        <a:p>
          <a:r>
            <a:rPr lang="en-US" dirty="0"/>
            <a:t>Extension of </a:t>
          </a:r>
          <a:r>
            <a:rPr lang="en-US" i="1" dirty="0"/>
            <a:t>`</a:t>
          </a:r>
          <a:r>
            <a:rPr lang="en-US" i="1" dirty="0" err="1"/>
            <a:t>SpacetimeGeometry</a:t>
          </a:r>
          <a:r>
            <a:rPr lang="en-US" i="1" dirty="0"/>
            <a:t>`</a:t>
          </a:r>
          <a:endParaRPr lang="en-US" dirty="0"/>
        </a:p>
      </dgm:t>
    </dgm:pt>
    <dgm:pt modelId="{19A06D73-97B1-42F9-A0D8-39AF1E63CE4C}" type="parTrans" cxnId="{ED18A47D-53BA-443E-96A6-47F1C603673E}">
      <dgm:prSet/>
      <dgm:spPr/>
      <dgm:t>
        <a:bodyPr/>
        <a:lstStyle/>
        <a:p>
          <a:endParaRPr lang="en-US"/>
        </a:p>
      </dgm:t>
    </dgm:pt>
    <dgm:pt modelId="{15292AFD-FF06-4D6E-B88C-DC89822D2047}" type="sibTrans" cxnId="{ED18A47D-53BA-443E-96A6-47F1C603673E}">
      <dgm:prSet/>
      <dgm:spPr/>
      <dgm:t>
        <a:bodyPr/>
        <a:lstStyle/>
        <a:p>
          <a:endParaRPr lang="en-US"/>
        </a:p>
      </dgm:t>
    </dgm:pt>
    <dgm:pt modelId="{6E8583F4-A3D2-4683-BA6F-E88F001539F7}">
      <dgm:prSet/>
      <dgm:spPr/>
      <dgm:t>
        <a:bodyPr/>
        <a:lstStyle/>
        <a:p>
          <a:r>
            <a:rPr lang="en-US" i="1"/>
            <a:t>Overrides methods to use </a:t>
          </a:r>
          <a:r>
            <a:rPr lang="en-US" b="1" i="1"/>
            <a:t>EOM</a:t>
          </a:r>
          <a:r>
            <a:rPr lang="en-US" i="1"/>
            <a:t> for given spacetime</a:t>
          </a:r>
          <a:endParaRPr lang="en-US"/>
        </a:p>
      </dgm:t>
    </dgm:pt>
    <dgm:pt modelId="{2ADC6C94-F7FE-4D65-9FDA-2C2655A4BC72}" type="parTrans" cxnId="{DDAE28BC-C80C-4B5B-BA06-BD8A506A72EA}">
      <dgm:prSet/>
      <dgm:spPr/>
      <dgm:t>
        <a:bodyPr/>
        <a:lstStyle/>
        <a:p>
          <a:endParaRPr lang="en-US"/>
        </a:p>
      </dgm:t>
    </dgm:pt>
    <dgm:pt modelId="{C0966EFE-6BA6-451C-91C5-35E4CB1CF022}" type="sibTrans" cxnId="{DDAE28BC-C80C-4B5B-BA06-BD8A506A72EA}">
      <dgm:prSet/>
      <dgm:spPr/>
      <dgm:t>
        <a:bodyPr/>
        <a:lstStyle/>
        <a:p>
          <a:endParaRPr lang="en-US"/>
        </a:p>
      </dgm:t>
    </dgm:pt>
    <dgm:pt modelId="{D315FAEB-4EBC-4141-A402-160948A34FCD}">
      <dgm:prSet/>
      <dgm:spPr/>
      <dgm:t>
        <a:bodyPr/>
        <a:lstStyle/>
        <a:p>
          <a:r>
            <a:rPr lang="en-US" i="1" dirty="0"/>
            <a:t>“Plug and Play” </a:t>
          </a:r>
          <a:r>
            <a:rPr lang="en-US" i="1" dirty="0" err="1"/>
            <a:t>behaviour</a:t>
          </a:r>
          <a:r>
            <a:rPr lang="en-US" i="1" dirty="0"/>
            <a:t> in config file (ease of use)</a:t>
          </a:r>
          <a:endParaRPr lang="en-US" dirty="0"/>
        </a:p>
      </dgm:t>
    </dgm:pt>
    <dgm:pt modelId="{A6A5D5FE-20CA-4583-9837-EBD553536006}" type="parTrans" cxnId="{CF584CA4-3A2B-48F7-89A9-ADA9CAAD8C10}">
      <dgm:prSet/>
      <dgm:spPr/>
      <dgm:t>
        <a:bodyPr/>
        <a:lstStyle/>
        <a:p>
          <a:endParaRPr lang="en-US"/>
        </a:p>
      </dgm:t>
    </dgm:pt>
    <dgm:pt modelId="{945AAB92-F332-4E7D-B9AE-5F7D1C0C8ECD}" type="sibTrans" cxnId="{CF584CA4-3A2B-48F7-89A9-ADA9CAAD8C10}">
      <dgm:prSet/>
      <dgm:spPr/>
      <dgm:t>
        <a:bodyPr/>
        <a:lstStyle/>
        <a:p>
          <a:endParaRPr lang="en-US"/>
        </a:p>
      </dgm:t>
    </dgm:pt>
    <dgm:pt modelId="{C895E0C8-F117-44DF-A2B6-C817B78A1E21}">
      <dgm:prSet/>
      <dgm:spPr/>
      <dgm:t>
        <a:bodyPr/>
        <a:lstStyle/>
        <a:p>
          <a:r>
            <a:rPr lang="en-US" dirty="0"/>
            <a:t>Gives </a:t>
          </a:r>
          <a:r>
            <a:rPr lang="en-US" b="1" dirty="0"/>
            <a:t>PSF</a:t>
          </a:r>
          <a:r>
            <a:rPr lang="en-US" b="0" dirty="0"/>
            <a:t> for the spacetime</a:t>
          </a:r>
          <a:endParaRPr lang="en-US" dirty="0"/>
        </a:p>
      </dgm:t>
    </dgm:pt>
    <dgm:pt modelId="{85F31969-7832-4D6A-B2C0-2E4CBEE054C4}" type="parTrans" cxnId="{FDF5F65D-5740-438E-9AC9-D6633AA87997}">
      <dgm:prSet/>
      <dgm:spPr/>
      <dgm:t>
        <a:bodyPr/>
        <a:lstStyle/>
        <a:p>
          <a:endParaRPr lang="en-US"/>
        </a:p>
      </dgm:t>
    </dgm:pt>
    <dgm:pt modelId="{2DAD15C1-E5D3-4EAD-915F-58F9D299F86D}" type="sibTrans" cxnId="{FDF5F65D-5740-438E-9AC9-D6633AA87997}">
      <dgm:prSet/>
      <dgm:spPr/>
      <dgm:t>
        <a:bodyPr/>
        <a:lstStyle/>
        <a:p>
          <a:endParaRPr lang="en-US"/>
        </a:p>
      </dgm:t>
    </dgm:pt>
    <dgm:pt modelId="{21BAEBEE-F746-4AF2-ACB6-7DE50A5300E3}">
      <dgm:prSet/>
      <dgm:spPr/>
      <dgm:t>
        <a:bodyPr/>
        <a:lstStyle/>
        <a:p>
          <a:r>
            <a:rPr lang="en-US" dirty="0"/>
            <a:t>E.g., Schwarzschild gives the scale factors and how to convert from Cartesian (Minkowski/Euclidean) to this orthonormal basis</a:t>
          </a:r>
        </a:p>
      </dgm:t>
    </dgm:pt>
    <dgm:pt modelId="{6A558A02-7B15-4000-9A98-5CD96E766417}" type="parTrans" cxnId="{394AFF81-049B-4B89-88F3-368056822E72}">
      <dgm:prSet/>
      <dgm:spPr/>
      <dgm:t>
        <a:bodyPr/>
        <a:lstStyle/>
        <a:p>
          <a:endParaRPr lang="en-US"/>
        </a:p>
      </dgm:t>
    </dgm:pt>
    <dgm:pt modelId="{282B0452-22F0-4776-98AC-B4560C7CEB47}" type="sibTrans" cxnId="{394AFF81-049B-4B89-88F3-368056822E72}">
      <dgm:prSet/>
      <dgm:spPr/>
      <dgm:t>
        <a:bodyPr/>
        <a:lstStyle/>
        <a:p>
          <a:endParaRPr lang="en-US"/>
        </a:p>
      </dgm:t>
    </dgm:pt>
    <dgm:pt modelId="{87E0559A-C502-4C70-97C8-0B698442B5DC}" type="pres">
      <dgm:prSet presAssocID="{5DCC5E97-15E0-49C3-AC48-28BDF5AB9147}" presName="linear" presStyleCnt="0">
        <dgm:presLayoutVars>
          <dgm:dir/>
          <dgm:animLvl val="lvl"/>
          <dgm:resizeHandles val="exact"/>
        </dgm:presLayoutVars>
      </dgm:prSet>
      <dgm:spPr/>
    </dgm:pt>
    <dgm:pt modelId="{11439808-0F29-413B-A63E-D4A0CB60D593}" type="pres">
      <dgm:prSet presAssocID="{F9CFAAEF-8DEC-43A7-8706-1B4ED9A88D56}" presName="parentLin" presStyleCnt="0"/>
      <dgm:spPr/>
    </dgm:pt>
    <dgm:pt modelId="{55076154-7088-408E-B8C7-9A3160DA33DB}" type="pres">
      <dgm:prSet presAssocID="{F9CFAAEF-8DEC-43A7-8706-1B4ED9A88D56}" presName="parentLeftMargin" presStyleLbl="node1" presStyleIdx="0" presStyleCnt="2"/>
      <dgm:spPr/>
    </dgm:pt>
    <dgm:pt modelId="{387BB8C8-3B47-41F3-8548-0BB62D2E96B5}" type="pres">
      <dgm:prSet presAssocID="{F9CFAAEF-8DEC-43A7-8706-1B4ED9A88D56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1F43C743-4CAA-4F6B-ABA2-0B9CEDF30238}" type="pres">
      <dgm:prSet presAssocID="{F9CFAAEF-8DEC-43A7-8706-1B4ED9A88D56}" presName="negativeSpace" presStyleCnt="0"/>
      <dgm:spPr/>
    </dgm:pt>
    <dgm:pt modelId="{7A6F4C3C-CB94-44C3-8028-3786A135EFA5}" type="pres">
      <dgm:prSet presAssocID="{F9CFAAEF-8DEC-43A7-8706-1B4ED9A88D56}" presName="childText" presStyleLbl="conFgAcc1" presStyleIdx="0" presStyleCnt="2">
        <dgm:presLayoutVars>
          <dgm:bulletEnabled val="1"/>
        </dgm:presLayoutVars>
      </dgm:prSet>
      <dgm:spPr/>
    </dgm:pt>
    <dgm:pt modelId="{A0C2021B-8F39-4701-A2F9-8EB15E643E50}" type="pres">
      <dgm:prSet presAssocID="{C08D7601-EFDD-45AC-934C-1E093CE33855}" presName="spaceBetweenRectangles" presStyleCnt="0"/>
      <dgm:spPr/>
    </dgm:pt>
    <dgm:pt modelId="{5470AF0D-C227-46BA-A219-3C9E4634B245}" type="pres">
      <dgm:prSet presAssocID="{06D4DDA1-2B40-40E9-A451-6746B8F70420}" presName="parentLin" presStyleCnt="0"/>
      <dgm:spPr/>
    </dgm:pt>
    <dgm:pt modelId="{9E6ECA31-1D5C-4BDC-89BD-AC62F6BB3A29}" type="pres">
      <dgm:prSet presAssocID="{06D4DDA1-2B40-40E9-A451-6746B8F70420}" presName="parentLeftMargin" presStyleLbl="node1" presStyleIdx="0" presStyleCnt="2"/>
      <dgm:spPr/>
    </dgm:pt>
    <dgm:pt modelId="{34FC1394-7CA6-4988-AAF0-5E62CBF05EF7}" type="pres">
      <dgm:prSet presAssocID="{06D4DDA1-2B40-40E9-A451-6746B8F70420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FFE6F7B5-15DE-4787-96A3-1811FD56AFA2}" type="pres">
      <dgm:prSet presAssocID="{06D4DDA1-2B40-40E9-A451-6746B8F70420}" presName="negativeSpace" presStyleCnt="0"/>
      <dgm:spPr/>
    </dgm:pt>
    <dgm:pt modelId="{1F797B69-CF78-4E57-B1EF-0A2BB4AFA8F1}" type="pres">
      <dgm:prSet presAssocID="{06D4DDA1-2B40-40E9-A451-6746B8F70420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B8AEB201-C2A2-4419-ABCD-B3C12A8840D8}" type="presOf" srcId="{465C686D-2239-4F49-A780-9C7CFF52AD50}" destId="{7A6F4C3C-CB94-44C3-8028-3786A135EFA5}" srcOrd="0" destOrd="0" presId="urn:microsoft.com/office/officeart/2005/8/layout/list1"/>
    <dgm:cxn modelId="{99AD250A-B8F0-4A95-955F-E59E24949951}" type="presOf" srcId="{06D4DDA1-2B40-40E9-A451-6746B8F70420}" destId="{9E6ECA31-1D5C-4BDC-89BD-AC62F6BB3A29}" srcOrd="0" destOrd="0" presId="urn:microsoft.com/office/officeart/2005/8/layout/list1"/>
    <dgm:cxn modelId="{97A5E60C-D44A-4DAA-928A-CF7621864B55}" type="presOf" srcId="{5DCC5E97-15E0-49C3-AC48-28BDF5AB9147}" destId="{87E0559A-C502-4C70-97C8-0B698442B5DC}" srcOrd="0" destOrd="0" presId="urn:microsoft.com/office/officeart/2005/8/layout/list1"/>
    <dgm:cxn modelId="{E4498010-C3A3-456C-85C2-F4ADBDA72B7A}" srcId="{5DCC5E97-15E0-49C3-AC48-28BDF5AB9147}" destId="{F9CFAAEF-8DEC-43A7-8706-1B4ED9A88D56}" srcOrd="0" destOrd="0" parTransId="{07A02A3A-8AD4-4EEA-AB9B-34406CA768E7}" sibTransId="{C08D7601-EFDD-45AC-934C-1E093CE33855}"/>
    <dgm:cxn modelId="{61CEDD1C-AC10-4935-BCF6-66977FDDA44C}" type="presOf" srcId="{21BAEBEE-F746-4AF2-ACB6-7DE50A5300E3}" destId="{1F797B69-CF78-4E57-B1EF-0A2BB4AFA8F1}" srcOrd="0" destOrd="4" presId="urn:microsoft.com/office/officeart/2005/8/layout/list1"/>
    <dgm:cxn modelId="{B7D54921-09A2-4D28-A536-EEDE0A3F30FB}" srcId="{F9CFAAEF-8DEC-43A7-8706-1B4ED9A88D56}" destId="{465C686D-2239-4F49-A780-9C7CFF52AD50}" srcOrd="0" destOrd="0" parTransId="{884B34AF-C0EF-4F2D-A555-3E42105FA852}" sibTransId="{076F5250-86C2-45AC-9E2D-824A7B270813}"/>
    <dgm:cxn modelId="{45070128-6533-4B9F-B4C8-734D279D0A3A}" type="presOf" srcId="{1AE1603E-8AFD-4FD0-AC4E-24A05A3FCAF5}" destId="{7A6F4C3C-CB94-44C3-8028-3786A135EFA5}" srcOrd="0" destOrd="1" presId="urn:microsoft.com/office/officeart/2005/8/layout/list1"/>
    <dgm:cxn modelId="{4C7FA731-CBF9-4F1E-867C-AB5AB9244468}" srcId="{911F61FD-2DF9-4E0D-A58B-8EEA682619B0}" destId="{9CBBD3A1-5139-423B-9A58-19C1D981BC23}" srcOrd="1" destOrd="0" parTransId="{3635B120-DC4A-4348-BC32-23D4676B9A77}" sibTransId="{BA21E620-BD74-402D-883C-397602681B64}"/>
    <dgm:cxn modelId="{F2077C35-CF0E-4337-8ABE-DC57FED58C03}" srcId="{5DCC5E97-15E0-49C3-AC48-28BDF5AB9147}" destId="{06D4DDA1-2B40-40E9-A451-6746B8F70420}" srcOrd="1" destOrd="0" parTransId="{850870FD-B5CF-428E-A484-EEF3C5012F56}" sibTransId="{570CF12A-E6CC-4998-9C1C-95E6511353A7}"/>
    <dgm:cxn modelId="{82245239-33D9-43DD-9FFF-A2E3BDD0684D}" srcId="{911F61FD-2DF9-4E0D-A58B-8EEA682619B0}" destId="{5A333FFB-CC2B-437D-A8DF-9CCA79D7DDFD}" srcOrd="0" destOrd="0" parTransId="{B1931BBB-D0D2-402B-AC84-A966BE044236}" sibTransId="{099B174E-50FC-47A6-917B-B4AC1ED47CB8}"/>
    <dgm:cxn modelId="{FE716A3A-48F1-4E67-B620-5E3DF60B021B}" type="presOf" srcId="{C895E0C8-F117-44DF-A2B6-C817B78A1E21}" destId="{1F797B69-CF78-4E57-B1EF-0A2BB4AFA8F1}" srcOrd="0" destOrd="3" presId="urn:microsoft.com/office/officeart/2005/8/layout/list1"/>
    <dgm:cxn modelId="{FDF5F65D-5740-438E-9AC9-D6633AA87997}" srcId="{06D4DDA1-2B40-40E9-A451-6746B8F70420}" destId="{C895E0C8-F117-44DF-A2B6-C817B78A1E21}" srcOrd="3" destOrd="0" parTransId="{85F31969-7832-4D6A-B2C0-2E4CBEE054C4}" sibTransId="{2DAD15C1-E5D3-4EAD-915F-58F9D299F86D}"/>
    <dgm:cxn modelId="{28DC9C6E-3228-42AE-8321-E7F633E9B301}" type="presOf" srcId="{A264B164-CBA7-4342-B97F-1FFF4C843ECE}" destId="{7A6F4C3C-CB94-44C3-8028-3786A135EFA5}" srcOrd="0" destOrd="2" presId="urn:microsoft.com/office/officeart/2005/8/layout/list1"/>
    <dgm:cxn modelId="{8EED7E57-7F51-4362-88B2-3EE9C7A3567A}" type="presOf" srcId="{6E8583F4-A3D2-4683-BA6F-E88F001539F7}" destId="{1F797B69-CF78-4E57-B1EF-0A2BB4AFA8F1}" srcOrd="0" destOrd="1" presId="urn:microsoft.com/office/officeart/2005/8/layout/list1"/>
    <dgm:cxn modelId="{A789D77A-D8EE-48A7-9675-140F37D279FE}" srcId="{F9CFAAEF-8DEC-43A7-8706-1B4ED9A88D56}" destId="{911F61FD-2DF9-4E0D-A58B-8EEA682619B0}" srcOrd="2" destOrd="0" parTransId="{50A7D3CE-38B6-4926-AF1A-4A7BB9B086C4}" sibTransId="{AA984820-B2FF-4D0F-8D1C-165FC31005F8}"/>
    <dgm:cxn modelId="{ED18A47D-53BA-443E-96A6-47F1C603673E}" srcId="{06D4DDA1-2B40-40E9-A451-6746B8F70420}" destId="{A395DA57-D3CE-4253-A882-4ECADE6A1A4E}" srcOrd="0" destOrd="0" parTransId="{19A06D73-97B1-42F9-A0D8-39AF1E63CE4C}" sibTransId="{15292AFD-FF06-4D6E-B88C-DC89822D2047}"/>
    <dgm:cxn modelId="{394AFF81-049B-4B89-88F3-368056822E72}" srcId="{C895E0C8-F117-44DF-A2B6-C817B78A1E21}" destId="{21BAEBEE-F746-4AF2-ACB6-7DE50A5300E3}" srcOrd="0" destOrd="0" parTransId="{6A558A02-7B15-4000-9A98-5CD96E766417}" sibTransId="{282B0452-22F0-4776-98AC-B4560C7CEB47}"/>
    <dgm:cxn modelId="{8E93D485-1F71-4827-9F50-6E0A2443229F}" type="presOf" srcId="{06D4DDA1-2B40-40E9-A451-6746B8F70420}" destId="{34FC1394-7CA6-4988-AAF0-5E62CBF05EF7}" srcOrd="1" destOrd="0" presId="urn:microsoft.com/office/officeart/2005/8/layout/list1"/>
    <dgm:cxn modelId="{1F08BB8A-B99E-4F85-AF17-9EC2C6DF3445}" srcId="{465C686D-2239-4F49-A780-9C7CFF52AD50}" destId="{1AE1603E-8AFD-4FD0-AC4E-24A05A3FCAF5}" srcOrd="0" destOrd="0" parTransId="{8E142EE5-8275-41BF-A1DD-5714A3585510}" sibTransId="{0D369310-DE98-4969-8AAA-3679BC20030C}"/>
    <dgm:cxn modelId="{E6C8408C-9DD7-49D4-B818-09AA1475D70A}" type="presOf" srcId="{9CBBD3A1-5139-423B-9A58-19C1D981BC23}" destId="{7A6F4C3C-CB94-44C3-8028-3786A135EFA5}" srcOrd="0" destOrd="5" presId="urn:microsoft.com/office/officeart/2005/8/layout/list1"/>
    <dgm:cxn modelId="{65823E92-ACDE-400E-BDC4-F09B52CC6714}" type="presOf" srcId="{D315FAEB-4EBC-4141-A402-160948A34FCD}" destId="{1F797B69-CF78-4E57-B1EF-0A2BB4AFA8F1}" srcOrd="0" destOrd="2" presId="urn:microsoft.com/office/officeart/2005/8/layout/list1"/>
    <dgm:cxn modelId="{99AA2697-EBB6-4E81-9046-C7CBEDBAE1F0}" srcId="{F9CFAAEF-8DEC-43A7-8706-1B4ED9A88D56}" destId="{A264B164-CBA7-4342-B97F-1FFF4C843ECE}" srcOrd="1" destOrd="0" parTransId="{F1301811-4D1A-427D-B0B4-665B21742981}" sibTransId="{D139796B-ACEE-4E42-B15B-F182F7CC23A5}"/>
    <dgm:cxn modelId="{CF584CA4-3A2B-48F7-89A9-ADA9CAAD8C10}" srcId="{06D4DDA1-2B40-40E9-A451-6746B8F70420}" destId="{D315FAEB-4EBC-4141-A402-160948A34FCD}" srcOrd="2" destOrd="0" parTransId="{A6A5D5FE-20CA-4583-9837-EBD553536006}" sibTransId="{945AAB92-F332-4E7D-B9AE-5F7D1C0C8ECD}"/>
    <dgm:cxn modelId="{DDAE28BC-C80C-4B5B-BA06-BD8A506A72EA}" srcId="{06D4DDA1-2B40-40E9-A451-6746B8F70420}" destId="{6E8583F4-A3D2-4683-BA6F-E88F001539F7}" srcOrd="1" destOrd="0" parTransId="{2ADC6C94-F7FE-4D65-9FDA-2C2655A4BC72}" sibTransId="{C0966EFE-6BA6-451C-91C5-35E4CB1CF022}"/>
    <dgm:cxn modelId="{41E8CBBE-6110-4850-B216-0413F8BC09E3}" type="presOf" srcId="{A395DA57-D3CE-4253-A882-4ECADE6A1A4E}" destId="{1F797B69-CF78-4E57-B1EF-0A2BB4AFA8F1}" srcOrd="0" destOrd="0" presId="urn:microsoft.com/office/officeart/2005/8/layout/list1"/>
    <dgm:cxn modelId="{3035EBD9-2D50-459A-8A38-A5610BF73041}" type="presOf" srcId="{F9CFAAEF-8DEC-43A7-8706-1B4ED9A88D56}" destId="{55076154-7088-408E-B8C7-9A3160DA33DB}" srcOrd="0" destOrd="0" presId="urn:microsoft.com/office/officeart/2005/8/layout/list1"/>
    <dgm:cxn modelId="{0CA82AE5-A503-4B6F-B6A7-77F6BD156A60}" type="presOf" srcId="{5A333FFB-CC2B-437D-A8DF-9CCA79D7DDFD}" destId="{7A6F4C3C-CB94-44C3-8028-3786A135EFA5}" srcOrd="0" destOrd="4" presId="urn:microsoft.com/office/officeart/2005/8/layout/list1"/>
    <dgm:cxn modelId="{AF630EF2-EC46-42AA-A455-F028E7799C70}" type="presOf" srcId="{911F61FD-2DF9-4E0D-A58B-8EEA682619B0}" destId="{7A6F4C3C-CB94-44C3-8028-3786A135EFA5}" srcOrd="0" destOrd="3" presId="urn:microsoft.com/office/officeart/2005/8/layout/list1"/>
    <dgm:cxn modelId="{8957D8F8-6C2F-44D9-81B5-34E3F220EC68}" type="presOf" srcId="{F9CFAAEF-8DEC-43A7-8706-1B4ED9A88D56}" destId="{387BB8C8-3B47-41F3-8548-0BB62D2E96B5}" srcOrd="1" destOrd="0" presId="urn:microsoft.com/office/officeart/2005/8/layout/list1"/>
    <dgm:cxn modelId="{5C476CEA-4083-4DB1-A345-EA65CCC5CF0A}" type="presParOf" srcId="{87E0559A-C502-4C70-97C8-0B698442B5DC}" destId="{11439808-0F29-413B-A63E-D4A0CB60D593}" srcOrd="0" destOrd="0" presId="urn:microsoft.com/office/officeart/2005/8/layout/list1"/>
    <dgm:cxn modelId="{FF6A88A9-BAAB-4426-9203-04D499BA239A}" type="presParOf" srcId="{11439808-0F29-413B-A63E-D4A0CB60D593}" destId="{55076154-7088-408E-B8C7-9A3160DA33DB}" srcOrd="0" destOrd="0" presId="urn:microsoft.com/office/officeart/2005/8/layout/list1"/>
    <dgm:cxn modelId="{9E358AEA-9FD4-48F2-8B21-F7557493C239}" type="presParOf" srcId="{11439808-0F29-413B-A63E-D4A0CB60D593}" destId="{387BB8C8-3B47-41F3-8548-0BB62D2E96B5}" srcOrd="1" destOrd="0" presId="urn:microsoft.com/office/officeart/2005/8/layout/list1"/>
    <dgm:cxn modelId="{83E3F556-756E-47D2-894A-7D83D1EE19B6}" type="presParOf" srcId="{87E0559A-C502-4C70-97C8-0B698442B5DC}" destId="{1F43C743-4CAA-4F6B-ABA2-0B9CEDF30238}" srcOrd="1" destOrd="0" presId="urn:microsoft.com/office/officeart/2005/8/layout/list1"/>
    <dgm:cxn modelId="{56DDF4D4-482C-4E32-A387-08FAD4AA16BC}" type="presParOf" srcId="{87E0559A-C502-4C70-97C8-0B698442B5DC}" destId="{7A6F4C3C-CB94-44C3-8028-3786A135EFA5}" srcOrd="2" destOrd="0" presId="urn:microsoft.com/office/officeart/2005/8/layout/list1"/>
    <dgm:cxn modelId="{20077567-5CFA-4530-948F-1A0DE083715B}" type="presParOf" srcId="{87E0559A-C502-4C70-97C8-0B698442B5DC}" destId="{A0C2021B-8F39-4701-A2F9-8EB15E643E50}" srcOrd="3" destOrd="0" presId="urn:microsoft.com/office/officeart/2005/8/layout/list1"/>
    <dgm:cxn modelId="{1B2A0D33-9C16-4F49-B2F3-09CC22A55DD9}" type="presParOf" srcId="{87E0559A-C502-4C70-97C8-0B698442B5DC}" destId="{5470AF0D-C227-46BA-A219-3C9E4634B245}" srcOrd="4" destOrd="0" presId="urn:microsoft.com/office/officeart/2005/8/layout/list1"/>
    <dgm:cxn modelId="{5A3BA550-9885-428C-96E4-FE5800A645AB}" type="presParOf" srcId="{5470AF0D-C227-46BA-A219-3C9E4634B245}" destId="{9E6ECA31-1D5C-4BDC-89BD-AC62F6BB3A29}" srcOrd="0" destOrd="0" presId="urn:microsoft.com/office/officeart/2005/8/layout/list1"/>
    <dgm:cxn modelId="{26CC2863-6034-437E-A0E1-8CAEC92D68AB}" type="presParOf" srcId="{5470AF0D-C227-46BA-A219-3C9E4634B245}" destId="{34FC1394-7CA6-4988-AAF0-5E62CBF05EF7}" srcOrd="1" destOrd="0" presId="urn:microsoft.com/office/officeart/2005/8/layout/list1"/>
    <dgm:cxn modelId="{FD455647-E4A1-4338-B6D5-0492E5D8A21D}" type="presParOf" srcId="{87E0559A-C502-4C70-97C8-0B698442B5DC}" destId="{FFE6F7B5-15DE-4787-96A3-1811FD56AFA2}" srcOrd="5" destOrd="0" presId="urn:microsoft.com/office/officeart/2005/8/layout/list1"/>
    <dgm:cxn modelId="{DE307355-FE5A-49C8-A0E7-09937889835A}" type="presParOf" srcId="{87E0559A-C502-4C70-97C8-0B698442B5DC}" destId="{1F797B69-CF78-4E57-B1EF-0A2BB4AFA8F1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909EF0-C924-4D80-9D94-4CE6A51CE3A2}">
      <dsp:nvSpPr>
        <dsp:cNvPr id="0" name=""/>
        <dsp:cNvSpPr/>
      </dsp:nvSpPr>
      <dsp:spPr>
        <a:xfrm>
          <a:off x="0" y="667588"/>
          <a:ext cx="5901356" cy="2079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8011" tIns="416560" rIns="458011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EBH: “Latticework of meter sticks and light clocks”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Geometric representation of spacetime: this is the </a:t>
          </a:r>
          <a:r>
            <a:rPr lang="en-US" sz="2000" i="1" kern="1200" dirty="0"/>
            <a:t>graph paper</a:t>
          </a:r>
          <a:r>
            <a:rPr lang="en-US" sz="2000" kern="1200" dirty="0"/>
            <a:t> we will plot on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Geometric </a:t>
          </a:r>
          <a14:m xmlns:a14="http://schemas.microsoft.com/office/drawing/2010/main">
            <m:oMath xmlns:m="http://schemas.openxmlformats.org/officeDocument/2006/math">
              <m:r>
                <a:rPr lang="en-US" sz="2000" b="0" i="1" kern="1200" smtClean="0">
                  <a:latin typeface="Cambria Math" panose="02040503050406030204" pitchFamily="18" charset="0"/>
                </a:rPr>
                <m:t>↔</m:t>
              </m:r>
            </m:oMath>
          </a14:m>
          <a:r>
            <a:rPr lang="en-US" sz="2000" kern="1200" dirty="0"/>
            <a:t> Bookkeeper Reference Frame</a:t>
          </a:r>
        </a:p>
      </dsp:txBody>
      <dsp:txXfrm>
        <a:off x="0" y="667588"/>
        <a:ext cx="5901356" cy="2079000"/>
      </dsp:txXfrm>
    </dsp:sp>
    <dsp:sp modelId="{911905D2-54FD-48B1-99EF-EA874504882E}">
      <dsp:nvSpPr>
        <dsp:cNvPr id="0" name=""/>
        <dsp:cNvSpPr/>
      </dsp:nvSpPr>
      <dsp:spPr>
        <a:xfrm>
          <a:off x="287384" y="372388"/>
          <a:ext cx="4130949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140" tIns="0" rIns="15614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`</a:t>
          </a:r>
          <a:r>
            <a:rPr lang="en-US" sz="2000" b="1" i="1" kern="1200" dirty="0"/>
            <a:t>Latticework</a:t>
          </a:r>
          <a:r>
            <a:rPr lang="en-US" sz="2000" kern="1200" dirty="0"/>
            <a:t>`</a:t>
          </a:r>
        </a:p>
      </dsp:txBody>
      <dsp:txXfrm>
        <a:off x="316205" y="401209"/>
        <a:ext cx="4073307" cy="532758"/>
      </dsp:txXfrm>
    </dsp:sp>
    <dsp:sp modelId="{449DF708-6784-494B-BCA8-14B7789E5815}">
      <dsp:nvSpPr>
        <dsp:cNvPr id="0" name=""/>
        <dsp:cNvSpPr/>
      </dsp:nvSpPr>
      <dsp:spPr>
        <a:xfrm>
          <a:off x="0" y="3149789"/>
          <a:ext cx="5901356" cy="2961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8011" tIns="416560" rIns="458011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Coordinates on each point correspond to array indices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Array indices must be integer numbers, and the set of integers is smaller than the set of real numbers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We’ll have to interpolate from point to point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Resolution of plot (precision) will be determined by the </a:t>
          </a:r>
          <a:r>
            <a:rPr lang="en-US" sz="2000" b="1" i="1" kern="1200"/>
            <a:t>GSF</a:t>
          </a:r>
          <a:r>
            <a:rPr lang="en-US" sz="2000" kern="1200"/>
            <a:t> for each dimension</a:t>
          </a:r>
        </a:p>
      </dsp:txBody>
      <dsp:txXfrm>
        <a:off x="0" y="3149789"/>
        <a:ext cx="5901356" cy="2961000"/>
      </dsp:txXfrm>
    </dsp:sp>
    <dsp:sp modelId="{0947E24D-3581-4B8F-A938-843D1030766C}">
      <dsp:nvSpPr>
        <dsp:cNvPr id="0" name=""/>
        <dsp:cNvSpPr/>
      </dsp:nvSpPr>
      <dsp:spPr>
        <a:xfrm>
          <a:off x="295067" y="2854589"/>
          <a:ext cx="4130949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140" tIns="0" rIns="15614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point (`</a:t>
          </a:r>
          <a:r>
            <a:rPr lang="en-US" sz="2000" b="1" i="1" kern="1200"/>
            <a:t>Node</a:t>
          </a:r>
          <a:r>
            <a:rPr lang="en-US" sz="2000" kern="1200"/>
            <a:t>`?)</a:t>
          </a:r>
        </a:p>
      </dsp:txBody>
      <dsp:txXfrm>
        <a:off x="323888" y="2883410"/>
        <a:ext cx="4073307" cy="5327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6F4C3C-CB94-44C3-8028-3786A135EFA5}">
      <dsp:nvSpPr>
        <dsp:cNvPr id="0" name=""/>
        <dsp:cNvSpPr/>
      </dsp:nvSpPr>
      <dsp:spPr>
        <a:xfrm>
          <a:off x="0" y="450640"/>
          <a:ext cx="7378824" cy="277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2679" tIns="416560" rIns="572679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Convert </a:t>
          </a:r>
          <a:r>
            <a:rPr lang="en-US" sz="2000" b="1" kern="1200"/>
            <a:t>GSF</a:t>
          </a:r>
          <a:r>
            <a:rPr lang="en-US" sz="2000" kern="1200"/>
            <a:t> to </a:t>
          </a:r>
          <a:r>
            <a:rPr lang="en-US" sz="2000" b="1" kern="1200"/>
            <a:t>P</a:t>
          </a:r>
          <a:r>
            <a:rPr lang="en-US" sz="2000" kern="1200"/>
            <a:t>hysical </a:t>
          </a:r>
          <a:r>
            <a:rPr lang="en-US" sz="2000" b="1" kern="1200"/>
            <a:t>S</a:t>
          </a:r>
          <a:r>
            <a:rPr lang="en-US" sz="2000" kern="1200"/>
            <a:t>cale </a:t>
          </a:r>
          <a:r>
            <a:rPr lang="en-US" sz="2000" b="1" kern="1200"/>
            <a:t>F</a:t>
          </a:r>
          <a:r>
            <a:rPr lang="en-US" sz="2000" kern="1200"/>
            <a:t>actor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Tells how to transform from reference frame to another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Tells how to measure distance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Gives </a:t>
          </a:r>
          <a:r>
            <a:rPr lang="en-US" sz="2000" b="1" kern="1200"/>
            <a:t>E</a:t>
          </a:r>
          <a:r>
            <a:rPr lang="en-US" sz="2000" kern="1200"/>
            <a:t>quation(s)</a:t>
          </a:r>
          <a:r>
            <a:rPr lang="en-US" sz="2000" b="1" kern="1200"/>
            <a:t> O</a:t>
          </a:r>
          <a:r>
            <a:rPr lang="en-US" sz="2000" kern="1200"/>
            <a:t>f</a:t>
          </a:r>
          <a:r>
            <a:rPr lang="en-US" sz="2000" b="1" kern="1200"/>
            <a:t> M</a:t>
          </a:r>
          <a:r>
            <a:rPr lang="en-US" sz="2000" kern="1200"/>
            <a:t>otion for the space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Velocity (trajectory), position (path </a:t>
          </a:r>
          <a14:m xmlns:a14="http://schemas.microsoft.com/office/drawing/2010/main">
            <m:oMath xmlns:m="http://schemas.openxmlformats.org/officeDocument/2006/math">
              <m:r>
                <a:rPr lang="en-US" sz="2000" b="0" i="1" kern="1200" smtClean="0">
                  <a:latin typeface="Cambria Math" panose="02040503050406030204" pitchFamily="18" charset="0"/>
                </a:rPr>
                <m:t>↔</m:t>
              </m:r>
            </m:oMath>
          </a14:m>
          <a:r>
            <a:rPr lang="en-US" sz="2000" kern="1200" dirty="0"/>
            <a:t> geodesic)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Differential scattering cross-section (deflection due to BH, given initial conditions)</a:t>
          </a:r>
        </a:p>
      </dsp:txBody>
      <dsp:txXfrm>
        <a:off x="0" y="450640"/>
        <a:ext cx="7378824" cy="2772000"/>
      </dsp:txXfrm>
    </dsp:sp>
    <dsp:sp modelId="{387BB8C8-3B47-41F3-8548-0BB62D2E96B5}">
      <dsp:nvSpPr>
        <dsp:cNvPr id="0" name=""/>
        <dsp:cNvSpPr/>
      </dsp:nvSpPr>
      <dsp:spPr>
        <a:xfrm>
          <a:off x="368941" y="155440"/>
          <a:ext cx="5165176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231" tIns="0" rIns="195231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Parent Class: `SpacetimeGeometry`</a:t>
          </a:r>
        </a:p>
      </dsp:txBody>
      <dsp:txXfrm>
        <a:off x="397762" y="184261"/>
        <a:ext cx="5107534" cy="532758"/>
      </dsp:txXfrm>
    </dsp:sp>
    <dsp:sp modelId="{1F797B69-CF78-4E57-B1EF-0A2BB4AFA8F1}">
      <dsp:nvSpPr>
        <dsp:cNvPr id="0" name=""/>
        <dsp:cNvSpPr/>
      </dsp:nvSpPr>
      <dsp:spPr>
        <a:xfrm>
          <a:off x="0" y="3625840"/>
          <a:ext cx="7378824" cy="2709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2679" tIns="416560" rIns="572679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Extension of </a:t>
          </a:r>
          <a:r>
            <a:rPr lang="en-US" sz="2000" i="1" kern="1200" dirty="0"/>
            <a:t>`</a:t>
          </a:r>
          <a:r>
            <a:rPr lang="en-US" sz="2000" i="1" kern="1200" dirty="0" err="1"/>
            <a:t>SpacetimeGeometry</a:t>
          </a:r>
          <a:r>
            <a:rPr lang="en-US" sz="2000" i="1" kern="1200" dirty="0"/>
            <a:t>`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i="1" kern="1200"/>
            <a:t>Overrides methods to use </a:t>
          </a:r>
          <a:r>
            <a:rPr lang="en-US" sz="2000" b="1" i="1" kern="1200"/>
            <a:t>EOM</a:t>
          </a:r>
          <a:r>
            <a:rPr lang="en-US" sz="2000" i="1" kern="1200"/>
            <a:t> for given spacetime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i="1" kern="1200" dirty="0"/>
            <a:t>“Plug and Play” </a:t>
          </a:r>
          <a:r>
            <a:rPr lang="en-US" sz="2000" i="1" kern="1200" dirty="0" err="1"/>
            <a:t>behaviour</a:t>
          </a:r>
          <a:r>
            <a:rPr lang="en-US" sz="2000" i="1" kern="1200" dirty="0"/>
            <a:t> in config file (ease of use)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Gives </a:t>
          </a:r>
          <a:r>
            <a:rPr lang="en-US" sz="2000" b="1" kern="1200" dirty="0"/>
            <a:t>PSF</a:t>
          </a:r>
          <a:r>
            <a:rPr lang="en-US" sz="2000" b="0" kern="1200" dirty="0"/>
            <a:t> for the spacetime</a:t>
          </a:r>
          <a:endParaRPr lang="en-US" sz="2000" kern="1200" dirty="0"/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E.g., Schwarzschild gives the scale factors and how to convert from Cartesian (Minkowski/Euclidean) to this orthonormal basis</a:t>
          </a:r>
        </a:p>
      </dsp:txBody>
      <dsp:txXfrm>
        <a:off x="0" y="3625840"/>
        <a:ext cx="7378824" cy="2709000"/>
      </dsp:txXfrm>
    </dsp:sp>
    <dsp:sp modelId="{34FC1394-7CA6-4988-AAF0-5E62CBF05EF7}">
      <dsp:nvSpPr>
        <dsp:cNvPr id="0" name=""/>
        <dsp:cNvSpPr/>
      </dsp:nvSpPr>
      <dsp:spPr>
        <a:xfrm>
          <a:off x="368941" y="3330640"/>
          <a:ext cx="5165176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231" tIns="0" rIns="195231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Child Class</a:t>
          </a:r>
        </a:p>
      </dsp:txBody>
      <dsp:txXfrm>
        <a:off x="397762" y="3359461"/>
        <a:ext cx="5107534" cy="5327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5724D-8049-48E9-A873-37F1D4D8CD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208B3B-FC3B-4293-A33E-CE1E07BFF2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7A5179-8A9E-4969-A167-91AA2246B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F306-A0C4-4B75-9D2A-78B4A843089A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A0A65B-DA57-4B49-BD0E-55A36FF56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9C9E47-0796-48FB-86F9-1C6692443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62AA8-DA52-40DB-A82E-1C5F4D063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825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B0F13-A16D-4369-8936-1BC3BCB6B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EA3859-F62B-4016-8383-166FB31B0C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5C91BE-42D5-443C-96DC-7C3672C6A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F306-A0C4-4B75-9D2A-78B4A843089A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C8E628-654C-4961-92C5-B09151DCE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77E4F9-6A25-4D0F-BFA3-FB4B3620C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62AA8-DA52-40DB-A82E-1C5F4D063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737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83B276-7DBA-4259-A77E-99FE1EBC4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DB7C0C-5AC3-4A48-95D0-6C607FDA4E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F6363C-BA49-4D0B-8D85-1D014E8DE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F306-A0C4-4B75-9D2A-78B4A843089A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7A45A4-1A3B-4A06-A36A-8B0CE6276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1026E7-FD3C-4B6E-A02C-6F380FEEF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62AA8-DA52-40DB-A82E-1C5F4D063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071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D97A5-96DE-4742-8D7F-3C8E72FDA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EF631-06FD-4C74-88D1-A39717AFD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5BAE6B-A6F7-4492-AC71-46702B7BE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F306-A0C4-4B75-9D2A-78B4A843089A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5F5CF9-7107-4CE0-9C47-81847ADE0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6C193-78BF-456A-8FC4-611BF0588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62AA8-DA52-40DB-A82E-1C5F4D063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229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2B66F-5445-4541-914D-2E0057D35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875DC9-0866-4D1B-A928-A64C8CE40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FDE145-8DE0-4BEE-AFA6-604042FB5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F306-A0C4-4B75-9D2A-78B4A843089A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EDBF3C-33E4-40A5-A3F6-6EDAB3F74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5FCFE-A617-4A7B-9DE9-3AF62593F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62AA8-DA52-40DB-A82E-1C5F4D063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605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F0B33-3BA2-43B5-9C51-A994141C0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01DFD-71F0-4531-B02B-3DE8933820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960676-43D6-4905-9711-673FF5F3A2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413952-900F-4B56-BFF9-B0C207EA3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F306-A0C4-4B75-9D2A-78B4A843089A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19742E-8B2A-46BB-A9C1-481CEE79F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6F88C9-E0AC-4F55-9D16-53937A411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62AA8-DA52-40DB-A82E-1C5F4D063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300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E183B-1614-48CD-9C29-3F846435E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44325A-4672-48A7-B91B-3E1D64ABC8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34E045-38E4-4A75-8DE2-5BF744B6A1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37C1C1-46EF-4F88-AB8C-85CD50D54A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EFBBB6-2F63-441E-8B66-8808A08B7B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70663D-022A-4111-AAA1-A3DA76124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F306-A0C4-4B75-9D2A-78B4A843089A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61831B-830E-4BB2-89CF-CDC7FB5C9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3B1BEF-4040-46DA-80A2-19CD53F5A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62AA8-DA52-40DB-A82E-1C5F4D063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917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6CA9E-3259-4F5C-B7CB-3E19B9E5C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A1C5D0-2B89-435D-94C4-4266CFEAC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F306-A0C4-4B75-9D2A-78B4A843089A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57BDEA-98FB-43B9-969E-695F93814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534FA5-3E3D-4EC2-8383-EEB507D2D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62AA8-DA52-40DB-A82E-1C5F4D063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20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A0C496-FFEA-4674-A3E6-4783D9D1E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F306-A0C4-4B75-9D2A-78B4A843089A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932786-929C-4DD8-A7C7-A230A9141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576B0F-FFC3-4646-9C3D-98E5C50C5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62AA8-DA52-40DB-A82E-1C5F4D063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054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EAD05-EAED-47EC-B0E0-C97FAC2D5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C41A4-B226-4145-B998-B8CFE354E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C900CA-A257-4343-9CDB-2A77D8F9C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5359AB-D83A-46D7-9251-363FB7117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F306-A0C4-4B75-9D2A-78B4A843089A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B5CF69-73E3-4776-8864-52DCE966C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D8361C-0C19-4DE0-A512-A66B511B5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62AA8-DA52-40DB-A82E-1C5F4D063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947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91349-45FA-4340-9E2D-42DE57CDE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0D41E5-E5DC-4DA5-BC0D-1080CF6812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D0D8C2-15D4-4964-9A5A-9C87077343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66BBF4-EB4C-47EB-82A0-D85A6411B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F306-A0C4-4B75-9D2A-78B4A843089A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80B895-322B-439F-A51F-27750F3D8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8E6BD6-001D-46F2-ADF9-6C1BBBCBE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62AA8-DA52-40DB-A82E-1C5F4D063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597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FA0BDF-78AD-42A9-B7F4-77EE72E37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B8F5A2-4545-441A-83A6-91FFD43876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94A03-3D04-4EFF-BBCD-3AEDCE52C2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4F306-A0C4-4B75-9D2A-78B4A843089A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3C161-BBE0-42C7-BEDF-D44169D862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626454-30EA-4584-98DF-73EB7EB673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E62AA8-DA52-40DB-A82E-1C5F4D063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158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diagramData" Target="../diagrams/data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11" Type="http://schemas.openxmlformats.org/officeDocument/2006/relationships/image" Target="../media/image8.png"/><Relationship Id="rId5" Type="http://schemas.openxmlformats.org/officeDocument/2006/relationships/diagramColors" Target="../diagrams/colors2.xml"/><Relationship Id="rId10" Type="http://schemas.openxmlformats.org/officeDocument/2006/relationships/image" Target="../media/image7.pn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85B4F89-F752-4657-BEC7-D7386371AA45}"/>
              </a:ext>
            </a:extLst>
          </p:cNvPr>
          <p:cNvSpPr/>
          <p:nvPr/>
        </p:nvSpPr>
        <p:spPr>
          <a:xfrm>
            <a:off x="594360" y="590843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x1, y1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8088145-D695-41BE-9D9C-4FB361D1910B}"/>
              </a:ext>
            </a:extLst>
          </p:cNvPr>
          <p:cNvSpPr/>
          <p:nvPr/>
        </p:nvSpPr>
        <p:spPr>
          <a:xfrm>
            <a:off x="2286000" y="590843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x2, y1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BE484D0-AFCB-483A-AA4B-136775979E90}"/>
              </a:ext>
            </a:extLst>
          </p:cNvPr>
          <p:cNvSpPr/>
          <p:nvPr/>
        </p:nvSpPr>
        <p:spPr>
          <a:xfrm>
            <a:off x="3977640" y="590843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x3, y1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B2372A6-8989-4213-9538-F4350A2DB6A0}"/>
              </a:ext>
            </a:extLst>
          </p:cNvPr>
          <p:cNvSpPr/>
          <p:nvPr/>
        </p:nvSpPr>
        <p:spPr>
          <a:xfrm>
            <a:off x="594360" y="22860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x1, y2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77F51BD-536F-492F-9259-F0F6183D0F57}"/>
              </a:ext>
            </a:extLst>
          </p:cNvPr>
          <p:cNvSpPr/>
          <p:nvPr/>
        </p:nvSpPr>
        <p:spPr>
          <a:xfrm>
            <a:off x="2286000" y="22860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x2, y2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52DC636-E31A-414F-B81E-10859E9509E6}"/>
              </a:ext>
            </a:extLst>
          </p:cNvPr>
          <p:cNvSpPr/>
          <p:nvPr/>
        </p:nvSpPr>
        <p:spPr>
          <a:xfrm>
            <a:off x="3977640" y="22860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x3, y2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01853F5-D9A4-44F4-A812-F127651E832E}"/>
              </a:ext>
            </a:extLst>
          </p:cNvPr>
          <p:cNvSpPr/>
          <p:nvPr/>
        </p:nvSpPr>
        <p:spPr>
          <a:xfrm>
            <a:off x="594360" y="3981157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x1, y3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80849E1-CB98-4320-81DB-FCD2C6203481}"/>
              </a:ext>
            </a:extLst>
          </p:cNvPr>
          <p:cNvSpPr/>
          <p:nvPr/>
        </p:nvSpPr>
        <p:spPr>
          <a:xfrm>
            <a:off x="2286000" y="3981157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x2, y3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98614B3-A8B5-4421-A694-B95C11FB6ECC}"/>
              </a:ext>
            </a:extLst>
          </p:cNvPr>
          <p:cNvSpPr/>
          <p:nvPr/>
        </p:nvSpPr>
        <p:spPr>
          <a:xfrm>
            <a:off x="3977640" y="3981157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x3, y3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DD8B38F-68E6-4854-8068-1B7CBFAF50E9}"/>
              </a:ext>
            </a:extLst>
          </p:cNvPr>
          <p:cNvCxnSpPr>
            <a:stCxn id="4" idx="4"/>
            <a:endCxn id="7" idx="0"/>
          </p:cNvCxnSpPr>
          <p:nvPr/>
        </p:nvCxnSpPr>
        <p:spPr>
          <a:xfrm>
            <a:off x="1051560" y="1505243"/>
            <a:ext cx="0" cy="780757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BD9B670-6283-439F-A315-D86FE454D78A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1508760" y="1048043"/>
            <a:ext cx="777240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FAD53D8-2CB8-41A3-B70D-7ED5B265420A}"/>
                  </a:ext>
                </a:extLst>
              </p:cNvPr>
              <p:cNvSpPr txBox="1"/>
              <p:nvPr/>
            </p:nvSpPr>
            <p:spPr>
              <a:xfrm>
                <a:off x="1772723" y="209615"/>
                <a:ext cx="2697854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b="1" dirty="0"/>
                  <a:t>G</a:t>
                </a:r>
                <a:r>
                  <a:rPr lang="en-US" dirty="0"/>
                  <a:t>eometric </a:t>
                </a:r>
                <a:r>
                  <a:rPr lang="en-US" b="1" dirty="0"/>
                  <a:t>S</a:t>
                </a:r>
                <a:r>
                  <a:rPr lang="en-US" dirty="0"/>
                  <a:t>cale </a:t>
                </a:r>
                <a:r>
                  <a:rPr lang="en-US" b="1" dirty="0"/>
                  <a:t>F</a:t>
                </a:r>
                <a:r>
                  <a:rPr lang="en-US" dirty="0"/>
                  <a:t>actor</a:t>
                </a: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FAD53D8-2CB8-41A3-B70D-7ED5B26542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2723" y="209615"/>
                <a:ext cx="2697854" cy="276999"/>
              </a:xfrm>
              <a:prstGeom prst="rect">
                <a:avLst/>
              </a:prstGeom>
              <a:blipFill>
                <a:blip r:embed="rId2"/>
                <a:stretch>
                  <a:fillRect l="-3167" t="-28261" r="-4751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7FD98E0-9CF3-450D-A149-7C2428EB2B74}"/>
                  </a:ext>
                </a:extLst>
              </p:cNvPr>
              <p:cNvSpPr txBox="1"/>
              <p:nvPr/>
            </p:nvSpPr>
            <p:spPr>
              <a:xfrm>
                <a:off x="1187013" y="1766273"/>
                <a:ext cx="307777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Δy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7FD98E0-9CF3-450D-A149-7C2428EB2B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013" y="1766273"/>
                <a:ext cx="307777" cy="276999"/>
              </a:xfrm>
              <a:prstGeom prst="rect">
                <a:avLst/>
              </a:prstGeom>
              <a:blipFill>
                <a:blip r:embed="rId3"/>
                <a:stretch>
                  <a:fillRect l="-28000" r="-26000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5" name="Content Placeholder 14">
                <a:extLst>
                  <a:ext uri="{FF2B5EF4-FFF2-40B4-BE49-F238E27FC236}">
                    <a16:creationId xmlns:a16="http://schemas.microsoft.com/office/drawing/2014/main" id="{22B956F6-A9A0-4994-A370-F2E17D1A85AA}"/>
                  </a:ext>
                </a:extLst>
              </p:cNvPr>
              <p:cNvGraphicFramePr>
                <a:graphicFrameLocks noGrp="1"/>
              </p:cNvGraphicFramePr>
              <p:nvPr>
                <p:ph sz="quarter" idx="4"/>
                <p:extLst>
                  <p:ext uri="{D42A27DB-BD31-4B8C-83A1-F6EECF244321}">
                    <p14:modId xmlns:p14="http://schemas.microsoft.com/office/powerpoint/2010/main" val="1088280545"/>
                  </p:ext>
                </p:extLst>
              </p:nvPr>
            </p:nvGraphicFramePr>
            <p:xfrm>
              <a:off x="5818173" y="209615"/>
              <a:ext cx="5901356" cy="648317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4" r:lo="rId5" r:qs="rId6" r:cs="rId7"/>
              </a:graphicData>
            </a:graphic>
          </p:graphicFrame>
        </mc:Choice>
        <mc:Fallback>
          <p:graphicFrame>
            <p:nvGraphicFramePr>
              <p:cNvPr id="35" name="Content Placeholder 14">
                <a:extLst>
                  <a:ext uri="{FF2B5EF4-FFF2-40B4-BE49-F238E27FC236}">
                    <a16:creationId xmlns:a16="http://schemas.microsoft.com/office/drawing/2014/main" id="{22B956F6-A9A0-4994-A370-F2E17D1A85AA}"/>
                  </a:ext>
                </a:extLst>
              </p:cNvPr>
              <p:cNvGraphicFramePr>
                <a:graphicFrameLocks noGrp="1"/>
              </p:cNvGraphicFramePr>
              <p:nvPr>
                <p:ph sz="quarter" idx="4"/>
                <p:extLst>
                  <p:ext uri="{D42A27DB-BD31-4B8C-83A1-F6EECF244321}">
                    <p14:modId xmlns:p14="http://schemas.microsoft.com/office/powerpoint/2010/main" val="1088280545"/>
                  </p:ext>
                </p:extLst>
              </p:nvPr>
            </p:nvGraphicFramePr>
            <p:xfrm>
              <a:off x="5818173" y="209615"/>
              <a:ext cx="5901356" cy="648317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9" r:lo="rId5" r:qs="rId6" r:cs="rId7"/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594567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5" name="Content Placeholder 8">
                <a:extLst>
                  <a:ext uri="{FF2B5EF4-FFF2-40B4-BE49-F238E27FC236}">
                    <a16:creationId xmlns:a16="http://schemas.microsoft.com/office/drawing/2014/main" id="{0179899A-3820-4E58-B4FE-94610882E964}"/>
                  </a:ext>
                </a:extLst>
              </p:cNvPr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578397029"/>
                  </p:ext>
                </p:extLst>
              </p:nvPr>
            </p:nvGraphicFramePr>
            <p:xfrm>
              <a:off x="4606985" y="244845"/>
              <a:ext cx="7378824" cy="6490281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>
          <p:graphicFrame>
            <p:nvGraphicFramePr>
              <p:cNvPr id="65" name="Content Placeholder 8">
                <a:extLst>
                  <a:ext uri="{FF2B5EF4-FFF2-40B4-BE49-F238E27FC236}">
                    <a16:creationId xmlns:a16="http://schemas.microsoft.com/office/drawing/2014/main" id="{0179899A-3820-4E58-B4FE-94610882E964}"/>
                  </a:ext>
                </a:extLst>
              </p:cNvPr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578397029"/>
                  </p:ext>
                </p:extLst>
              </p:nvPr>
            </p:nvGraphicFramePr>
            <p:xfrm>
              <a:off x="4606985" y="244845"/>
              <a:ext cx="7378824" cy="6490281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3" r:qs="rId4" r:cs="rId5"/>
              </a:graphicData>
            </a:graphic>
          </p:graphicFrame>
        </mc:Fallback>
      </mc:AlternateContent>
      <p:sp>
        <p:nvSpPr>
          <p:cNvPr id="10" name="Oval 9">
            <a:extLst>
              <a:ext uri="{FF2B5EF4-FFF2-40B4-BE49-F238E27FC236}">
                <a16:creationId xmlns:a16="http://schemas.microsoft.com/office/drawing/2014/main" id="{9712F8B7-AF95-4CF2-8E47-FC0BF1E71C8F}"/>
              </a:ext>
            </a:extLst>
          </p:cNvPr>
          <p:cNvSpPr/>
          <p:nvPr/>
        </p:nvSpPr>
        <p:spPr>
          <a:xfrm>
            <a:off x="594360" y="590843"/>
            <a:ext cx="640080" cy="64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x1, y1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B106B67-F87F-4C91-AFDD-D37D0A9351D3}"/>
              </a:ext>
            </a:extLst>
          </p:cNvPr>
          <p:cNvSpPr/>
          <p:nvPr/>
        </p:nvSpPr>
        <p:spPr>
          <a:xfrm>
            <a:off x="1828800" y="590843"/>
            <a:ext cx="640080" cy="64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x2, y1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9163B67-8D58-4C78-9751-81196B5883F0}"/>
              </a:ext>
            </a:extLst>
          </p:cNvPr>
          <p:cNvSpPr/>
          <p:nvPr/>
        </p:nvSpPr>
        <p:spPr>
          <a:xfrm>
            <a:off x="594360" y="1828800"/>
            <a:ext cx="640080" cy="64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x1, y2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FC14E41-E6C7-469C-8951-B1EBC5789715}"/>
              </a:ext>
            </a:extLst>
          </p:cNvPr>
          <p:cNvCxnSpPr>
            <a:stCxn id="10" idx="4"/>
            <a:endCxn id="13" idx="0"/>
          </p:cNvCxnSpPr>
          <p:nvPr/>
        </p:nvCxnSpPr>
        <p:spPr>
          <a:xfrm>
            <a:off x="914400" y="1230923"/>
            <a:ext cx="0" cy="597877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C40B601-FD0E-4271-B1DF-27F836020764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>
            <a:off x="1234440" y="910883"/>
            <a:ext cx="594360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8403617-9DCD-4F35-9E4F-04F1A52A9466}"/>
                  </a:ext>
                </a:extLst>
              </p:cNvPr>
              <p:cNvSpPr txBox="1"/>
              <p:nvPr/>
            </p:nvSpPr>
            <p:spPr>
              <a:xfrm>
                <a:off x="1511001" y="244845"/>
                <a:ext cx="2697854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b="1" dirty="0"/>
                  <a:t>G</a:t>
                </a:r>
                <a:r>
                  <a:rPr lang="en-US" dirty="0"/>
                  <a:t>eometric </a:t>
                </a:r>
                <a:r>
                  <a:rPr lang="en-US" b="1" dirty="0"/>
                  <a:t>S</a:t>
                </a:r>
                <a:r>
                  <a:rPr lang="en-US" dirty="0"/>
                  <a:t>cale </a:t>
                </a:r>
                <a:r>
                  <a:rPr lang="en-US" b="1" dirty="0"/>
                  <a:t>F</a:t>
                </a:r>
                <a:r>
                  <a:rPr lang="en-US" dirty="0"/>
                  <a:t>actor</a:t>
                </a: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8403617-9DCD-4F35-9E4F-04F1A52A94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1001" y="244845"/>
                <a:ext cx="2697854" cy="276999"/>
              </a:xfrm>
              <a:prstGeom prst="rect">
                <a:avLst/>
              </a:prstGeom>
              <a:blipFill>
                <a:blip r:embed="rId8"/>
                <a:stretch>
                  <a:fillRect l="-3167" t="-28261" r="-4751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3FFD329-C700-42B4-943A-BAB6C4635C57}"/>
                  </a:ext>
                </a:extLst>
              </p:cNvPr>
              <p:cNvSpPr txBox="1"/>
              <p:nvPr/>
            </p:nvSpPr>
            <p:spPr>
              <a:xfrm>
                <a:off x="286583" y="1367385"/>
                <a:ext cx="307777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Δy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3FFD329-C700-42B4-943A-BAB6C4635C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583" y="1367385"/>
                <a:ext cx="307777" cy="276999"/>
              </a:xfrm>
              <a:prstGeom prst="rect">
                <a:avLst/>
              </a:prstGeom>
              <a:blipFill>
                <a:blip r:embed="rId9"/>
                <a:stretch>
                  <a:fillRect l="-25490" r="-25490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Oval 45">
            <a:extLst>
              <a:ext uri="{FF2B5EF4-FFF2-40B4-BE49-F238E27FC236}">
                <a16:creationId xmlns:a16="http://schemas.microsoft.com/office/drawing/2014/main" id="{BFC32459-CF4D-4A4A-9487-15C201AB4F3C}"/>
              </a:ext>
            </a:extLst>
          </p:cNvPr>
          <p:cNvSpPr/>
          <p:nvPr/>
        </p:nvSpPr>
        <p:spPr>
          <a:xfrm>
            <a:off x="274320" y="4023360"/>
            <a:ext cx="640080" cy="64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x1, y1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72875CC-9E18-4403-B60D-AE73AECDFCC4}"/>
              </a:ext>
            </a:extLst>
          </p:cNvPr>
          <p:cNvSpPr/>
          <p:nvPr/>
        </p:nvSpPr>
        <p:spPr>
          <a:xfrm>
            <a:off x="2263327" y="4401903"/>
            <a:ext cx="640080" cy="64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x2, y1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4FF77B4D-2DF7-4B18-925A-EC5F8FA178F8}"/>
              </a:ext>
            </a:extLst>
          </p:cNvPr>
          <p:cNvSpPr/>
          <p:nvPr/>
        </p:nvSpPr>
        <p:spPr>
          <a:xfrm>
            <a:off x="594360" y="6095046"/>
            <a:ext cx="640080" cy="64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x1, y2</a:t>
            </a:r>
          </a:p>
        </p:txBody>
      </p:sp>
      <p:sp>
        <p:nvSpPr>
          <p:cNvPr id="49" name="Arc 48">
            <a:extLst>
              <a:ext uri="{FF2B5EF4-FFF2-40B4-BE49-F238E27FC236}">
                <a16:creationId xmlns:a16="http://schemas.microsoft.com/office/drawing/2014/main" id="{50475A79-A436-47EF-BFB3-E85542027046}"/>
              </a:ext>
            </a:extLst>
          </p:cNvPr>
          <p:cNvSpPr/>
          <p:nvPr/>
        </p:nvSpPr>
        <p:spPr>
          <a:xfrm rot="16200000">
            <a:off x="914400" y="4749131"/>
            <a:ext cx="2743200" cy="2743200"/>
          </a:xfrm>
          <a:prstGeom prst="arc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Arrow: Down 49">
            <a:extLst>
              <a:ext uri="{FF2B5EF4-FFF2-40B4-BE49-F238E27FC236}">
                <a16:creationId xmlns:a16="http://schemas.microsoft.com/office/drawing/2014/main" id="{788D01AD-9E6B-4E44-969B-6E66E40E96FA}"/>
              </a:ext>
            </a:extLst>
          </p:cNvPr>
          <p:cNvSpPr/>
          <p:nvPr/>
        </p:nvSpPr>
        <p:spPr>
          <a:xfrm>
            <a:off x="1511001" y="2802094"/>
            <a:ext cx="411477" cy="1029265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E0A2466-3AA2-4D00-BD04-1A5129D89CD6}"/>
                  </a:ext>
                </a:extLst>
              </p:cNvPr>
              <p:cNvSpPr txBox="1"/>
              <p:nvPr/>
            </p:nvSpPr>
            <p:spPr>
              <a:xfrm>
                <a:off x="1796051" y="4885591"/>
                <a:ext cx="352789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E0A2466-3AA2-4D00-BD04-1A5129D89C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6051" y="4885591"/>
                <a:ext cx="352789" cy="276999"/>
              </a:xfrm>
              <a:prstGeom prst="rect">
                <a:avLst/>
              </a:prstGeom>
              <a:blipFill>
                <a:blip r:embed="rId10"/>
                <a:stretch>
                  <a:fillRect l="-15517" r="-15517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D833962-2A08-4FA3-AFCB-CBCED27F1A43}"/>
              </a:ext>
            </a:extLst>
          </p:cNvPr>
          <p:cNvCxnSpPr>
            <a:cxnSpLocks/>
            <a:stCxn id="46" idx="5"/>
          </p:cNvCxnSpPr>
          <p:nvPr/>
        </p:nvCxnSpPr>
        <p:spPr>
          <a:xfrm>
            <a:off x="820662" y="4569702"/>
            <a:ext cx="493281" cy="499467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51CF664-28DB-4962-8D2F-B68DF5DDDDC2}"/>
                  </a:ext>
                </a:extLst>
              </p:cNvPr>
              <p:cNvSpPr txBox="1"/>
              <p:nvPr/>
            </p:nvSpPr>
            <p:spPr>
              <a:xfrm>
                <a:off x="420600" y="4922557"/>
                <a:ext cx="685637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𝑠h𝑒𝑙𝑙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51CF664-28DB-4962-8D2F-B68DF5DDDD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600" y="4922557"/>
                <a:ext cx="685637" cy="276999"/>
              </a:xfrm>
              <a:prstGeom prst="rect">
                <a:avLst/>
              </a:prstGeom>
              <a:blipFill>
                <a:blip r:embed="rId11"/>
                <a:stretch>
                  <a:fillRect l="-8036" r="-3571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TextBox 62">
            <a:extLst>
              <a:ext uri="{FF2B5EF4-FFF2-40B4-BE49-F238E27FC236}">
                <a16:creationId xmlns:a16="http://schemas.microsoft.com/office/drawing/2014/main" id="{1BF4C48B-29C6-458C-87AD-7D5C75748ADE}"/>
              </a:ext>
            </a:extLst>
          </p:cNvPr>
          <p:cNvSpPr txBox="1"/>
          <p:nvPr/>
        </p:nvSpPr>
        <p:spPr>
          <a:xfrm>
            <a:off x="2077880" y="3508158"/>
            <a:ext cx="2198285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b="1" dirty="0"/>
              <a:t>P</a:t>
            </a:r>
            <a:r>
              <a:rPr lang="en-US" dirty="0"/>
              <a:t>hysical </a:t>
            </a:r>
            <a:r>
              <a:rPr lang="en-US" b="1" dirty="0"/>
              <a:t>S</a:t>
            </a:r>
            <a:r>
              <a:rPr lang="en-US" dirty="0"/>
              <a:t>cale </a:t>
            </a:r>
            <a:r>
              <a:rPr lang="en-US" b="1" dirty="0"/>
              <a:t>F</a:t>
            </a:r>
            <a:r>
              <a:rPr lang="en-US" dirty="0"/>
              <a:t>actor</a:t>
            </a:r>
          </a:p>
        </p:txBody>
      </p:sp>
      <p:sp>
        <p:nvSpPr>
          <p:cNvPr id="64" name="Speech Bubble: Rectangle with Corners Rounded 63">
            <a:extLst>
              <a:ext uri="{FF2B5EF4-FFF2-40B4-BE49-F238E27FC236}">
                <a16:creationId xmlns:a16="http://schemas.microsoft.com/office/drawing/2014/main" id="{6D859809-8236-42A2-AC4A-9AC4BABFE661}"/>
              </a:ext>
            </a:extLst>
          </p:cNvPr>
          <p:cNvSpPr/>
          <p:nvPr/>
        </p:nvSpPr>
        <p:spPr>
          <a:xfrm>
            <a:off x="1430670" y="5299051"/>
            <a:ext cx="3064490" cy="1314104"/>
          </a:xfrm>
          <a:prstGeom prst="wedgeRoundRectCallout">
            <a:avLst/>
          </a:prstGeom>
          <a:solidFill>
            <a:schemeClr val="bg1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Example of how the </a:t>
            </a:r>
            <a:r>
              <a:rPr lang="en-US" sz="1600" i="1" dirty="0"/>
              <a:t>latticework</a:t>
            </a:r>
            <a:r>
              <a:rPr lang="en-US" sz="1600" dirty="0"/>
              <a:t> would be manipulated to assign </a:t>
            </a:r>
            <a:r>
              <a:rPr lang="en-US" sz="1600" dirty="0" err="1"/>
              <a:t>gridpoints</a:t>
            </a:r>
            <a:r>
              <a:rPr lang="en-US" sz="1600" dirty="0"/>
              <a:t> for a given shell in Schwarzschild (converting from GSF to PSF)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271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15638</TotalTime>
  <Words>295</Words>
  <Application>Microsoft Office PowerPoint</Application>
  <PresentationFormat>Widescreen</PresentationFormat>
  <Paragraphs>45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Knudson</dc:creator>
  <cp:lastModifiedBy>Thomas Knudson</cp:lastModifiedBy>
  <cp:revision>8</cp:revision>
  <dcterms:created xsi:type="dcterms:W3CDTF">2021-10-22T20:48:06Z</dcterms:created>
  <dcterms:modified xsi:type="dcterms:W3CDTF">2021-11-02T17:26:19Z</dcterms:modified>
</cp:coreProperties>
</file>