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95" r:id="rId7"/>
    <p:sldId id="261" r:id="rId8"/>
    <p:sldId id="294" r:id="rId9"/>
    <p:sldId id="262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  <p:embeddedFont>
      <p:font typeface="Roboto Slab Black" pitchFamily="2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4F4BF9-C647-46F9-9713-E359FF263BD4}" v="5" dt="2025-08-19T15:02:55.253"/>
  </p1510:revLst>
</p1510:revInfo>
</file>

<file path=ppt/tableStyles.xml><?xml version="1.0" encoding="utf-8"?>
<a:tblStyleLst xmlns:a="http://schemas.openxmlformats.org/drawingml/2006/main" def="{3F718BAF-9F6A-4513-82EE-61B5E975987A}">
  <a:tblStyle styleId="{3F718BAF-9F6A-4513-82EE-61B5E97598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mikumari1970@outlook.com" userId="6ede73126e5e1636" providerId="LiveId" clId="{984F4BF9-C647-46F9-9713-E359FF263BD4}"/>
    <pc:docChg chg="undo custSel addSld delSld modSld">
      <pc:chgData name="simmikumari1970@outlook.com" userId="6ede73126e5e1636" providerId="LiveId" clId="{984F4BF9-C647-46F9-9713-E359FF263BD4}" dt="2025-08-19T15:03:32.253" v="85" actId="14100"/>
      <pc:docMkLst>
        <pc:docMk/>
      </pc:docMkLst>
      <pc:sldChg chg="delSp modSp mod">
        <pc:chgData name="simmikumari1970@outlook.com" userId="6ede73126e5e1636" providerId="LiveId" clId="{984F4BF9-C647-46F9-9713-E359FF263BD4}" dt="2025-08-19T14:38:00.221" v="26" actId="1076"/>
        <pc:sldMkLst>
          <pc:docMk/>
          <pc:sldMk cId="0" sldId="258"/>
        </pc:sldMkLst>
        <pc:spChg chg="mod">
          <ac:chgData name="simmikumari1970@outlook.com" userId="6ede73126e5e1636" providerId="LiveId" clId="{984F4BF9-C647-46F9-9713-E359FF263BD4}" dt="2025-08-19T14:37:55.800" v="25" actId="1076"/>
          <ac:spMkLst>
            <pc:docMk/>
            <pc:sldMk cId="0" sldId="258"/>
            <ac:spMk id="6" creationId="{9D70D2AB-E87C-5A16-46B5-E9534D113AB6}"/>
          </ac:spMkLst>
        </pc:spChg>
        <pc:spChg chg="mod">
          <ac:chgData name="simmikumari1970@outlook.com" userId="6ede73126e5e1636" providerId="LiveId" clId="{984F4BF9-C647-46F9-9713-E359FF263BD4}" dt="2025-08-19T14:37:39.642" v="21" actId="1076"/>
          <ac:spMkLst>
            <pc:docMk/>
            <pc:sldMk cId="0" sldId="258"/>
            <ac:spMk id="8" creationId="{66A8076B-31E3-320A-0A0A-5C90D31EA250}"/>
          </ac:spMkLst>
        </pc:spChg>
        <pc:spChg chg="del mod">
          <ac:chgData name="simmikumari1970@outlook.com" userId="6ede73126e5e1636" providerId="LiveId" clId="{984F4BF9-C647-46F9-9713-E359FF263BD4}" dt="2025-08-19T14:37:45.514" v="22" actId="21"/>
          <ac:spMkLst>
            <pc:docMk/>
            <pc:sldMk cId="0" sldId="258"/>
            <ac:spMk id="331" creationId="{00000000-0000-0000-0000-000000000000}"/>
          </ac:spMkLst>
        </pc:spChg>
        <pc:grpChg chg="del mod">
          <ac:chgData name="simmikumari1970@outlook.com" userId="6ede73126e5e1636" providerId="LiveId" clId="{984F4BF9-C647-46F9-9713-E359FF263BD4}" dt="2025-08-19T14:37:49.983" v="23" actId="21"/>
          <ac:grpSpMkLst>
            <pc:docMk/>
            <pc:sldMk cId="0" sldId="258"/>
            <ac:grpSpMk id="319" creationId="{00000000-0000-0000-0000-000000000000}"/>
          </ac:grpSpMkLst>
        </pc:grpChg>
        <pc:picChg chg="mod ord">
          <ac:chgData name="simmikumari1970@outlook.com" userId="6ede73126e5e1636" providerId="LiveId" clId="{984F4BF9-C647-46F9-9713-E359FF263BD4}" dt="2025-08-19T14:37:30.066" v="19" actId="14100"/>
          <ac:picMkLst>
            <pc:docMk/>
            <pc:sldMk cId="0" sldId="258"/>
            <ac:picMk id="5" creationId="{CA6CE80B-0BB7-4C79-408B-6B985B6C2AC2}"/>
          </ac:picMkLst>
        </pc:picChg>
        <pc:picChg chg="mod">
          <ac:chgData name="simmikumari1970@outlook.com" userId="6ede73126e5e1636" providerId="LiveId" clId="{984F4BF9-C647-46F9-9713-E359FF263BD4}" dt="2025-08-19T14:38:00.221" v="26" actId="1076"/>
          <ac:picMkLst>
            <pc:docMk/>
            <pc:sldMk cId="0" sldId="258"/>
            <ac:picMk id="17" creationId="{0DA3FD4F-8706-E39E-6E98-40842FD67E5B}"/>
          </ac:picMkLst>
        </pc:picChg>
      </pc:sldChg>
      <pc:sldChg chg="addSp delSp modSp mod">
        <pc:chgData name="simmikumari1970@outlook.com" userId="6ede73126e5e1636" providerId="LiveId" clId="{984F4BF9-C647-46F9-9713-E359FF263BD4}" dt="2025-08-19T15:03:32.253" v="85" actId="14100"/>
        <pc:sldMkLst>
          <pc:docMk/>
          <pc:sldMk cId="0" sldId="259"/>
        </pc:sldMkLst>
        <pc:picChg chg="add del mod modCrop">
          <ac:chgData name="simmikumari1970@outlook.com" userId="6ede73126e5e1636" providerId="LiveId" clId="{984F4BF9-C647-46F9-9713-E359FF263BD4}" dt="2025-08-19T15:02:24.102" v="76" actId="21"/>
          <ac:picMkLst>
            <pc:docMk/>
            <pc:sldMk cId="0" sldId="259"/>
            <ac:picMk id="3" creationId="{16358F3E-897B-F63F-D399-2A755A6070DF}"/>
          </ac:picMkLst>
        </pc:picChg>
        <pc:picChg chg="del">
          <ac:chgData name="simmikumari1970@outlook.com" userId="6ede73126e5e1636" providerId="LiveId" clId="{984F4BF9-C647-46F9-9713-E359FF263BD4}" dt="2025-08-19T15:00:51.382" v="64" actId="21"/>
          <ac:picMkLst>
            <pc:docMk/>
            <pc:sldMk cId="0" sldId="259"/>
            <ac:picMk id="5" creationId="{863D63ED-F198-B603-BCFB-857C7DFC0530}"/>
          </ac:picMkLst>
        </pc:picChg>
        <pc:picChg chg="add mod modCrop">
          <ac:chgData name="simmikumari1970@outlook.com" userId="6ede73126e5e1636" providerId="LiveId" clId="{984F4BF9-C647-46F9-9713-E359FF263BD4}" dt="2025-08-19T15:03:32.253" v="85" actId="14100"/>
          <ac:picMkLst>
            <pc:docMk/>
            <pc:sldMk cId="0" sldId="259"/>
            <ac:picMk id="6" creationId="{81A03709-F712-6299-CB9C-BE6CC173D7D7}"/>
          </ac:picMkLst>
        </pc:picChg>
      </pc:sldChg>
      <pc:sldChg chg="del">
        <pc:chgData name="simmikumari1970@outlook.com" userId="6ede73126e5e1636" providerId="LiveId" clId="{984F4BF9-C647-46F9-9713-E359FF263BD4}" dt="2025-08-19T05:47:18.842" v="0" actId="2696"/>
        <pc:sldMkLst>
          <pc:docMk/>
          <pc:sldMk cId="0" sldId="263"/>
        </pc:sldMkLst>
      </pc:sldChg>
      <pc:sldChg chg="modSp mod">
        <pc:chgData name="simmikumari1970@outlook.com" userId="6ede73126e5e1636" providerId="LiveId" clId="{984F4BF9-C647-46F9-9713-E359FF263BD4}" dt="2025-08-19T05:55:37.890" v="1" actId="14100"/>
        <pc:sldMkLst>
          <pc:docMk/>
          <pc:sldMk cId="0" sldId="265"/>
        </pc:sldMkLst>
        <pc:spChg chg="mod">
          <ac:chgData name="simmikumari1970@outlook.com" userId="6ede73126e5e1636" providerId="LiveId" clId="{984F4BF9-C647-46F9-9713-E359FF263BD4}" dt="2025-08-19T05:55:37.890" v="1" actId="14100"/>
          <ac:spMkLst>
            <pc:docMk/>
            <pc:sldMk cId="0" sldId="265"/>
            <ac:spMk id="44" creationId="{710D1D19-3098-A4EB-C406-2D0A95BB06EE}"/>
          </ac:spMkLst>
        </pc:spChg>
      </pc:sldChg>
      <pc:sldChg chg="addSp delSp modSp mod">
        <pc:chgData name="simmikumari1970@outlook.com" userId="6ede73126e5e1636" providerId="LiveId" clId="{984F4BF9-C647-46F9-9713-E359FF263BD4}" dt="2025-08-19T14:54:29.251" v="59" actId="20577"/>
        <pc:sldMkLst>
          <pc:docMk/>
          <pc:sldMk cId="2855587866" sldId="295"/>
        </pc:sldMkLst>
        <pc:spChg chg="add del mod">
          <ac:chgData name="simmikumari1970@outlook.com" userId="6ede73126e5e1636" providerId="LiveId" clId="{984F4BF9-C647-46F9-9713-E359FF263BD4}" dt="2025-08-19T14:49:50.477" v="29"/>
          <ac:spMkLst>
            <pc:docMk/>
            <pc:sldMk cId="2855587866" sldId="295"/>
            <ac:spMk id="2" creationId="{DA591D95-1D30-40E7-CABA-583BA6A85463}"/>
          </ac:spMkLst>
        </pc:spChg>
        <pc:spChg chg="add mod">
          <ac:chgData name="simmikumari1970@outlook.com" userId="6ede73126e5e1636" providerId="LiveId" clId="{984F4BF9-C647-46F9-9713-E359FF263BD4}" dt="2025-08-19T14:54:29.251" v="59" actId="20577"/>
          <ac:spMkLst>
            <pc:docMk/>
            <pc:sldMk cId="2855587866" sldId="295"/>
            <ac:spMk id="3" creationId="{11094DF5-7859-215E-1FCF-39B6654AD378}"/>
          </ac:spMkLst>
        </pc:spChg>
        <pc:picChg chg="mod modCrop">
          <ac:chgData name="simmikumari1970@outlook.com" userId="6ede73126e5e1636" providerId="LiveId" clId="{984F4BF9-C647-46F9-9713-E359FF263BD4}" dt="2025-08-19T14:34:37.923" v="3" actId="1076"/>
          <ac:picMkLst>
            <pc:docMk/>
            <pc:sldMk cId="2855587866" sldId="295"/>
            <ac:picMk id="5" creationId="{108AA9EE-78B1-1EFC-5EAA-C4963ECFE939}"/>
          </ac:picMkLst>
        </pc:picChg>
      </pc:sldChg>
      <pc:sldChg chg="new del">
        <pc:chgData name="simmikumari1970@outlook.com" userId="6ede73126e5e1636" providerId="LiveId" clId="{984F4BF9-C647-46F9-9713-E359FF263BD4}" dt="2025-08-19T14:55:07.087" v="63" actId="680"/>
        <pc:sldMkLst>
          <pc:docMk/>
          <pc:sldMk cId="75346816" sldId="296"/>
        </pc:sldMkLst>
      </pc:sldChg>
      <pc:sldChg chg="new del">
        <pc:chgData name="simmikumari1970@outlook.com" userId="6ede73126e5e1636" providerId="LiveId" clId="{984F4BF9-C647-46F9-9713-E359FF263BD4}" dt="2025-08-19T14:54:42.733" v="61" actId="2696"/>
        <pc:sldMkLst>
          <pc:docMk/>
          <pc:sldMk cId="2216761929" sldId="296"/>
        </pc:sldMkLst>
      </pc:sldChg>
      <pc:sldMasterChg chg="delSldLayout">
        <pc:chgData name="simmikumari1970@outlook.com" userId="6ede73126e5e1636" providerId="LiveId" clId="{984F4BF9-C647-46F9-9713-E359FF263BD4}" dt="2025-08-19T05:47:18.842" v="0" actId="2696"/>
        <pc:sldMasterMkLst>
          <pc:docMk/>
          <pc:sldMasterMk cId="0" sldId="2147483669"/>
        </pc:sldMasterMkLst>
        <pc:sldLayoutChg chg="del">
          <pc:chgData name="simmikumari1970@outlook.com" userId="6ede73126e5e1636" providerId="LiveId" clId="{984F4BF9-C647-46F9-9713-E359FF263BD4}" dt="2025-08-19T05:47:18.842" v="0" actId="2696"/>
          <pc:sldLayoutMkLst>
            <pc:docMk/>
            <pc:sldMasterMk cId="0" sldId="2147483669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248e58c2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248e58c2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384096b2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384096b2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84096b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84096b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248e58c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248e58c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384096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384096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872F1087-665A-F8F7-9FC6-CDB816C66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:notes">
            <a:extLst>
              <a:ext uri="{FF2B5EF4-FFF2-40B4-BE49-F238E27FC236}">
                <a16:creationId xmlns:a16="http://schemas.microsoft.com/office/drawing/2014/main" id="{E148AE84-ECA0-4B80-781D-B0A1B9F242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p:notes">
            <a:extLst>
              <a:ext uri="{FF2B5EF4-FFF2-40B4-BE49-F238E27FC236}">
                <a16:creationId xmlns:a16="http://schemas.microsoft.com/office/drawing/2014/main" id="{41A77F6D-64BD-B745-D2AA-3483E026A3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486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384096b2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384096b2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>
          <a:extLst>
            <a:ext uri="{FF2B5EF4-FFF2-40B4-BE49-F238E27FC236}">
              <a16:creationId xmlns:a16="http://schemas.microsoft.com/office/drawing/2014/main" id="{6993E957-FBD9-0965-381E-88429BD9D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384096b25_0_253:notes">
            <a:extLst>
              <a:ext uri="{FF2B5EF4-FFF2-40B4-BE49-F238E27FC236}">
                <a16:creationId xmlns:a16="http://schemas.microsoft.com/office/drawing/2014/main" id="{D3C1F6F0-97AE-EFEE-C6AA-B10824A76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384096b25_0_253:notes">
            <a:extLst>
              <a:ext uri="{FF2B5EF4-FFF2-40B4-BE49-F238E27FC236}">
                <a16:creationId xmlns:a16="http://schemas.microsoft.com/office/drawing/2014/main" id="{EED04465-BDCD-5017-1EE3-C3D74A01F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08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384096b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384096b2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27573" y="1480050"/>
            <a:ext cx="10999147" cy="2183400"/>
            <a:chOff x="-745100" y="1211803"/>
            <a:chExt cx="10999147" cy="2183400"/>
          </a:xfrm>
        </p:grpSpPr>
        <p:sp>
          <p:nvSpPr>
            <p:cNvPr id="10" name="Google Shape;10;p2"/>
            <p:cNvSpPr/>
            <p:nvPr/>
          </p:nvSpPr>
          <p:spPr>
            <a:xfrm>
              <a:off x="-745100" y="1279388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10800000">
              <a:off x="2836333" y="1604844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9899950">
              <a:off x="6463100" y="1667576"/>
              <a:ext cx="3689208" cy="1271853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13;p2"/>
          <p:cNvCxnSpPr/>
          <p:nvPr/>
        </p:nvCxnSpPr>
        <p:spPr>
          <a:xfrm>
            <a:off x="2533050" y="3854338"/>
            <a:ext cx="4077900" cy="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681850"/>
            <a:ext cx="7704000" cy="149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None/>
              <a:defRPr sz="4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0000" y="3215125"/>
            <a:ext cx="77040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927573" y="1632450"/>
            <a:ext cx="10999147" cy="2183400"/>
            <a:chOff x="-745100" y="1211803"/>
            <a:chExt cx="10999147" cy="2183400"/>
          </a:xfrm>
        </p:grpSpPr>
        <p:sp>
          <p:nvSpPr>
            <p:cNvPr id="18" name="Google Shape;18;p3"/>
            <p:cNvSpPr/>
            <p:nvPr/>
          </p:nvSpPr>
          <p:spPr>
            <a:xfrm>
              <a:off x="-745100" y="1279388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2836333" y="1604844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9899950">
              <a:off x="6463100" y="1667576"/>
              <a:ext cx="3689208" cy="1271853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3"/>
          <p:cNvGrpSpPr/>
          <p:nvPr/>
        </p:nvGrpSpPr>
        <p:grpSpPr>
          <a:xfrm>
            <a:off x="4796078" y="10194"/>
            <a:ext cx="791700" cy="3258304"/>
            <a:chOff x="4796078" y="10194"/>
            <a:chExt cx="791700" cy="3258304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4796078" y="2476798"/>
              <a:ext cx="791700" cy="791700"/>
              <a:chOff x="1105200" y="2323875"/>
              <a:chExt cx="791700" cy="79170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1181400" y="2400075"/>
                <a:ext cx="639300" cy="639300"/>
              </a:xfrm>
              <a:prstGeom prst="ellipse">
                <a:avLst/>
              </a:prstGeom>
              <a:solidFill>
                <a:srgbClr val="EB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105200" y="2323875"/>
                <a:ext cx="791700" cy="791700"/>
              </a:xfrm>
              <a:prstGeom prst="ellipse">
                <a:avLst/>
              </a:prstGeom>
              <a:noFill/>
              <a:ln w="28575" cap="flat" cmpd="sng">
                <a:solidFill>
                  <a:srgbClr val="A8BB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A8BBBF"/>
                  </a:solidFill>
                  <a:latin typeface="Roboto Slab Black"/>
                  <a:ea typeface="Roboto Slab Black"/>
                  <a:cs typeface="Roboto Slab Black"/>
                  <a:sym typeface="Roboto Slab Black"/>
                </a:endParaRPr>
              </a:p>
            </p:txBody>
          </p:sp>
        </p:grpSp>
        <p:cxnSp>
          <p:nvCxnSpPr>
            <p:cNvPr id="25" name="Google Shape;25;p3"/>
            <p:cNvCxnSpPr/>
            <p:nvPr/>
          </p:nvCxnSpPr>
          <p:spPr>
            <a:xfrm rot="10800000">
              <a:off x="5191923" y="10194"/>
              <a:ext cx="0" cy="2466600"/>
            </a:xfrm>
            <a:prstGeom prst="straightConnector1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title" hasCustomPrompt="1"/>
          </p:nvPr>
        </p:nvSpPr>
        <p:spPr>
          <a:xfrm>
            <a:off x="4884575" y="2641925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Black"/>
              <a:buNone/>
              <a:defRPr sz="1600">
                <a:solidFill>
                  <a:srgbClr val="A8BBBF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2"/>
          </p:nvPr>
        </p:nvSpPr>
        <p:spPr>
          <a:xfrm>
            <a:off x="4680575" y="2511775"/>
            <a:ext cx="3743400" cy="16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4680575" y="4180375"/>
            <a:ext cx="37434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-588250" y="73007"/>
            <a:ext cx="10320501" cy="4997486"/>
            <a:chOff x="-464250" y="93375"/>
            <a:chExt cx="10320501" cy="4997486"/>
          </a:xfrm>
        </p:grpSpPr>
        <p:sp>
          <p:nvSpPr>
            <p:cNvPr id="31" name="Google Shape;31;p4"/>
            <p:cNvSpPr/>
            <p:nvPr/>
          </p:nvSpPr>
          <p:spPr>
            <a:xfrm>
              <a:off x="-464250" y="93375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rot="10800000">
              <a:off x="6166875" y="3818950"/>
              <a:ext cx="3689376" cy="1271911"/>
            </a:xfrm>
            <a:custGeom>
              <a:avLst/>
              <a:gdLst/>
              <a:ahLst/>
              <a:cxnLst/>
              <a:rect l="l" t="t" r="r" b="b"/>
              <a:pathLst>
                <a:path w="286109" h="98636" extrusionOk="0">
                  <a:moveTo>
                    <a:pt x="55426" y="1"/>
                  </a:moveTo>
                  <a:cubicBezTo>
                    <a:pt x="55339" y="1"/>
                    <a:pt x="55253" y="3"/>
                    <a:pt x="55166" y="7"/>
                  </a:cubicBezTo>
                  <a:cubicBezTo>
                    <a:pt x="48713" y="343"/>
                    <a:pt x="48645" y="10023"/>
                    <a:pt x="55300" y="10225"/>
                  </a:cubicBezTo>
                  <a:lnTo>
                    <a:pt x="54561" y="20845"/>
                  </a:lnTo>
                  <a:lnTo>
                    <a:pt x="54359" y="20845"/>
                  </a:lnTo>
                  <a:cubicBezTo>
                    <a:pt x="50595" y="21316"/>
                    <a:pt x="47906" y="24744"/>
                    <a:pt x="48242" y="28508"/>
                  </a:cubicBezTo>
                  <a:cubicBezTo>
                    <a:pt x="48627" y="32106"/>
                    <a:pt x="51654" y="34844"/>
                    <a:pt x="55208" y="34844"/>
                  </a:cubicBezTo>
                  <a:cubicBezTo>
                    <a:pt x="55372" y="34844"/>
                    <a:pt x="55537" y="34839"/>
                    <a:pt x="55703" y="34827"/>
                  </a:cubicBezTo>
                  <a:lnTo>
                    <a:pt x="58325" y="49749"/>
                  </a:lnTo>
                  <a:cubicBezTo>
                    <a:pt x="56107" y="50153"/>
                    <a:pt x="54561" y="52304"/>
                    <a:pt x="54897" y="54589"/>
                  </a:cubicBezTo>
                  <a:cubicBezTo>
                    <a:pt x="54964" y="54992"/>
                    <a:pt x="55031" y="55329"/>
                    <a:pt x="55166" y="55665"/>
                  </a:cubicBezTo>
                  <a:lnTo>
                    <a:pt x="45486" y="59765"/>
                  </a:lnTo>
                  <a:cubicBezTo>
                    <a:pt x="44175" y="57440"/>
                    <a:pt x="41753" y="56067"/>
                    <a:pt x="39159" y="56067"/>
                  </a:cubicBezTo>
                  <a:cubicBezTo>
                    <a:pt x="38828" y="56067"/>
                    <a:pt x="38494" y="56089"/>
                    <a:pt x="38159" y="56135"/>
                  </a:cubicBezTo>
                  <a:cubicBezTo>
                    <a:pt x="37420" y="56270"/>
                    <a:pt x="36613" y="56471"/>
                    <a:pt x="35941" y="56807"/>
                  </a:cubicBezTo>
                  <a:lnTo>
                    <a:pt x="23707" y="36104"/>
                  </a:lnTo>
                  <a:cubicBezTo>
                    <a:pt x="27001" y="33818"/>
                    <a:pt x="26597" y="28777"/>
                    <a:pt x="22900" y="27097"/>
                  </a:cubicBezTo>
                  <a:cubicBezTo>
                    <a:pt x="22205" y="26793"/>
                    <a:pt x="21498" y="26654"/>
                    <a:pt x="20812" y="26654"/>
                  </a:cubicBezTo>
                  <a:cubicBezTo>
                    <a:pt x="17848" y="26654"/>
                    <a:pt x="15271" y="29254"/>
                    <a:pt x="15708" y="32474"/>
                  </a:cubicBezTo>
                  <a:cubicBezTo>
                    <a:pt x="15775" y="33348"/>
                    <a:pt x="16111" y="34155"/>
                    <a:pt x="16649" y="34827"/>
                  </a:cubicBezTo>
                  <a:lnTo>
                    <a:pt x="8179" y="40742"/>
                  </a:lnTo>
                  <a:cubicBezTo>
                    <a:pt x="7308" y="39708"/>
                    <a:pt x="6256" y="39276"/>
                    <a:pt x="5240" y="39276"/>
                  </a:cubicBezTo>
                  <a:cubicBezTo>
                    <a:pt x="2490" y="39276"/>
                    <a:pt x="1" y="42436"/>
                    <a:pt x="2062" y="45380"/>
                  </a:cubicBezTo>
                  <a:cubicBezTo>
                    <a:pt x="2876" y="46551"/>
                    <a:pt x="3989" y="47042"/>
                    <a:pt x="5089" y="47042"/>
                  </a:cubicBezTo>
                  <a:cubicBezTo>
                    <a:pt x="7714" y="47042"/>
                    <a:pt x="10268" y="44244"/>
                    <a:pt x="8515" y="41213"/>
                  </a:cubicBezTo>
                  <a:lnTo>
                    <a:pt x="16985" y="35297"/>
                  </a:lnTo>
                  <a:cubicBezTo>
                    <a:pt x="17983" y="36353"/>
                    <a:pt x="19390" y="36949"/>
                    <a:pt x="20849" y="36949"/>
                  </a:cubicBezTo>
                  <a:cubicBezTo>
                    <a:pt x="21062" y="36949"/>
                    <a:pt x="21275" y="36936"/>
                    <a:pt x="21489" y="36910"/>
                  </a:cubicBezTo>
                  <a:cubicBezTo>
                    <a:pt x="22026" y="36776"/>
                    <a:pt x="22631" y="36642"/>
                    <a:pt x="23169" y="36373"/>
                  </a:cubicBezTo>
                  <a:lnTo>
                    <a:pt x="35403" y="57143"/>
                  </a:lnTo>
                  <a:cubicBezTo>
                    <a:pt x="31908" y="59227"/>
                    <a:pt x="30832" y="63798"/>
                    <a:pt x="33050" y="67226"/>
                  </a:cubicBezTo>
                  <a:lnTo>
                    <a:pt x="22497" y="75629"/>
                  </a:lnTo>
                  <a:cubicBezTo>
                    <a:pt x="21572" y="74125"/>
                    <a:pt x="19962" y="73329"/>
                    <a:pt x="18338" y="73329"/>
                  </a:cubicBezTo>
                  <a:cubicBezTo>
                    <a:pt x="17130" y="73329"/>
                    <a:pt x="15915" y="73770"/>
                    <a:pt x="14968" y="74688"/>
                  </a:cubicBezTo>
                  <a:cubicBezTo>
                    <a:pt x="12683" y="76771"/>
                    <a:pt x="12885" y="80468"/>
                    <a:pt x="15372" y="82283"/>
                  </a:cubicBezTo>
                  <a:lnTo>
                    <a:pt x="10734" y="86989"/>
                  </a:lnTo>
                  <a:cubicBezTo>
                    <a:pt x="10599" y="86955"/>
                    <a:pt x="10448" y="86938"/>
                    <a:pt x="10297" y="86938"/>
                  </a:cubicBezTo>
                  <a:cubicBezTo>
                    <a:pt x="10145" y="86938"/>
                    <a:pt x="9994" y="86955"/>
                    <a:pt x="9860" y="86989"/>
                  </a:cubicBezTo>
                  <a:lnTo>
                    <a:pt x="9860" y="86921"/>
                  </a:lnTo>
                  <a:cubicBezTo>
                    <a:pt x="7574" y="87190"/>
                    <a:pt x="6768" y="90081"/>
                    <a:pt x="8582" y="91492"/>
                  </a:cubicBezTo>
                  <a:cubicBezTo>
                    <a:pt x="9051" y="91839"/>
                    <a:pt x="9569" y="91994"/>
                    <a:pt x="10073" y="91994"/>
                  </a:cubicBezTo>
                  <a:cubicBezTo>
                    <a:pt x="11524" y="91994"/>
                    <a:pt x="12865" y="90718"/>
                    <a:pt x="12616" y="89072"/>
                  </a:cubicBezTo>
                  <a:cubicBezTo>
                    <a:pt x="12481" y="88266"/>
                    <a:pt x="12011" y="87594"/>
                    <a:pt x="11338" y="87190"/>
                  </a:cubicBezTo>
                  <a:lnTo>
                    <a:pt x="15842" y="82619"/>
                  </a:lnTo>
                  <a:cubicBezTo>
                    <a:pt x="16595" y="83050"/>
                    <a:pt x="17434" y="83265"/>
                    <a:pt x="18290" y="83265"/>
                  </a:cubicBezTo>
                  <a:cubicBezTo>
                    <a:pt x="18504" y="83265"/>
                    <a:pt x="18719" y="83251"/>
                    <a:pt x="18934" y="83224"/>
                  </a:cubicBezTo>
                  <a:cubicBezTo>
                    <a:pt x="19674" y="83090"/>
                    <a:pt x="20413" y="82821"/>
                    <a:pt x="21018" y="82418"/>
                  </a:cubicBezTo>
                  <a:lnTo>
                    <a:pt x="25186" y="87123"/>
                  </a:lnTo>
                  <a:cubicBezTo>
                    <a:pt x="23918" y="88887"/>
                    <a:pt x="25362" y="91102"/>
                    <a:pt x="27182" y="91102"/>
                  </a:cubicBezTo>
                  <a:cubicBezTo>
                    <a:pt x="27582" y="91102"/>
                    <a:pt x="28001" y="90995"/>
                    <a:pt x="28412" y="90753"/>
                  </a:cubicBezTo>
                  <a:cubicBezTo>
                    <a:pt x="30658" y="89406"/>
                    <a:pt x="29658" y="86159"/>
                    <a:pt x="27223" y="86159"/>
                  </a:cubicBezTo>
                  <a:cubicBezTo>
                    <a:pt x="27108" y="86159"/>
                    <a:pt x="26988" y="86167"/>
                    <a:pt x="26866" y="86182"/>
                  </a:cubicBezTo>
                  <a:cubicBezTo>
                    <a:pt x="26463" y="86249"/>
                    <a:pt x="25992" y="86384"/>
                    <a:pt x="25656" y="86720"/>
                  </a:cubicBezTo>
                  <a:lnTo>
                    <a:pt x="21556" y="82082"/>
                  </a:lnTo>
                  <a:cubicBezTo>
                    <a:pt x="22833" y="80939"/>
                    <a:pt x="23438" y="79258"/>
                    <a:pt x="23236" y="77645"/>
                  </a:cubicBezTo>
                  <a:cubicBezTo>
                    <a:pt x="23169" y="77107"/>
                    <a:pt x="23035" y="76637"/>
                    <a:pt x="22833" y="76234"/>
                  </a:cubicBezTo>
                  <a:lnTo>
                    <a:pt x="33386" y="67764"/>
                  </a:lnTo>
                  <a:cubicBezTo>
                    <a:pt x="34804" y="69536"/>
                    <a:pt x="36947" y="70581"/>
                    <a:pt x="39179" y="70581"/>
                  </a:cubicBezTo>
                  <a:cubicBezTo>
                    <a:pt x="39488" y="70581"/>
                    <a:pt x="39798" y="70561"/>
                    <a:pt x="40108" y="70520"/>
                  </a:cubicBezTo>
                  <a:cubicBezTo>
                    <a:pt x="45015" y="69915"/>
                    <a:pt x="47839" y="64672"/>
                    <a:pt x="45755" y="60303"/>
                  </a:cubicBezTo>
                  <a:lnTo>
                    <a:pt x="55434" y="56270"/>
                  </a:lnTo>
                  <a:cubicBezTo>
                    <a:pt x="56219" y="57598"/>
                    <a:pt x="57709" y="58384"/>
                    <a:pt x="59271" y="58384"/>
                  </a:cubicBezTo>
                  <a:cubicBezTo>
                    <a:pt x="59448" y="58384"/>
                    <a:pt x="59626" y="58374"/>
                    <a:pt x="59804" y="58353"/>
                  </a:cubicBezTo>
                  <a:cubicBezTo>
                    <a:pt x="60543" y="58219"/>
                    <a:pt x="61283" y="57950"/>
                    <a:pt x="61888" y="57480"/>
                  </a:cubicBezTo>
                  <a:lnTo>
                    <a:pt x="70492" y="67361"/>
                  </a:lnTo>
                  <a:cubicBezTo>
                    <a:pt x="67467" y="69713"/>
                    <a:pt x="66996" y="74083"/>
                    <a:pt x="69282" y="77175"/>
                  </a:cubicBezTo>
                  <a:cubicBezTo>
                    <a:pt x="70672" y="78963"/>
                    <a:pt x="72767" y="79905"/>
                    <a:pt x="74887" y="79905"/>
                  </a:cubicBezTo>
                  <a:cubicBezTo>
                    <a:pt x="76353" y="79905"/>
                    <a:pt x="77831" y="79454"/>
                    <a:pt x="79096" y="78519"/>
                  </a:cubicBezTo>
                  <a:cubicBezTo>
                    <a:pt x="82188" y="76301"/>
                    <a:pt x="82927" y="71932"/>
                    <a:pt x="80709" y="68772"/>
                  </a:cubicBezTo>
                  <a:cubicBezTo>
                    <a:pt x="79330" y="66808"/>
                    <a:pt x="77145" y="65753"/>
                    <a:pt x="74931" y="65753"/>
                  </a:cubicBezTo>
                  <a:cubicBezTo>
                    <a:pt x="73583" y="65753"/>
                    <a:pt x="72224" y="66144"/>
                    <a:pt x="71029" y="66957"/>
                  </a:cubicBezTo>
                  <a:lnTo>
                    <a:pt x="62358" y="57076"/>
                  </a:lnTo>
                  <a:cubicBezTo>
                    <a:pt x="63097" y="56337"/>
                    <a:pt x="63568" y="55396"/>
                    <a:pt x="63702" y="54320"/>
                  </a:cubicBezTo>
                  <a:lnTo>
                    <a:pt x="81986" y="53648"/>
                  </a:lnTo>
                  <a:cubicBezTo>
                    <a:pt x="81986" y="53850"/>
                    <a:pt x="81986" y="54119"/>
                    <a:pt x="81986" y="54387"/>
                  </a:cubicBezTo>
                  <a:cubicBezTo>
                    <a:pt x="82336" y="56833"/>
                    <a:pt x="84416" y="58314"/>
                    <a:pt x="86549" y="58314"/>
                  </a:cubicBezTo>
                  <a:cubicBezTo>
                    <a:pt x="87700" y="58314"/>
                    <a:pt x="88865" y="57884"/>
                    <a:pt x="89784" y="56942"/>
                  </a:cubicBezTo>
                  <a:cubicBezTo>
                    <a:pt x="92472" y="54186"/>
                    <a:pt x="90792" y="49615"/>
                    <a:pt x="87028" y="49212"/>
                  </a:cubicBezTo>
                  <a:lnTo>
                    <a:pt x="87296" y="39532"/>
                  </a:lnTo>
                  <a:cubicBezTo>
                    <a:pt x="87599" y="39566"/>
                    <a:pt x="87885" y="39582"/>
                    <a:pt x="88162" y="39582"/>
                  </a:cubicBezTo>
                  <a:cubicBezTo>
                    <a:pt x="88439" y="39582"/>
                    <a:pt x="88708" y="39566"/>
                    <a:pt x="88977" y="39532"/>
                  </a:cubicBezTo>
                  <a:cubicBezTo>
                    <a:pt x="89313" y="39465"/>
                    <a:pt x="89649" y="39398"/>
                    <a:pt x="89918" y="39330"/>
                  </a:cubicBezTo>
                  <a:lnTo>
                    <a:pt x="102286" y="68033"/>
                  </a:lnTo>
                  <a:cubicBezTo>
                    <a:pt x="99598" y="70251"/>
                    <a:pt x="99732" y="74352"/>
                    <a:pt x="102555" y="76368"/>
                  </a:cubicBezTo>
                  <a:cubicBezTo>
                    <a:pt x="103482" y="77030"/>
                    <a:pt x="104531" y="77337"/>
                    <a:pt x="105563" y="77337"/>
                  </a:cubicBezTo>
                  <a:cubicBezTo>
                    <a:pt x="107677" y="77337"/>
                    <a:pt x="109719" y="76049"/>
                    <a:pt x="110487" y="73881"/>
                  </a:cubicBezTo>
                  <a:lnTo>
                    <a:pt x="117276" y="74553"/>
                  </a:lnTo>
                  <a:cubicBezTo>
                    <a:pt x="117075" y="75158"/>
                    <a:pt x="117075" y="75830"/>
                    <a:pt x="117142" y="76503"/>
                  </a:cubicBezTo>
                  <a:cubicBezTo>
                    <a:pt x="117344" y="78116"/>
                    <a:pt x="118352" y="79527"/>
                    <a:pt x="119898" y="80267"/>
                  </a:cubicBezTo>
                  <a:lnTo>
                    <a:pt x="116335" y="88199"/>
                  </a:lnTo>
                  <a:cubicBezTo>
                    <a:pt x="115955" y="88102"/>
                    <a:pt x="115593" y="88057"/>
                    <a:pt x="115251" y="88057"/>
                  </a:cubicBezTo>
                  <a:cubicBezTo>
                    <a:pt x="111294" y="88057"/>
                    <a:pt x="109977" y="94035"/>
                    <a:pt x="114184" y="95458"/>
                  </a:cubicBezTo>
                  <a:cubicBezTo>
                    <a:pt x="114653" y="95617"/>
                    <a:pt x="115101" y="95689"/>
                    <a:pt x="115523" y="95689"/>
                  </a:cubicBezTo>
                  <a:cubicBezTo>
                    <a:pt x="119218" y="95689"/>
                    <a:pt x="120915" y="90150"/>
                    <a:pt x="116873" y="88400"/>
                  </a:cubicBezTo>
                  <a:lnTo>
                    <a:pt x="120436" y="80468"/>
                  </a:lnTo>
                  <a:cubicBezTo>
                    <a:pt x="120978" y="80649"/>
                    <a:pt x="121525" y="80735"/>
                    <a:pt x="122061" y="80735"/>
                  </a:cubicBezTo>
                  <a:cubicBezTo>
                    <a:pt x="124119" y="80735"/>
                    <a:pt x="126008" y="79470"/>
                    <a:pt x="126754" y="77444"/>
                  </a:cubicBezTo>
                  <a:lnTo>
                    <a:pt x="145441" y="88199"/>
                  </a:lnTo>
                  <a:cubicBezTo>
                    <a:pt x="142736" y="92995"/>
                    <a:pt x="146330" y="98635"/>
                    <a:pt x="151491" y="98635"/>
                  </a:cubicBezTo>
                  <a:cubicBezTo>
                    <a:pt x="151972" y="98635"/>
                    <a:pt x="152466" y="98586"/>
                    <a:pt x="152970" y="98483"/>
                  </a:cubicBezTo>
                  <a:cubicBezTo>
                    <a:pt x="158885" y="97273"/>
                    <a:pt x="160700" y="89677"/>
                    <a:pt x="155928" y="85980"/>
                  </a:cubicBezTo>
                  <a:lnTo>
                    <a:pt x="160162" y="79527"/>
                  </a:lnTo>
                  <a:cubicBezTo>
                    <a:pt x="160991" y="80094"/>
                    <a:pt x="161918" y="80356"/>
                    <a:pt x="162828" y="80356"/>
                  </a:cubicBezTo>
                  <a:cubicBezTo>
                    <a:pt x="164944" y="80356"/>
                    <a:pt x="166972" y="78940"/>
                    <a:pt x="167489" y="76637"/>
                  </a:cubicBezTo>
                  <a:lnTo>
                    <a:pt x="181337" y="80468"/>
                  </a:lnTo>
                  <a:cubicBezTo>
                    <a:pt x="179159" y="85197"/>
                    <a:pt x="182798" y="90386"/>
                    <a:pt x="187722" y="90386"/>
                  </a:cubicBezTo>
                  <a:cubicBezTo>
                    <a:pt x="188118" y="90386"/>
                    <a:pt x="188522" y="90352"/>
                    <a:pt x="188932" y="90282"/>
                  </a:cubicBezTo>
                  <a:cubicBezTo>
                    <a:pt x="194512" y="89341"/>
                    <a:pt x="196730" y="82552"/>
                    <a:pt x="192831" y="78452"/>
                  </a:cubicBezTo>
                  <a:lnTo>
                    <a:pt x="203183" y="70318"/>
                  </a:lnTo>
                  <a:cubicBezTo>
                    <a:pt x="204490" y="72160"/>
                    <a:pt x="206637" y="73267"/>
                    <a:pt x="208929" y="73267"/>
                  </a:cubicBezTo>
                  <a:cubicBezTo>
                    <a:pt x="209230" y="73267"/>
                    <a:pt x="209533" y="73248"/>
                    <a:pt x="209838" y="73209"/>
                  </a:cubicBezTo>
                  <a:cubicBezTo>
                    <a:pt x="210779" y="73074"/>
                    <a:pt x="211720" y="72738"/>
                    <a:pt x="212594" y="72200"/>
                  </a:cubicBezTo>
                  <a:lnTo>
                    <a:pt x="218374" y="82888"/>
                  </a:lnTo>
                  <a:cubicBezTo>
                    <a:pt x="214161" y="85618"/>
                    <a:pt x="216601" y="91701"/>
                    <a:pt x="220885" y="91701"/>
                  </a:cubicBezTo>
                  <a:cubicBezTo>
                    <a:pt x="221454" y="91701"/>
                    <a:pt x="222054" y="91594"/>
                    <a:pt x="222677" y="91358"/>
                  </a:cubicBezTo>
                  <a:cubicBezTo>
                    <a:pt x="227798" y="89438"/>
                    <a:pt x="226213" y="82092"/>
                    <a:pt x="221116" y="82092"/>
                  </a:cubicBezTo>
                  <a:cubicBezTo>
                    <a:pt x="220861" y="82092"/>
                    <a:pt x="220596" y="82110"/>
                    <a:pt x="220324" y="82149"/>
                  </a:cubicBezTo>
                  <a:cubicBezTo>
                    <a:pt x="219853" y="82216"/>
                    <a:pt x="219383" y="82351"/>
                    <a:pt x="218912" y="82552"/>
                  </a:cubicBezTo>
                  <a:lnTo>
                    <a:pt x="213131" y="71864"/>
                  </a:lnTo>
                  <a:cubicBezTo>
                    <a:pt x="216089" y="69646"/>
                    <a:pt x="216828" y="65479"/>
                    <a:pt x="214812" y="62319"/>
                  </a:cubicBezTo>
                  <a:lnTo>
                    <a:pt x="240960" y="47531"/>
                  </a:lnTo>
                  <a:cubicBezTo>
                    <a:pt x="242347" y="51556"/>
                    <a:pt x="246083" y="53914"/>
                    <a:pt x="249953" y="53914"/>
                  </a:cubicBezTo>
                  <a:cubicBezTo>
                    <a:pt x="251900" y="53914"/>
                    <a:pt x="253882" y="53317"/>
                    <a:pt x="255614" y="52035"/>
                  </a:cubicBezTo>
                  <a:lnTo>
                    <a:pt x="265966" y="67495"/>
                  </a:lnTo>
                  <a:cubicBezTo>
                    <a:pt x="262807" y="69041"/>
                    <a:pt x="261933" y="73142"/>
                    <a:pt x="264084" y="75898"/>
                  </a:cubicBezTo>
                  <a:cubicBezTo>
                    <a:pt x="265166" y="77284"/>
                    <a:pt x="266758" y="77973"/>
                    <a:pt x="268365" y="77973"/>
                  </a:cubicBezTo>
                  <a:cubicBezTo>
                    <a:pt x="269952" y="77973"/>
                    <a:pt x="271552" y="77301"/>
                    <a:pt x="272688" y="75965"/>
                  </a:cubicBezTo>
                  <a:lnTo>
                    <a:pt x="278872" y="82888"/>
                  </a:lnTo>
                  <a:cubicBezTo>
                    <a:pt x="278267" y="83561"/>
                    <a:pt x="277998" y="84434"/>
                    <a:pt x="278065" y="85375"/>
                  </a:cubicBezTo>
                  <a:cubicBezTo>
                    <a:pt x="278313" y="87028"/>
                    <a:pt x="279704" y="87995"/>
                    <a:pt x="281114" y="87995"/>
                  </a:cubicBezTo>
                  <a:cubicBezTo>
                    <a:pt x="281998" y="87995"/>
                    <a:pt x="282889" y="87616"/>
                    <a:pt x="283510" y="86787"/>
                  </a:cubicBezTo>
                  <a:cubicBezTo>
                    <a:pt x="285104" y="84747"/>
                    <a:pt x="283554" y="81921"/>
                    <a:pt x="281096" y="81921"/>
                  </a:cubicBezTo>
                  <a:cubicBezTo>
                    <a:pt x="280963" y="81921"/>
                    <a:pt x="280826" y="81930"/>
                    <a:pt x="280687" y="81947"/>
                  </a:cubicBezTo>
                  <a:cubicBezTo>
                    <a:pt x="280216" y="82014"/>
                    <a:pt x="279746" y="82216"/>
                    <a:pt x="279343" y="82485"/>
                  </a:cubicBezTo>
                  <a:lnTo>
                    <a:pt x="273024" y="75494"/>
                  </a:lnTo>
                  <a:cubicBezTo>
                    <a:pt x="274368" y="73478"/>
                    <a:pt x="274234" y="70856"/>
                    <a:pt x="272688" y="68974"/>
                  </a:cubicBezTo>
                  <a:lnTo>
                    <a:pt x="279679" y="64201"/>
                  </a:lnTo>
                  <a:cubicBezTo>
                    <a:pt x="280351" y="65042"/>
                    <a:pt x="281190" y="65395"/>
                    <a:pt x="282008" y="65395"/>
                  </a:cubicBezTo>
                  <a:cubicBezTo>
                    <a:pt x="284131" y="65395"/>
                    <a:pt x="286109" y="63017"/>
                    <a:pt x="284653" y="60639"/>
                  </a:cubicBezTo>
                  <a:cubicBezTo>
                    <a:pt x="284007" y="59639"/>
                    <a:pt x="283084" y="59220"/>
                    <a:pt x="282169" y="59220"/>
                  </a:cubicBezTo>
                  <a:cubicBezTo>
                    <a:pt x="280132" y="59220"/>
                    <a:pt x="278136" y="61298"/>
                    <a:pt x="279343" y="63664"/>
                  </a:cubicBezTo>
                  <a:lnTo>
                    <a:pt x="272285" y="68503"/>
                  </a:lnTo>
                  <a:cubicBezTo>
                    <a:pt x="271201" y="67467"/>
                    <a:pt x="269788" y="66926"/>
                    <a:pt x="268346" y="66926"/>
                  </a:cubicBezTo>
                  <a:cubicBezTo>
                    <a:pt x="267729" y="66926"/>
                    <a:pt x="267107" y="67025"/>
                    <a:pt x="266504" y="67226"/>
                  </a:cubicBezTo>
                  <a:lnTo>
                    <a:pt x="256085" y="51699"/>
                  </a:lnTo>
                  <a:cubicBezTo>
                    <a:pt x="261664" y="46993"/>
                    <a:pt x="260118" y="38120"/>
                    <a:pt x="253396" y="35499"/>
                  </a:cubicBezTo>
                  <a:cubicBezTo>
                    <a:pt x="252239" y="35052"/>
                    <a:pt x="251075" y="34846"/>
                    <a:pt x="249944" y="34846"/>
                  </a:cubicBezTo>
                  <a:cubicBezTo>
                    <a:pt x="244434" y="34846"/>
                    <a:pt x="239709" y="39749"/>
                    <a:pt x="240490" y="45716"/>
                  </a:cubicBezTo>
                  <a:cubicBezTo>
                    <a:pt x="240557" y="46119"/>
                    <a:pt x="240691" y="46523"/>
                    <a:pt x="240759" y="46926"/>
                  </a:cubicBezTo>
                  <a:lnTo>
                    <a:pt x="214409" y="61849"/>
                  </a:lnTo>
                  <a:cubicBezTo>
                    <a:pt x="213088" y="60126"/>
                    <a:pt x="211081" y="59140"/>
                    <a:pt x="208974" y="59140"/>
                  </a:cubicBezTo>
                  <a:cubicBezTo>
                    <a:pt x="208614" y="59140"/>
                    <a:pt x="208251" y="59168"/>
                    <a:pt x="207888" y="59227"/>
                  </a:cubicBezTo>
                  <a:cubicBezTo>
                    <a:pt x="206342" y="59429"/>
                    <a:pt x="204931" y="60168"/>
                    <a:pt x="203788" y="61311"/>
                  </a:cubicBezTo>
                  <a:lnTo>
                    <a:pt x="180933" y="46052"/>
                  </a:lnTo>
                  <a:cubicBezTo>
                    <a:pt x="181605" y="42960"/>
                    <a:pt x="179723" y="40003"/>
                    <a:pt x="176698" y="39263"/>
                  </a:cubicBezTo>
                  <a:cubicBezTo>
                    <a:pt x="176242" y="39151"/>
                    <a:pt x="175785" y="39098"/>
                    <a:pt x="175335" y="39098"/>
                  </a:cubicBezTo>
                  <a:cubicBezTo>
                    <a:pt x="172810" y="39098"/>
                    <a:pt x="170527" y="40785"/>
                    <a:pt x="169842" y="43296"/>
                  </a:cubicBezTo>
                  <a:cubicBezTo>
                    <a:pt x="169035" y="46321"/>
                    <a:pt x="170716" y="49413"/>
                    <a:pt x="173674" y="50287"/>
                  </a:cubicBezTo>
                  <a:cubicBezTo>
                    <a:pt x="174217" y="50448"/>
                    <a:pt x="174768" y="50524"/>
                    <a:pt x="175311" y="50524"/>
                  </a:cubicBezTo>
                  <a:cubicBezTo>
                    <a:pt x="177720" y="50524"/>
                    <a:pt x="179976" y="49016"/>
                    <a:pt x="180799" y="46657"/>
                  </a:cubicBezTo>
                  <a:lnTo>
                    <a:pt x="203385" y="61782"/>
                  </a:lnTo>
                  <a:cubicBezTo>
                    <a:pt x="202175" y="63260"/>
                    <a:pt x="201637" y="65210"/>
                    <a:pt x="201906" y="67159"/>
                  </a:cubicBezTo>
                  <a:cubicBezTo>
                    <a:pt x="201973" y="68100"/>
                    <a:pt x="202309" y="68974"/>
                    <a:pt x="202780" y="69781"/>
                  </a:cubicBezTo>
                  <a:lnTo>
                    <a:pt x="192428" y="78049"/>
                  </a:lnTo>
                  <a:cubicBezTo>
                    <a:pt x="191046" y="76856"/>
                    <a:pt x="189369" y="76287"/>
                    <a:pt x="187719" y="76287"/>
                  </a:cubicBezTo>
                  <a:cubicBezTo>
                    <a:pt x="185275" y="76287"/>
                    <a:pt x="182889" y="77536"/>
                    <a:pt x="181605" y="79863"/>
                  </a:cubicBezTo>
                  <a:lnTo>
                    <a:pt x="167557" y="76032"/>
                  </a:lnTo>
                  <a:cubicBezTo>
                    <a:pt x="167557" y="75696"/>
                    <a:pt x="167557" y="75293"/>
                    <a:pt x="167557" y="74956"/>
                  </a:cubicBezTo>
                  <a:cubicBezTo>
                    <a:pt x="167422" y="74150"/>
                    <a:pt x="167086" y="73410"/>
                    <a:pt x="166615" y="72738"/>
                  </a:cubicBezTo>
                  <a:lnTo>
                    <a:pt x="180395" y="63260"/>
                  </a:lnTo>
                  <a:cubicBezTo>
                    <a:pt x="181318" y="65203"/>
                    <a:pt x="182951" y="66031"/>
                    <a:pt x="184581" y="66031"/>
                  </a:cubicBezTo>
                  <a:cubicBezTo>
                    <a:pt x="187465" y="66031"/>
                    <a:pt x="190342" y="63439"/>
                    <a:pt x="189268" y="59832"/>
                  </a:cubicBezTo>
                  <a:cubicBezTo>
                    <a:pt x="188565" y="57468"/>
                    <a:pt x="186683" y="56412"/>
                    <a:pt x="184792" y="56412"/>
                  </a:cubicBezTo>
                  <a:cubicBezTo>
                    <a:pt x="182167" y="56412"/>
                    <a:pt x="179523" y="58449"/>
                    <a:pt x="179992" y="61849"/>
                  </a:cubicBezTo>
                  <a:cubicBezTo>
                    <a:pt x="179992" y="62185"/>
                    <a:pt x="180059" y="62454"/>
                    <a:pt x="180194" y="62723"/>
                  </a:cubicBezTo>
                  <a:lnTo>
                    <a:pt x="166212" y="72268"/>
                  </a:lnTo>
                  <a:cubicBezTo>
                    <a:pt x="165263" y="71318"/>
                    <a:pt x="164013" y="70820"/>
                    <a:pt x="162767" y="70820"/>
                  </a:cubicBezTo>
                  <a:cubicBezTo>
                    <a:pt x="161806" y="70820"/>
                    <a:pt x="160847" y="71116"/>
                    <a:pt x="160028" y="71730"/>
                  </a:cubicBezTo>
                  <a:lnTo>
                    <a:pt x="150953" y="62319"/>
                  </a:lnTo>
                  <a:cubicBezTo>
                    <a:pt x="154760" y="57922"/>
                    <a:pt x="151645" y="51216"/>
                    <a:pt x="145989" y="51216"/>
                  </a:cubicBezTo>
                  <a:cubicBezTo>
                    <a:pt x="145853" y="51216"/>
                    <a:pt x="145715" y="51220"/>
                    <a:pt x="145576" y="51228"/>
                  </a:cubicBezTo>
                  <a:lnTo>
                    <a:pt x="144030" y="40473"/>
                  </a:lnTo>
                  <a:lnTo>
                    <a:pt x="144299" y="40473"/>
                  </a:lnTo>
                  <a:cubicBezTo>
                    <a:pt x="146853" y="40204"/>
                    <a:pt x="148735" y="38053"/>
                    <a:pt x="148668" y="35499"/>
                  </a:cubicBezTo>
                  <a:cubicBezTo>
                    <a:pt x="148533" y="32945"/>
                    <a:pt x="146450" y="30995"/>
                    <a:pt x="143895" y="30995"/>
                  </a:cubicBezTo>
                  <a:cubicBezTo>
                    <a:pt x="137913" y="30995"/>
                    <a:pt x="137375" y="39935"/>
                    <a:pt x="143492" y="40473"/>
                  </a:cubicBezTo>
                  <a:lnTo>
                    <a:pt x="144971" y="51295"/>
                  </a:lnTo>
                  <a:cubicBezTo>
                    <a:pt x="141341" y="51833"/>
                    <a:pt x="138787" y="55194"/>
                    <a:pt x="139324" y="58824"/>
                  </a:cubicBezTo>
                  <a:cubicBezTo>
                    <a:pt x="139813" y="62183"/>
                    <a:pt x="142632" y="64543"/>
                    <a:pt x="145866" y="64543"/>
                  </a:cubicBezTo>
                  <a:cubicBezTo>
                    <a:pt x="146192" y="64543"/>
                    <a:pt x="146521" y="64519"/>
                    <a:pt x="146853" y="64470"/>
                  </a:cubicBezTo>
                  <a:cubicBezTo>
                    <a:pt x="148265" y="64336"/>
                    <a:pt x="149542" y="63664"/>
                    <a:pt x="150550" y="62723"/>
                  </a:cubicBezTo>
                  <a:lnTo>
                    <a:pt x="159557" y="72133"/>
                  </a:lnTo>
                  <a:cubicBezTo>
                    <a:pt x="157541" y="74015"/>
                    <a:pt x="157608" y="77309"/>
                    <a:pt x="159692" y="79124"/>
                  </a:cubicBezTo>
                  <a:lnTo>
                    <a:pt x="155390" y="85644"/>
                  </a:lnTo>
                  <a:cubicBezTo>
                    <a:pt x="154193" y="84847"/>
                    <a:pt x="152849" y="84465"/>
                    <a:pt x="151521" y="84465"/>
                  </a:cubicBezTo>
                  <a:cubicBezTo>
                    <a:pt x="149268" y="84465"/>
                    <a:pt x="147064" y="85564"/>
                    <a:pt x="145710" y="87594"/>
                  </a:cubicBezTo>
                  <a:lnTo>
                    <a:pt x="126889" y="76839"/>
                  </a:lnTo>
                  <a:cubicBezTo>
                    <a:pt x="126956" y="76234"/>
                    <a:pt x="127023" y="75696"/>
                    <a:pt x="126956" y="75158"/>
                  </a:cubicBezTo>
                  <a:cubicBezTo>
                    <a:pt x="126584" y="72370"/>
                    <a:pt x="124300" y="70857"/>
                    <a:pt x="122015" y="70857"/>
                  </a:cubicBezTo>
                  <a:cubicBezTo>
                    <a:pt x="120168" y="70857"/>
                    <a:pt x="118319" y="71845"/>
                    <a:pt x="117478" y="73948"/>
                  </a:cubicBezTo>
                  <a:lnTo>
                    <a:pt x="110622" y="73276"/>
                  </a:lnTo>
                  <a:cubicBezTo>
                    <a:pt x="110756" y="72671"/>
                    <a:pt x="110823" y="71999"/>
                    <a:pt x="110756" y="71394"/>
                  </a:cubicBezTo>
                  <a:cubicBezTo>
                    <a:pt x="110387" y="68813"/>
                    <a:pt x="108109" y="66906"/>
                    <a:pt x="105563" y="66906"/>
                  </a:cubicBezTo>
                  <a:cubicBezTo>
                    <a:pt x="105324" y="66906"/>
                    <a:pt x="105083" y="66923"/>
                    <a:pt x="104841" y="66957"/>
                  </a:cubicBezTo>
                  <a:cubicBezTo>
                    <a:pt x="104101" y="67025"/>
                    <a:pt x="103362" y="67294"/>
                    <a:pt x="102757" y="67697"/>
                  </a:cubicBezTo>
                  <a:lnTo>
                    <a:pt x="90456" y="39129"/>
                  </a:lnTo>
                  <a:cubicBezTo>
                    <a:pt x="96734" y="36513"/>
                    <a:pt x="94677" y="27344"/>
                    <a:pt x="88185" y="27344"/>
                  </a:cubicBezTo>
                  <a:cubicBezTo>
                    <a:pt x="88005" y="27344"/>
                    <a:pt x="87820" y="27351"/>
                    <a:pt x="87633" y="27365"/>
                  </a:cubicBezTo>
                  <a:cubicBezTo>
                    <a:pt x="80709" y="27903"/>
                    <a:pt x="79902" y="37784"/>
                    <a:pt x="86692" y="39398"/>
                  </a:cubicBezTo>
                  <a:lnTo>
                    <a:pt x="86423" y="49144"/>
                  </a:lnTo>
                  <a:cubicBezTo>
                    <a:pt x="86221" y="49144"/>
                    <a:pt x="86019" y="49144"/>
                    <a:pt x="85885" y="49212"/>
                  </a:cubicBezTo>
                  <a:cubicBezTo>
                    <a:pt x="83868" y="49480"/>
                    <a:pt x="82255" y="51026"/>
                    <a:pt x="81986" y="53043"/>
                  </a:cubicBezTo>
                  <a:lnTo>
                    <a:pt x="63568" y="53715"/>
                  </a:lnTo>
                  <a:lnTo>
                    <a:pt x="63568" y="53446"/>
                  </a:lnTo>
                  <a:cubicBezTo>
                    <a:pt x="63245" y="51247"/>
                    <a:pt x="61364" y="49607"/>
                    <a:pt x="59186" y="49607"/>
                  </a:cubicBezTo>
                  <a:cubicBezTo>
                    <a:pt x="59101" y="49607"/>
                    <a:pt x="59016" y="49610"/>
                    <a:pt x="58930" y="49615"/>
                  </a:cubicBezTo>
                  <a:lnTo>
                    <a:pt x="56308" y="34759"/>
                  </a:lnTo>
                  <a:cubicBezTo>
                    <a:pt x="60005" y="34222"/>
                    <a:pt x="62627" y="30928"/>
                    <a:pt x="62358" y="27231"/>
                  </a:cubicBezTo>
                  <a:cubicBezTo>
                    <a:pt x="62030" y="23553"/>
                    <a:pt x="59006" y="20773"/>
                    <a:pt x="55356" y="20773"/>
                  </a:cubicBezTo>
                  <a:cubicBezTo>
                    <a:pt x="55270" y="20773"/>
                    <a:pt x="55185" y="20775"/>
                    <a:pt x="55098" y="20778"/>
                  </a:cubicBezTo>
                  <a:lnTo>
                    <a:pt x="55905" y="10225"/>
                  </a:lnTo>
                  <a:lnTo>
                    <a:pt x="56107" y="10225"/>
                  </a:lnTo>
                  <a:cubicBezTo>
                    <a:pt x="58863" y="9821"/>
                    <a:pt x="60812" y="7401"/>
                    <a:pt x="60543" y="4645"/>
                  </a:cubicBezTo>
                  <a:cubicBezTo>
                    <a:pt x="60348" y="1976"/>
                    <a:pt x="58072" y="1"/>
                    <a:pt x="55426" y="1"/>
                  </a:cubicBezTo>
                  <a:close/>
                </a:path>
              </a:pathLst>
            </a:custGeom>
            <a:solidFill>
              <a:srgbClr val="4463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4"/>
          <p:cNvSpPr txBox="1">
            <a:spLocks noGrp="1"/>
          </p:cNvSpPr>
          <p:nvPr>
            <p:ph type="ctrTitle"/>
          </p:nvPr>
        </p:nvSpPr>
        <p:spPr>
          <a:xfrm>
            <a:off x="1902450" y="1773538"/>
            <a:ext cx="5339100" cy="11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720000" y="2917563"/>
            <a:ext cx="77040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9000014">
            <a:off x="6873179" y="3545735"/>
            <a:ext cx="3689401" cy="1271920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720000" y="2612225"/>
            <a:ext cx="43380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-299375" y="1153882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USTOM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 rot="10800000">
            <a:off x="5918600" y="3273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593275" y="1247450"/>
            <a:ext cx="7830600" cy="3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>
                <a:solidFill>
                  <a:schemeClr val="accen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>
                <a:solidFill>
                  <a:schemeClr val="accen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>
                <a:solidFill>
                  <a:schemeClr val="accen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/>
          <p:nvPr/>
        </p:nvSpPr>
        <p:spPr>
          <a:xfrm rot="1802385">
            <a:off x="-2271605" y="3033652"/>
            <a:ext cx="3689236" cy="1271863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 rot="-5400000">
            <a:off x="7690482" y="955396"/>
            <a:ext cx="868777" cy="1416509"/>
            <a:chOff x="-1644142" y="2405317"/>
            <a:chExt cx="868777" cy="1416509"/>
          </a:xfrm>
        </p:grpSpPr>
        <p:sp>
          <p:nvSpPr>
            <p:cNvPr id="100" name="Google Shape;100;p14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4"/>
          <p:cNvSpPr txBox="1">
            <a:spLocks noGrp="1"/>
          </p:cNvSpPr>
          <p:nvPr>
            <p:ph type="title" hasCustomPrompt="1"/>
          </p:nvPr>
        </p:nvSpPr>
        <p:spPr>
          <a:xfrm>
            <a:off x="1193688" y="288420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Black"/>
              <a:buNone/>
              <a:defRPr sz="1600">
                <a:solidFill>
                  <a:srgbClr val="A8BBBF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 idx="2" hasCustomPrompt="1"/>
          </p:nvPr>
        </p:nvSpPr>
        <p:spPr>
          <a:xfrm>
            <a:off x="4270713" y="288420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Black"/>
              <a:buNone/>
              <a:defRPr sz="1600">
                <a:solidFill>
                  <a:srgbClr val="A8BBBF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3" hasCustomPrompt="1"/>
          </p:nvPr>
        </p:nvSpPr>
        <p:spPr>
          <a:xfrm>
            <a:off x="2728713" y="187753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Black"/>
              <a:buNone/>
              <a:defRPr sz="1600">
                <a:solidFill>
                  <a:srgbClr val="A8BBBF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4" hasCustomPrompt="1"/>
          </p:nvPr>
        </p:nvSpPr>
        <p:spPr>
          <a:xfrm>
            <a:off x="5808238" y="187753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Black"/>
              <a:buNone/>
              <a:defRPr sz="1600">
                <a:solidFill>
                  <a:srgbClr val="A8BBBF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5" hasCustomPrompt="1"/>
          </p:nvPr>
        </p:nvSpPr>
        <p:spPr>
          <a:xfrm>
            <a:off x="7347738" y="288420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8BBBF"/>
              </a:buClr>
              <a:buSzPts val="1600"/>
              <a:buFont typeface="Roboto Slab Black"/>
              <a:buNone/>
              <a:defRPr sz="1600">
                <a:solidFill>
                  <a:srgbClr val="A8BBBF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Roboto Slab Black"/>
              <a:buNone/>
              <a:defRPr sz="1600">
                <a:latin typeface="Roboto Slab Black"/>
                <a:ea typeface="Roboto Slab Black"/>
                <a:cs typeface="Roboto Slab Black"/>
                <a:sym typeface="Roboto Slab Black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685338" y="3763754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6"/>
          </p:nvPr>
        </p:nvSpPr>
        <p:spPr>
          <a:xfrm>
            <a:off x="2220363" y="2757083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7"/>
          </p:nvPr>
        </p:nvSpPr>
        <p:spPr>
          <a:xfrm>
            <a:off x="3762363" y="3763754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8"/>
          </p:nvPr>
        </p:nvSpPr>
        <p:spPr>
          <a:xfrm>
            <a:off x="5299888" y="2757083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9"/>
          </p:nvPr>
        </p:nvSpPr>
        <p:spPr>
          <a:xfrm>
            <a:off x="6839388" y="3763754"/>
            <a:ext cx="16314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3"/>
          </p:nvPr>
        </p:nvSpPr>
        <p:spPr>
          <a:xfrm>
            <a:off x="578238" y="319520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14"/>
          </p:nvPr>
        </p:nvSpPr>
        <p:spPr>
          <a:xfrm>
            <a:off x="2113263" y="2209161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5"/>
          </p:nvPr>
        </p:nvSpPr>
        <p:spPr>
          <a:xfrm>
            <a:off x="3655263" y="319417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6"/>
          </p:nvPr>
        </p:nvSpPr>
        <p:spPr>
          <a:xfrm>
            <a:off x="5192788" y="220777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7"/>
          </p:nvPr>
        </p:nvSpPr>
        <p:spPr>
          <a:xfrm>
            <a:off x="6732288" y="3200809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title" idx="18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-588250" y="73007"/>
            <a:ext cx="3689376" cy="1271911"/>
          </a:xfrm>
          <a:custGeom>
            <a:avLst/>
            <a:gdLst/>
            <a:ahLst/>
            <a:cxnLst/>
            <a:rect l="l" t="t" r="r" b="b"/>
            <a:pathLst>
              <a:path w="286109" h="98636" extrusionOk="0">
                <a:moveTo>
                  <a:pt x="55426" y="1"/>
                </a:moveTo>
                <a:cubicBezTo>
                  <a:pt x="55339" y="1"/>
                  <a:pt x="55253" y="3"/>
                  <a:pt x="55166" y="7"/>
                </a:cubicBezTo>
                <a:cubicBezTo>
                  <a:pt x="48713" y="343"/>
                  <a:pt x="48645" y="10023"/>
                  <a:pt x="55300" y="10225"/>
                </a:cubicBezTo>
                <a:lnTo>
                  <a:pt x="54561" y="20845"/>
                </a:lnTo>
                <a:lnTo>
                  <a:pt x="54359" y="20845"/>
                </a:lnTo>
                <a:cubicBezTo>
                  <a:pt x="50595" y="21316"/>
                  <a:pt x="47906" y="24744"/>
                  <a:pt x="48242" y="28508"/>
                </a:cubicBezTo>
                <a:cubicBezTo>
                  <a:pt x="48627" y="32106"/>
                  <a:pt x="51654" y="34844"/>
                  <a:pt x="55208" y="34844"/>
                </a:cubicBezTo>
                <a:cubicBezTo>
                  <a:pt x="55372" y="34844"/>
                  <a:pt x="55537" y="34839"/>
                  <a:pt x="55703" y="34827"/>
                </a:cubicBezTo>
                <a:lnTo>
                  <a:pt x="58325" y="49749"/>
                </a:lnTo>
                <a:cubicBezTo>
                  <a:pt x="56107" y="50153"/>
                  <a:pt x="54561" y="52304"/>
                  <a:pt x="54897" y="54589"/>
                </a:cubicBezTo>
                <a:cubicBezTo>
                  <a:pt x="54964" y="54992"/>
                  <a:pt x="55031" y="55329"/>
                  <a:pt x="55166" y="55665"/>
                </a:cubicBezTo>
                <a:lnTo>
                  <a:pt x="45486" y="59765"/>
                </a:lnTo>
                <a:cubicBezTo>
                  <a:pt x="44175" y="57440"/>
                  <a:pt x="41753" y="56067"/>
                  <a:pt x="39159" y="56067"/>
                </a:cubicBezTo>
                <a:cubicBezTo>
                  <a:pt x="38828" y="56067"/>
                  <a:pt x="38494" y="56089"/>
                  <a:pt x="38159" y="56135"/>
                </a:cubicBezTo>
                <a:cubicBezTo>
                  <a:pt x="37420" y="56270"/>
                  <a:pt x="36613" y="56471"/>
                  <a:pt x="35941" y="56807"/>
                </a:cubicBezTo>
                <a:lnTo>
                  <a:pt x="23707" y="36104"/>
                </a:lnTo>
                <a:cubicBezTo>
                  <a:pt x="27001" y="33818"/>
                  <a:pt x="26597" y="28777"/>
                  <a:pt x="22900" y="27097"/>
                </a:cubicBezTo>
                <a:cubicBezTo>
                  <a:pt x="22205" y="26793"/>
                  <a:pt x="21498" y="26654"/>
                  <a:pt x="20812" y="26654"/>
                </a:cubicBezTo>
                <a:cubicBezTo>
                  <a:pt x="17848" y="26654"/>
                  <a:pt x="15271" y="29254"/>
                  <a:pt x="15708" y="32474"/>
                </a:cubicBezTo>
                <a:cubicBezTo>
                  <a:pt x="15775" y="33348"/>
                  <a:pt x="16111" y="34155"/>
                  <a:pt x="16649" y="34827"/>
                </a:cubicBezTo>
                <a:lnTo>
                  <a:pt x="8179" y="40742"/>
                </a:lnTo>
                <a:cubicBezTo>
                  <a:pt x="7308" y="39708"/>
                  <a:pt x="6256" y="39276"/>
                  <a:pt x="5240" y="39276"/>
                </a:cubicBezTo>
                <a:cubicBezTo>
                  <a:pt x="2490" y="39276"/>
                  <a:pt x="1" y="42436"/>
                  <a:pt x="2062" y="45380"/>
                </a:cubicBezTo>
                <a:cubicBezTo>
                  <a:pt x="2876" y="46551"/>
                  <a:pt x="3989" y="47042"/>
                  <a:pt x="5089" y="47042"/>
                </a:cubicBezTo>
                <a:cubicBezTo>
                  <a:pt x="7714" y="47042"/>
                  <a:pt x="10268" y="44244"/>
                  <a:pt x="8515" y="41213"/>
                </a:cubicBezTo>
                <a:lnTo>
                  <a:pt x="16985" y="35297"/>
                </a:lnTo>
                <a:cubicBezTo>
                  <a:pt x="17983" y="36353"/>
                  <a:pt x="19390" y="36949"/>
                  <a:pt x="20849" y="36949"/>
                </a:cubicBezTo>
                <a:cubicBezTo>
                  <a:pt x="21062" y="36949"/>
                  <a:pt x="21275" y="36936"/>
                  <a:pt x="21489" y="36910"/>
                </a:cubicBezTo>
                <a:cubicBezTo>
                  <a:pt x="22026" y="36776"/>
                  <a:pt x="22631" y="36642"/>
                  <a:pt x="23169" y="36373"/>
                </a:cubicBezTo>
                <a:lnTo>
                  <a:pt x="35403" y="57143"/>
                </a:lnTo>
                <a:cubicBezTo>
                  <a:pt x="31908" y="59227"/>
                  <a:pt x="30832" y="63798"/>
                  <a:pt x="33050" y="67226"/>
                </a:cubicBezTo>
                <a:lnTo>
                  <a:pt x="22497" y="75629"/>
                </a:lnTo>
                <a:cubicBezTo>
                  <a:pt x="21572" y="74125"/>
                  <a:pt x="19962" y="73329"/>
                  <a:pt x="18338" y="73329"/>
                </a:cubicBezTo>
                <a:cubicBezTo>
                  <a:pt x="17130" y="73329"/>
                  <a:pt x="15915" y="73770"/>
                  <a:pt x="14968" y="74688"/>
                </a:cubicBezTo>
                <a:cubicBezTo>
                  <a:pt x="12683" y="76771"/>
                  <a:pt x="12885" y="80468"/>
                  <a:pt x="15372" y="82283"/>
                </a:cubicBezTo>
                <a:lnTo>
                  <a:pt x="10734" y="86989"/>
                </a:lnTo>
                <a:cubicBezTo>
                  <a:pt x="10599" y="86955"/>
                  <a:pt x="10448" y="86938"/>
                  <a:pt x="10297" y="86938"/>
                </a:cubicBezTo>
                <a:cubicBezTo>
                  <a:pt x="10145" y="86938"/>
                  <a:pt x="9994" y="86955"/>
                  <a:pt x="9860" y="86989"/>
                </a:cubicBezTo>
                <a:lnTo>
                  <a:pt x="9860" y="86921"/>
                </a:lnTo>
                <a:cubicBezTo>
                  <a:pt x="7574" y="87190"/>
                  <a:pt x="6768" y="90081"/>
                  <a:pt x="8582" y="91492"/>
                </a:cubicBezTo>
                <a:cubicBezTo>
                  <a:pt x="9051" y="91839"/>
                  <a:pt x="9569" y="91994"/>
                  <a:pt x="10073" y="91994"/>
                </a:cubicBezTo>
                <a:cubicBezTo>
                  <a:pt x="11524" y="91994"/>
                  <a:pt x="12865" y="90718"/>
                  <a:pt x="12616" y="89072"/>
                </a:cubicBezTo>
                <a:cubicBezTo>
                  <a:pt x="12481" y="88266"/>
                  <a:pt x="12011" y="87594"/>
                  <a:pt x="11338" y="87190"/>
                </a:cubicBezTo>
                <a:lnTo>
                  <a:pt x="15842" y="82619"/>
                </a:lnTo>
                <a:cubicBezTo>
                  <a:pt x="16595" y="83050"/>
                  <a:pt x="17434" y="83265"/>
                  <a:pt x="18290" y="83265"/>
                </a:cubicBezTo>
                <a:cubicBezTo>
                  <a:pt x="18504" y="83265"/>
                  <a:pt x="18719" y="83251"/>
                  <a:pt x="18934" y="83224"/>
                </a:cubicBezTo>
                <a:cubicBezTo>
                  <a:pt x="19674" y="83090"/>
                  <a:pt x="20413" y="82821"/>
                  <a:pt x="21018" y="82418"/>
                </a:cubicBezTo>
                <a:lnTo>
                  <a:pt x="25186" y="87123"/>
                </a:lnTo>
                <a:cubicBezTo>
                  <a:pt x="23918" y="88887"/>
                  <a:pt x="25362" y="91102"/>
                  <a:pt x="27182" y="91102"/>
                </a:cubicBezTo>
                <a:cubicBezTo>
                  <a:pt x="27582" y="91102"/>
                  <a:pt x="28001" y="90995"/>
                  <a:pt x="28412" y="90753"/>
                </a:cubicBezTo>
                <a:cubicBezTo>
                  <a:pt x="30658" y="89406"/>
                  <a:pt x="29658" y="86159"/>
                  <a:pt x="27223" y="86159"/>
                </a:cubicBezTo>
                <a:cubicBezTo>
                  <a:pt x="27108" y="86159"/>
                  <a:pt x="26988" y="86167"/>
                  <a:pt x="26866" y="86182"/>
                </a:cubicBezTo>
                <a:cubicBezTo>
                  <a:pt x="26463" y="86249"/>
                  <a:pt x="25992" y="86384"/>
                  <a:pt x="25656" y="86720"/>
                </a:cubicBezTo>
                <a:lnTo>
                  <a:pt x="21556" y="82082"/>
                </a:lnTo>
                <a:cubicBezTo>
                  <a:pt x="22833" y="80939"/>
                  <a:pt x="23438" y="79258"/>
                  <a:pt x="23236" y="77645"/>
                </a:cubicBezTo>
                <a:cubicBezTo>
                  <a:pt x="23169" y="77107"/>
                  <a:pt x="23035" y="76637"/>
                  <a:pt x="22833" y="76234"/>
                </a:cubicBezTo>
                <a:lnTo>
                  <a:pt x="33386" y="67764"/>
                </a:lnTo>
                <a:cubicBezTo>
                  <a:pt x="34804" y="69536"/>
                  <a:pt x="36947" y="70581"/>
                  <a:pt x="39179" y="70581"/>
                </a:cubicBezTo>
                <a:cubicBezTo>
                  <a:pt x="39488" y="70581"/>
                  <a:pt x="39798" y="70561"/>
                  <a:pt x="40108" y="70520"/>
                </a:cubicBezTo>
                <a:cubicBezTo>
                  <a:pt x="45015" y="69915"/>
                  <a:pt x="47839" y="64672"/>
                  <a:pt x="45755" y="60303"/>
                </a:cubicBezTo>
                <a:lnTo>
                  <a:pt x="55434" y="56270"/>
                </a:lnTo>
                <a:cubicBezTo>
                  <a:pt x="56219" y="57598"/>
                  <a:pt x="57709" y="58384"/>
                  <a:pt x="59271" y="58384"/>
                </a:cubicBezTo>
                <a:cubicBezTo>
                  <a:pt x="59448" y="58384"/>
                  <a:pt x="59626" y="58374"/>
                  <a:pt x="59804" y="58353"/>
                </a:cubicBezTo>
                <a:cubicBezTo>
                  <a:pt x="60543" y="58219"/>
                  <a:pt x="61283" y="57950"/>
                  <a:pt x="61888" y="57480"/>
                </a:cubicBezTo>
                <a:lnTo>
                  <a:pt x="70492" y="67361"/>
                </a:lnTo>
                <a:cubicBezTo>
                  <a:pt x="67467" y="69713"/>
                  <a:pt x="66996" y="74083"/>
                  <a:pt x="69282" y="77175"/>
                </a:cubicBezTo>
                <a:cubicBezTo>
                  <a:pt x="70672" y="78963"/>
                  <a:pt x="72767" y="79905"/>
                  <a:pt x="74887" y="79905"/>
                </a:cubicBezTo>
                <a:cubicBezTo>
                  <a:pt x="76353" y="79905"/>
                  <a:pt x="77831" y="79454"/>
                  <a:pt x="79096" y="78519"/>
                </a:cubicBezTo>
                <a:cubicBezTo>
                  <a:pt x="82188" y="76301"/>
                  <a:pt x="82927" y="71932"/>
                  <a:pt x="80709" y="68772"/>
                </a:cubicBezTo>
                <a:cubicBezTo>
                  <a:pt x="79330" y="66808"/>
                  <a:pt x="77145" y="65753"/>
                  <a:pt x="74931" y="65753"/>
                </a:cubicBezTo>
                <a:cubicBezTo>
                  <a:pt x="73583" y="65753"/>
                  <a:pt x="72224" y="66144"/>
                  <a:pt x="71029" y="66957"/>
                </a:cubicBezTo>
                <a:lnTo>
                  <a:pt x="62358" y="57076"/>
                </a:lnTo>
                <a:cubicBezTo>
                  <a:pt x="63097" y="56337"/>
                  <a:pt x="63568" y="55396"/>
                  <a:pt x="63702" y="54320"/>
                </a:cubicBezTo>
                <a:lnTo>
                  <a:pt x="81986" y="53648"/>
                </a:lnTo>
                <a:cubicBezTo>
                  <a:pt x="81986" y="53850"/>
                  <a:pt x="81986" y="54119"/>
                  <a:pt x="81986" y="54387"/>
                </a:cubicBezTo>
                <a:cubicBezTo>
                  <a:pt x="82336" y="56833"/>
                  <a:pt x="84416" y="58314"/>
                  <a:pt x="86549" y="58314"/>
                </a:cubicBezTo>
                <a:cubicBezTo>
                  <a:pt x="87700" y="58314"/>
                  <a:pt x="88865" y="57884"/>
                  <a:pt x="89784" y="56942"/>
                </a:cubicBezTo>
                <a:cubicBezTo>
                  <a:pt x="92472" y="54186"/>
                  <a:pt x="90792" y="49615"/>
                  <a:pt x="87028" y="49212"/>
                </a:cubicBezTo>
                <a:lnTo>
                  <a:pt x="87296" y="39532"/>
                </a:lnTo>
                <a:cubicBezTo>
                  <a:pt x="87599" y="39566"/>
                  <a:pt x="87885" y="39582"/>
                  <a:pt x="88162" y="39582"/>
                </a:cubicBezTo>
                <a:cubicBezTo>
                  <a:pt x="88439" y="39582"/>
                  <a:pt x="88708" y="39566"/>
                  <a:pt x="88977" y="39532"/>
                </a:cubicBezTo>
                <a:cubicBezTo>
                  <a:pt x="89313" y="39465"/>
                  <a:pt x="89649" y="39398"/>
                  <a:pt x="89918" y="39330"/>
                </a:cubicBezTo>
                <a:lnTo>
                  <a:pt x="102286" y="68033"/>
                </a:lnTo>
                <a:cubicBezTo>
                  <a:pt x="99598" y="70251"/>
                  <a:pt x="99732" y="74352"/>
                  <a:pt x="102555" y="76368"/>
                </a:cubicBezTo>
                <a:cubicBezTo>
                  <a:pt x="103482" y="77030"/>
                  <a:pt x="104531" y="77337"/>
                  <a:pt x="105563" y="77337"/>
                </a:cubicBezTo>
                <a:cubicBezTo>
                  <a:pt x="107677" y="77337"/>
                  <a:pt x="109719" y="76049"/>
                  <a:pt x="110487" y="73881"/>
                </a:cubicBezTo>
                <a:lnTo>
                  <a:pt x="117276" y="74553"/>
                </a:lnTo>
                <a:cubicBezTo>
                  <a:pt x="117075" y="75158"/>
                  <a:pt x="117075" y="75830"/>
                  <a:pt x="117142" y="76503"/>
                </a:cubicBezTo>
                <a:cubicBezTo>
                  <a:pt x="117344" y="78116"/>
                  <a:pt x="118352" y="79527"/>
                  <a:pt x="119898" y="80267"/>
                </a:cubicBezTo>
                <a:lnTo>
                  <a:pt x="116335" y="88199"/>
                </a:lnTo>
                <a:cubicBezTo>
                  <a:pt x="115955" y="88102"/>
                  <a:pt x="115593" y="88057"/>
                  <a:pt x="115251" y="88057"/>
                </a:cubicBezTo>
                <a:cubicBezTo>
                  <a:pt x="111294" y="88057"/>
                  <a:pt x="109977" y="94035"/>
                  <a:pt x="114184" y="95458"/>
                </a:cubicBezTo>
                <a:cubicBezTo>
                  <a:pt x="114653" y="95617"/>
                  <a:pt x="115101" y="95689"/>
                  <a:pt x="115523" y="95689"/>
                </a:cubicBezTo>
                <a:cubicBezTo>
                  <a:pt x="119218" y="95689"/>
                  <a:pt x="120915" y="90150"/>
                  <a:pt x="116873" y="88400"/>
                </a:cubicBezTo>
                <a:lnTo>
                  <a:pt x="120436" y="80468"/>
                </a:lnTo>
                <a:cubicBezTo>
                  <a:pt x="120978" y="80649"/>
                  <a:pt x="121525" y="80735"/>
                  <a:pt x="122061" y="80735"/>
                </a:cubicBezTo>
                <a:cubicBezTo>
                  <a:pt x="124119" y="80735"/>
                  <a:pt x="126008" y="79470"/>
                  <a:pt x="126754" y="77444"/>
                </a:cubicBezTo>
                <a:lnTo>
                  <a:pt x="145441" y="88199"/>
                </a:lnTo>
                <a:cubicBezTo>
                  <a:pt x="142736" y="92995"/>
                  <a:pt x="146330" y="98635"/>
                  <a:pt x="151491" y="98635"/>
                </a:cubicBezTo>
                <a:cubicBezTo>
                  <a:pt x="151972" y="98635"/>
                  <a:pt x="152466" y="98586"/>
                  <a:pt x="152970" y="98483"/>
                </a:cubicBezTo>
                <a:cubicBezTo>
                  <a:pt x="158885" y="97273"/>
                  <a:pt x="160700" y="89677"/>
                  <a:pt x="155928" y="85980"/>
                </a:cubicBezTo>
                <a:lnTo>
                  <a:pt x="160162" y="79527"/>
                </a:lnTo>
                <a:cubicBezTo>
                  <a:pt x="160991" y="80094"/>
                  <a:pt x="161918" y="80356"/>
                  <a:pt x="162828" y="80356"/>
                </a:cubicBezTo>
                <a:cubicBezTo>
                  <a:pt x="164944" y="80356"/>
                  <a:pt x="166972" y="78940"/>
                  <a:pt x="167489" y="76637"/>
                </a:cubicBezTo>
                <a:lnTo>
                  <a:pt x="181337" y="80468"/>
                </a:lnTo>
                <a:cubicBezTo>
                  <a:pt x="179159" y="85197"/>
                  <a:pt x="182798" y="90386"/>
                  <a:pt x="187722" y="90386"/>
                </a:cubicBezTo>
                <a:cubicBezTo>
                  <a:pt x="188118" y="90386"/>
                  <a:pt x="188522" y="90352"/>
                  <a:pt x="188932" y="90282"/>
                </a:cubicBezTo>
                <a:cubicBezTo>
                  <a:pt x="194512" y="89341"/>
                  <a:pt x="196730" y="82552"/>
                  <a:pt x="192831" y="78452"/>
                </a:cubicBezTo>
                <a:lnTo>
                  <a:pt x="203183" y="70318"/>
                </a:lnTo>
                <a:cubicBezTo>
                  <a:pt x="204490" y="72160"/>
                  <a:pt x="206637" y="73267"/>
                  <a:pt x="208929" y="73267"/>
                </a:cubicBezTo>
                <a:cubicBezTo>
                  <a:pt x="209230" y="73267"/>
                  <a:pt x="209533" y="73248"/>
                  <a:pt x="209838" y="73209"/>
                </a:cubicBezTo>
                <a:cubicBezTo>
                  <a:pt x="210779" y="73074"/>
                  <a:pt x="211720" y="72738"/>
                  <a:pt x="212594" y="72200"/>
                </a:cubicBezTo>
                <a:lnTo>
                  <a:pt x="218374" y="82888"/>
                </a:lnTo>
                <a:cubicBezTo>
                  <a:pt x="214161" y="85618"/>
                  <a:pt x="216601" y="91701"/>
                  <a:pt x="220885" y="91701"/>
                </a:cubicBezTo>
                <a:cubicBezTo>
                  <a:pt x="221454" y="91701"/>
                  <a:pt x="222054" y="91594"/>
                  <a:pt x="222677" y="91358"/>
                </a:cubicBezTo>
                <a:cubicBezTo>
                  <a:pt x="227798" y="89438"/>
                  <a:pt x="226213" y="82092"/>
                  <a:pt x="221116" y="82092"/>
                </a:cubicBezTo>
                <a:cubicBezTo>
                  <a:pt x="220861" y="82092"/>
                  <a:pt x="220596" y="82110"/>
                  <a:pt x="220324" y="82149"/>
                </a:cubicBezTo>
                <a:cubicBezTo>
                  <a:pt x="219853" y="82216"/>
                  <a:pt x="219383" y="82351"/>
                  <a:pt x="218912" y="82552"/>
                </a:cubicBezTo>
                <a:lnTo>
                  <a:pt x="213131" y="71864"/>
                </a:lnTo>
                <a:cubicBezTo>
                  <a:pt x="216089" y="69646"/>
                  <a:pt x="216828" y="65479"/>
                  <a:pt x="214812" y="62319"/>
                </a:cubicBezTo>
                <a:lnTo>
                  <a:pt x="240960" y="47531"/>
                </a:lnTo>
                <a:cubicBezTo>
                  <a:pt x="242347" y="51556"/>
                  <a:pt x="246083" y="53914"/>
                  <a:pt x="249953" y="53914"/>
                </a:cubicBezTo>
                <a:cubicBezTo>
                  <a:pt x="251900" y="53914"/>
                  <a:pt x="253882" y="53317"/>
                  <a:pt x="255614" y="52035"/>
                </a:cubicBezTo>
                <a:lnTo>
                  <a:pt x="265966" y="67495"/>
                </a:lnTo>
                <a:cubicBezTo>
                  <a:pt x="262807" y="69041"/>
                  <a:pt x="261933" y="73142"/>
                  <a:pt x="264084" y="75898"/>
                </a:cubicBezTo>
                <a:cubicBezTo>
                  <a:pt x="265166" y="77284"/>
                  <a:pt x="266758" y="77973"/>
                  <a:pt x="268365" y="77973"/>
                </a:cubicBezTo>
                <a:cubicBezTo>
                  <a:pt x="269952" y="77973"/>
                  <a:pt x="271552" y="77301"/>
                  <a:pt x="272688" y="75965"/>
                </a:cubicBezTo>
                <a:lnTo>
                  <a:pt x="278872" y="82888"/>
                </a:lnTo>
                <a:cubicBezTo>
                  <a:pt x="278267" y="83561"/>
                  <a:pt x="277998" y="84434"/>
                  <a:pt x="278065" y="85375"/>
                </a:cubicBezTo>
                <a:cubicBezTo>
                  <a:pt x="278313" y="87028"/>
                  <a:pt x="279704" y="87995"/>
                  <a:pt x="281114" y="87995"/>
                </a:cubicBezTo>
                <a:cubicBezTo>
                  <a:pt x="281998" y="87995"/>
                  <a:pt x="282889" y="87616"/>
                  <a:pt x="283510" y="86787"/>
                </a:cubicBezTo>
                <a:cubicBezTo>
                  <a:pt x="285104" y="84747"/>
                  <a:pt x="283554" y="81921"/>
                  <a:pt x="281096" y="81921"/>
                </a:cubicBezTo>
                <a:cubicBezTo>
                  <a:pt x="280963" y="81921"/>
                  <a:pt x="280826" y="81930"/>
                  <a:pt x="280687" y="81947"/>
                </a:cubicBezTo>
                <a:cubicBezTo>
                  <a:pt x="280216" y="82014"/>
                  <a:pt x="279746" y="82216"/>
                  <a:pt x="279343" y="82485"/>
                </a:cubicBezTo>
                <a:lnTo>
                  <a:pt x="273024" y="75494"/>
                </a:lnTo>
                <a:cubicBezTo>
                  <a:pt x="274368" y="73478"/>
                  <a:pt x="274234" y="70856"/>
                  <a:pt x="272688" y="68974"/>
                </a:cubicBezTo>
                <a:lnTo>
                  <a:pt x="279679" y="64201"/>
                </a:lnTo>
                <a:cubicBezTo>
                  <a:pt x="280351" y="65042"/>
                  <a:pt x="281190" y="65395"/>
                  <a:pt x="282008" y="65395"/>
                </a:cubicBezTo>
                <a:cubicBezTo>
                  <a:pt x="284131" y="65395"/>
                  <a:pt x="286109" y="63017"/>
                  <a:pt x="284653" y="60639"/>
                </a:cubicBezTo>
                <a:cubicBezTo>
                  <a:pt x="284007" y="59639"/>
                  <a:pt x="283084" y="59220"/>
                  <a:pt x="282169" y="59220"/>
                </a:cubicBezTo>
                <a:cubicBezTo>
                  <a:pt x="280132" y="59220"/>
                  <a:pt x="278136" y="61298"/>
                  <a:pt x="279343" y="63664"/>
                </a:cubicBezTo>
                <a:lnTo>
                  <a:pt x="272285" y="68503"/>
                </a:lnTo>
                <a:cubicBezTo>
                  <a:pt x="271201" y="67467"/>
                  <a:pt x="269788" y="66926"/>
                  <a:pt x="268346" y="66926"/>
                </a:cubicBezTo>
                <a:cubicBezTo>
                  <a:pt x="267729" y="66926"/>
                  <a:pt x="267107" y="67025"/>
                  <a:pt x="266504" y="67226"/>
                </a:cubicBezTo>
                <a:lnTo>
                  <a:pt x="256085" y="51699"/>
                </a:lnTo>
                <a:cubicBezTo>
                  <a:pt x="261664" y="46993"/>
                  <a:pt x="260118" y="38120"/>
                  <a:pt x="253396" y="35499"/>
                </a:cubicBezTo>
                <a:cubicBezTo>
                  <a:pt x="252239" y="35052"/>
                  <a:pt x="251075" y="34846"/>
                  <a:pt x="249944" y="34846"/>
                </a:cubicBezTo>
                <a:cubicBezTo>
                  <a:pt x="244434" y="34846"/>
                  <a:pt x="239709" y="39749"/>
                  <a:pt x="240490" y="45716"/>
                </a:cubicBezTo>
                <a:cubicBezTo>
                  <a:pt x="240557" y="46119"/>
                  <a:pt x="240691" y="46523"/>
                  <a:pt x="240759" y="46926"/>
                </a:cubicBezTo>
                <a:lnTo>
                  <a:pt x="214409" y="61849"/>
                </a:lnTo>
                <a:cubicBezTo>
                  <a:pt x="213088" y="60126"/>
                  <a:pt x="211081" y="59140"/>
                  <a:pt x="208974" y="59140"/>
                </a:cubicBezTo>
                <a:cubicBezTo>
                  <a:pt x="208614" y="59140"/>
                  <a:pt x="208251" y="59168"/>
                  <a:pt x="207888" y="59227"/>
                </a:cubicBezTo>
                <a:cubicBezTo>
                  <a:pt x="206342" y="59429"/>
                  <a:pt x="204931" y="60168"/>
                  <a:pt x="203788" y="61311"/>
                </a:cubicBezTo>
                <a:lnTo>
                  <a:pt x="180933" y="46052"/>
                </a:lnTo>
                <a:cubicBezTo>
                  <a:pt x="181605" y="42960"/>
                  <a:pt x="179723" y="40003"/>
                  <a:pt x="176698" y="39263"/>
                </a:cubicBezTo>
                <a:cubicBezTo>
                  <a:pt x="176242" y="39151"/>
                  <a:pt x="175785" y="39098"/>
                  <a:pt x="175335" y="39098"/>
                </a:cubicBezTo>
                <a:cubicBezTo>
                  <a:pt x="172810" y="39098"/>
                  <a:pt x="170527" y="40785"/>
                  <a:pt x="169842" y="43296"/>
                </a:cubicBezTo>
                <a:cubicBezTo>
                  <a:pt x="169035" y="46321"/>
                  <a:pt x="170716" y="49413"/>
                  <a:pt x="173674" y="50287"/>
                </a:cubicBezTo>
                <a:cubicBezTo>
                  <a:pt x="174217" y="50448"/>
                  <a:pt x="174768" y="50524"/>
                  <a:pt x="175311" y="50524"/>
                </a:cubicBezTo>
                <a:cubicBezTo>
                  <a:pt x="177720" y="50524"/>
                  <a:pt x="179976" y="49016"/>
                  <a:pt x="180799" y="46657"/>
                </a:cubicBezTo>
                <a:lnTo>
                  <a:pt x="203385" y="61782"/>
                </a:lnTo>
                <a:cubicBezTo>
                  <a:pt x="202175" y="63260"/>
                  <a:pt x="201637" y="65210"/>
                  <a:pt x="201906" y="67159"/>
                </a:cubicBezTo>
                <a:cubicBezTo>
                  <a:pt x="201973" y="68100"/>
                  <a:pt x="202309" y="68974"/>
                  <a:pt x="202780" y="69781"/>
                </a:cubicBezTo>
                <a:lnTo>
                  <a:pt x="192428" y="78049"/>
                </a:lnTo>
                <a:cubicBezTo>
                  <a:pt x="191046" y="76856"/>
                  <a:pt x="189369" y="76287"/>
                  <a:pt x="187719" y="76287"/>
                </a:cubicBezTo>
                <a:cubicBezTo>
                  <a:pt x="185275" y="76287"/>
                  <a:pt x="182889" y="77536"/>
                  <a:pt x="181605" y="79863"/>
                </a:cubicBezTo>
                <a:lnTo>
                  <a:pt x="167557" y="76032"/>
                </a:lnTo>
                <a:cubicBezTo>
                  <a:pt x="167557" y="75696"/>
                  <a:pt x="167557" y="75293"/>
                  <a:pt x="167557" y="74956"/>
                </a:cubicBezTo>
                <a:cubicBezTo>
                  <a:pt x="167422" y="74150"/>
                  <a:pt x="167086" y="73410"/>
                  <a:pt x="166615" y="72738"/>
                </a:cubicBezTo>
                <a:lnTo>
                  <a:pt x="180395" y="63260"/>
                </a:lnTo>
                <a:cubicBezTo>
                  <a:pt x="181318" y="65203"/>
                  <a:pt x="182951" y="66031"/>
                  <a:pt x="184581" y="66031"/>
                </a:cubicBezTo>
                <a:cubicBezTo>
                  <a:pt x="187465" y="66031"/>
                  <a:pt x="190342" y="63439"/>
                  <a:pt x="189268" y="59832"/>
                </a:cubicBezTo>
                <a:cubicBezTo>
                  <a:pt x="188565" y="57468"/>
                  <a:pt x="186683" y="56412"/>
                  <a:pt x="184792" y="56412"/>
                </a:cubicBezTo>
                <a:cubicBezTo>
                  <a:pt x="182167" y="56412"/>
                  <a:pt x="179523" y="58449"/>
                  <a:pt x="179992" y="61849"/>
                </a:cubicBezTo>
                <a:cubicBezTo>
                  <a:pt x="179992" y="62185"/>
                  <a:pt x="180059" y="62454"/>
                  <a:pt x="180194" y="62723"/>
                </a:cubicBezTo>
                <a:lnTo>
                  <a:pt x="166212" y="72268"/>
                </a:lnTo>
                <a:cubicBezTo>
                  <a:pt x="165263" y="71318"/>
                  <a:pt x="164013" y="70820"/>
                  <a:pt x="162767" y="70820"/>
                </a:cubicBezTo>
                <a:cubicBezTo>
                  <a:pt x="161806" y="70820"/>
                  <a:pt x="160847" y="71116"/>
                  <a:pt x="160028" y="71730"/>
                </a:cubicBezTo>
                <a:lnTo>
                  <a:pt x="150953" y="62319"/>
                </a:lnTo>
                <a:cubicBezTo>
                  <a:pt x="154760" y="57922"/>
                  <a:pt x="151645" y="51216"/>
                  <a:pt x="145989" y="51216"/>
                </a:cubicBezTo>
                <a:cubicBezTo>
                  <a:pt x="145853" y="51216"/>
                  <a:pt x="145715" y="51220"/>
                  <a:pt x="145576" y="51228"/>
                </a:cubicBezTo>
                <a:lnTo>
                  <a:pt x="144030" y="40473"/>
                </a:lnTo>
                <a:lnTo>
                  <a:pt x="144299" y="40473"/>
                </a:lnTo>
                <a:cubicBezTo>
                  <a:pt x="146853" y="40204"/>
                  <a:pt x="148735" y="38053"/>
                  <a:pt x="148668" y="35499"/>
                </a:cubicBezTo>
                <a:cubicBezTo>
                  <a:pt x="148533" y="32945"/>
                  <a:pt x="146450" y="30995"/>
                  <a:pt x="143895" y="30995"/>
                </a:cubicBezTo>
                <a:cubicBezTo>
                  <a:pt x="137913" y="30995"/>
                  <a:pt x="137375" y="39935"/>
                  <a:pt x="143492" y="40473"/>
                </a:cubicBezTo>
                <a:lnTo>
                  <a:pt x="144971" y="51295"/>
                </a:lnTo>
                <a:cubicBezTo>
                  <a:pt x="141341" y="51833"/>
                  <a:pt x="138787" y="55194"/>
                  <a:pt x="139324" y="58824"/>
                </a:cubicBezTo>
                <a:cubicBezTo>
                  <a:pt x="139813" y="62183"/>
                  <a:pt x="142632" y="64543"/>
                  <a:pt x="145866" y="64543"/>
                </a:cubicBezTo>
                <a:cubicBezTo>
                  <a:pt x="146192" y="64543"/>
                  <a:pt x="146521" y="64519"/>
                  <a:pt x="146853" y="64470"/>
                </a:cubicBezTo>
                <a:cubicBezTo>
                  <a:pt x="148265" y="64336"/>
                  <a:pt x="149542" y="63664"/>
                  <a:pt x="150550" y="62723"/>
                </a:cubicBezTo>
                <a:lnTo>
                  <a:pt x="159557" y="72133"/>
                </a:lnTo>
                <a:cubicBezTo>
                  <a:pt x="157541" y="74015"/>
                  <a:pt x="157608" y="77309"/>
                  <a:pt x="159692" y="79124"/>
                </a:cubicBezTo>
                <a:lnTo>
                  <a:pt x="155390" y="85644"/>
                </a:lnTo>
                <a:cubicBezTo>
                  <a:pt x="154193" y="84847"/>
                  <a:pt x="152849" y="84465"/>
                  <a:pt x="151521" y="84465"/>
                </a:cubicBezTo>
                <a:cubicBezTo>
                  <a:pt x="149268" y="84465"/>
                  <a:pt x="147064" y="85564"/>
                  <a:pt x="145710" y="87594"/>
                </a:cubicBezTo>
                <a:lnTo>
                  <a:pt x="126889" y="76839"/>
                </a:lnTo>
                <a:cubicBezTo>
                  <a:pt x="126956" y="76234"/>
                  <a:pt x="127023" y="75696"/>
                  <a:pt x="126956" y="75158"/>
                </a:cubicBezTo>
                <a:cubicBezTo>
                  <a:pt x="126584" y="72370"/>
                  <a:pt x="124300" y="70857"/>
                  <a:pt x="122015" y="70857"/>
                </a:cubicBezTo>
                <a:cubicBezTo>
                  <a:pt x="120168" y="70857"/>
                  <a:pt x="118319" y="71845"/>
                  <a:pt x="117478" y="73948"/>
                </a:cubicBezTo>
                <a:lnTo>
                  <a:pt x="110622" y="73276"/>
                </a:lnTo>
                <a:cubicBezTo>
                  <a:pt x="110756" y="72671"/>
                  <a:pt x="110823" y="71999"/>
                  <a:pt x="110756" y="71394"/>
                </a:cubicBezTo>
                <a:cubicBezTo>
                  <a:pt x="110387" y="68813"/>
                  <a:pt x="108109" y="66906"/>
                  <a:pt x="105563" y="66906"/>
                </a:cubicBezTo>
                <a:cubicBezTo>
                  <a:pt x="105324" y="66906"/>
                  <a:pt x="105083" y="66923"/>
                  <a:pt x="104841" y="66957"/>
                </a:cubicBezTo>
                <a:cubicBezTo>
                  <a:pt x="104101" y="67025"/>
                  <a:pt x="103362" y="67294"/>
                  <a:pt x="102757" y="67697"/>
                </a:cubicBezTo>
                <a:lnTo>
                  <a:pt x="90456" y="39129"/>
                </a:lnTo>
                <a:cubicBezTo>
                  <a:pt x="96734" y="36513"/>
                  <a:pt x="94677" y="27344"/>
                  <a:pt x="88185" y="27344"/>
                </a:cubicBezTo>
                <a:cubicBezTo>
                  <a:pt x="88005" y="27344"/>
                  <a:pt x="87820" y="27351"/>
                  <a:pt x="87633" y="27365"/>
                </a:cubicBezTo>
                <a:cubicBezTo>
                  <a:pt x="80709" y="27903"/>
                  <a:pt x="79902" y="37784"/>
                  <a:pt x="86692" y="39398"/>
                </a:cubicBezTo>
                <a:lnTo>
                  <a:pt x="86423" y="49144"/>
                </a:lnTo>
                <a:cubicBezTo>
                  <a:pt x="86221" y="49144"/>
                  <a:pt x="86019" y="49144"/>
                  <a:pt x="85885" y="49212"/>
                </a:cubicBezTo>
                <a:cubicBezTo>
                  <a:pt x="83868" y="49480"/>
                  <a:pt x="82255" y="51026"/>
                  <a:pt x="81986" y="53043"/>
                </a:cubicBezTo>
                <a:lnTo>
                  <a:pt x="63568" y="53715"/>
                </a:lnTo>
                <a:lnTo>
                  <a:pt x="63568" y="53446"/>
                </a:lnTo>
                <a:cubicBezTo>
                  <a:pt x="63245" y="51247"/>
                  <a:pt x="61364" y="49607"/>
                  <a:pt x="59186" y="49607"/>
                </a:cubicBezTo>
                <a:cubicBezTo>
                  <a:pt x="59101" y="49607"/>
                  <a:pt x="59016" y="49610"/>
                  <a:pt x="58930" y="49615"/>
                </a:cubicBezTo>
                <a:lnTo>
                  <a:pt x="56308" y="34759"/>
                </a:lnTo>
                <a:cubicBezTo>
                  <a:pt x="60005" y="34222"/>
                  <a:pt x="62627" y="30928"/>
                  <a:pt x="62358" y="27231"/>
                </a:cubicBezTo>
                <a:cubicBezTo>
                  <a:pt x="62030" y="23553"/>
                  <a:pt x="59006" y="20773"/>
                  <a:pt x="55356" y="20773"/>
                </a:cubicBezTo>
                <a:cubicBezTo>
                  <a:pt x="55270" y="20773"/>
                  <a:pt x="55185" y="20775"/>
                  <a:pt x="55098" y="20778"/>
                </a:cubicBezTo>
                <a:lnTo>
                  <a:pt x="55905" y="10225"/>
                </a:lnTo>
                <a:lnTo>
                  <a:pt x="56107" y="10225"/>
                </a:lnTo>
                <a:cubicBezTo>
                  <a:pt x="58863" y="9821"/>
                  <a:pt x="60812" y="7401"/>
                  <a:pt x="60543" y="4645"/>
                </a:cubicBezTo>
                <a:cubicBezTo>
                  <a:pt x="60348" y="1976"/>
                  <a:pt x="58072" y="1"/>
                  <a:pt x="55426" y="1"/>
                </a:cubicBezTo>
                <a:close/>
              </a:path>
            </a:pathLst>
          </a:custGeom>
          <a:solidFill>
            <a:srgbClr val="EB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5"/>
          <p:cNvGrpSpPr/>
          <p:nvPr/>
        </p:nvGrpSpPr>
        <p:grpSpPr>
          <a:xfrm rot="-5400000">
            <a:off x="7794582" y="3682146"/>
            <a:ext cx="868777" cy="1416509"/>
            <a:chOff x="-1644142" y="2405317"/>
            <a:chExt cx="868777" cy="1416509"/>
          </a:xfrm>
        </p:grpSpPr>
        <p:sp>
          <p:nvSpPr>
            <p:cNvPr id="138" name="Google Shape;138;p15"/>
            <p:cNvSpPr/>
            <p:nvPr/>
          </p:nvSpPr>
          <p:spPr>
            <a:xfrm>
              <a:off x="-1495668" y="2894722"/>
              <a:ext cx="147430" cy="427441"/>
            </a:xfrm>
            <a:custGeom>
              <a:avLst/>
              <a:gdLst/>
              <a:ahLst/>
              <a:cxnLst/>
              <a:rect l="l" t="t" r="r" b="b"/>
              <a:pathLst>
                <a:path w="21328" h="61836" extrusionOk="0">
                  <a:moveTo>
                    <a:pt x="1862" y="1"/>
                  </a:moveTo>
                  <a:cubicBezTo>
                    <a:pt x="1289" y="144"/>
                    <a:pt x="717" y="430"/>
                    <a:pt x="1" y="430"/>
                  </a:cubicBezTo>
                  <a:lnTo>
                    <a:pt x="19467" y="61835"/>
                  </a:lnTo>
                  <a:cubicBezTo>
                    <a:pt x="20040" y="61549"/>
                    <a:pt x="20612" y="61406"/>
                    <a:pt x="21328" y="61263"/>
                  </a:cubicBezTo>
                  <a:lnTo>
                    <a:pt x="1862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-1490719" y="2483124"/>
              <a:ext cx="129623" cy="297825"/>
            </a:xfrm>
            <a:custGeom>
              <a:avLst/>
              <a:gdLst/>
              <a:ahLst/>
              <a:cxnLst/>
              <a:rect l="l" t="t" r="r" b="b"/>
              <a:pathLst>
                <a:path w="18752" h="43085" extrusionOk="0">
                  <a:moveTo>
                    <a:pt x="17177" y="1"/>
                  </a:moveTo>
                  <a:lnTo>
                    <a:pt x="1" y="42512"/>
                  </a:lnTo>
                  <a:cubicBezTo>
                    <a:pt x="573" y="42655"/>
                    <a:pt x="1146" y="42798"/>
                    <a:pt x="1718" y="43084"/>
                  </a:cubicBezTo>
                  <a:lnTo>
                    <a:pt x="18751" y="716"/>
                  </a:lnTo>
                  <a:lnTo>
                    <a:pt x="17177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-1482804" y="3490358"/>
              <a:ext cx="105879" cy="144464"/>
            </a:xfrm>
            <a:custGeom>
              <a:avLst/>
              <a:gdLst/>
              <a:ahLst/>
              <a:cxnLst/>
              <a:rect l="l" t="t" r="r" b="b"/>
              <a:pathLst>
                <a:path w="15317" h="20899" extrusionOk="0">
                  <a:moveTo>
                    <a:pt x="14028" y="0"/>
                  </a:moveTo>
                  <a:lnTo>
                    <a:pt x="1" y="20182"/>
                  </a:lnTo>
                  <a:cubicBezTo>
                    <a:pt x="573" y="20326"/>
                    <a:pt x="1146" y="20469"/>
                    <a:pt x="1718" y="20898"/>
                  </a:cubicBezTo>
                  <a:lnTo>
                    <a:pt x="15316" y="1432"/>
                  </a:lnTo>
                  <a:cubicBezTo>
                    <a:pt x="14887" y="1002"/>
                    <a:pt x="14457" y="573"/>
                    <a:pt x="14028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-1251276" y="3470567"/>
              <a:ext cx="156333" cy="123685"/>
            </a:xfrm>
            <a:custGeom>
              <a:avLst/>
              <a:gdLst/>
              <a:ahLst/>
              <a:cxnLst/>
              <a:rect l="l" t="t" r="r" b="b"/>
              <a:pathLst>
                <a:path w="22616" h="17893" extrusionOk="0">
                  <a:moveTo>
                    <a:pt x="1288" y="1"/>
                  </a:moveTo>
                  <a:cubicBezTo>
                    <a:pt x="859" y="430"/>
                    <a:pt x="573" y="859"/>
                    <a:pt x="0" y="1289"/>
                  </a:cubicBezTo>
                  <a:lnTo>
                    <a:pt x="21470" y="17893"/>
                  </a:lnTo>
                  <a:lnTo>
                    <a:pt x="22615" y="16461"/>
                  </a:lnTo>
                  <a:lnTo>
                    <a:pt x="1288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-1238419" y="3286536"/>
              <a:ext cx="197891" cy="95980"/>
            </a:xfrm>
            <a:custGeom>
              <a:avLst/>
              <a:gdLst/>
              <a:ahLst/>
              <a:cxnLst/>
              <a:rect l="l" t="t" r="r" b="b"/>
              <a:pathLst>
                <a:path w="28628" h="13885" extrusionOk="0">
                  <a:moveTo>
                    <a:pt x="27769" y="1"/>
                  </a:moveTo>
                  <a:lnTo>
                    <a:pt x="1" y="12024"/>
                  </a:lnTo>
                  <a:cubicBezTo>
                    <a:pt x="287" y="12596"/>
                    <a:pt x="430" y="13169"/>
                    <a:pt x="717" y="13885"/>
                  </a:cubicBezTo>
                  <a:lnTo>
                    <a:pt x="28628" y="1575"/>
                  </a:lnTo>
                  <a:cubicBezTo>
                    <a:pt x="28341" y="1146"/>
                    <a:pt x="28055" y="573"/>
                    <a:pt x="2776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-1587680" y="3226183"/>
              <a:ext cx="181073" cy="132589"/>
            </a:xfrm>
            <a:custGeom>
              <a:avLst/>
              <a:gdLst/>
              <a:ahLst/>
              <a:cxnLst/>
              <a:rect l="l" t="t" r="r" b="b"/>
              <a:pathLst>
                <a:path w="26195" h="19181" extrusionOk="0">
                  <a:moveTo>
                    <a:pt x="1145" y="0"/>
                  </a:moveTo>
                  <a:lnTo>
                    <a:pt x="0" y="1432"/>
                  </a:lnTo>
                  <a:lnTo>
                    <a:pt x="25192" y="19180"/>
                  </a:lnTo>
                  <a:cubicBezTo>
                    <a:pt x="25478" y="18751"/>
                    <a:pt x="25765" y="18322"/>
                    <a:pt x="26194" y="17892"/>
                  </a:cubicBezTo>
                  <a:lnTo>
                    <a:pt x="1145" y="0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-1119683" y="2909563"/>
              <a:ext cx="129616" cy="237472"/>
            </a:xfrm>
            <a:custGeom>
              <a:avLst/>
              <a:gdLst/>
              <a:ahLst/>
              <a:cxnLst/>
              <a:rect l="l" t="t" r="r" b="b"/>
              <a:pathLst>
                <a:path w="18751" h="34354" extrusionOk="0">
                  <a:moveTo>
                    <a:pt x="1574" y="1"/>
                  </a:moveTo>
                  <a:lnTo>
                    <a:pt x="0" y="860"/>
                  </a:lnTo>
                  <a:lnTo>
                    <a:pt x="17033" y="34353"/>
                  </a:lnTo>
                  <a:cubicBezTo>
                    <a:pt x="17606" y="34067"/>
                    <a:pt x="18178" y="33781"/>
                    <a:pt x="18751" y="33638"/>
                  </a:cubicBezTo>
                  <a:lnTo>
                    <a:pt x="1574" y="1"/>
                  </a:ln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-1009864" y="3181618"/>
              <a:ext cx="154785" cy="131683"/>
            </a:xfrm>
            <a:custGeom>
              <a:avLst/>
              <a:gdLst/>
              <a:ahLst/>
              <a:cxnLst/>
              <a:rect l="l" t="t" r="r" b="b"/>
              <a:pathLst>
                <a:path w="22392" h="19050" extrusionOk="0">
                  <a:moveTo>
                    <a:pt x="9676" y="1"/>
                  </a:moveTo>
                  <a:cubicBezTo>
                    <a:pt x="4861" y="1"/>
                    <a:pt x="239" y="3618"/>
                    <a:pt x="144" y="9310"/>
                  </a:cubicBezTo>
                  <a:cubicBezTo>
                    <a:pt x="1" y="14606"/>
                    <a:pt x="4152" y="18900"/>
                    <a:pt x="9305" y="19043"/>
                  </a:cubicBezTo>
                  <a:cubicBezTo>
                    <a:pt x="9423" y="19047"/>
                    <a:pt x="9541" y="19049"/>
                    <a:pt x="9659" y="19049"/>
                  </a:cubicBezTo>
                  <a:cubicBezTo>
                    <a:pt x="18017" y="19049"/>
                    <a:pt x="22392" y="9082"/>
                    <a:pt x="16605" y="3012"/>
                  </a:cubicBezTo>
                  <a:cubicBezTo>
                    <a:pt x="14626" y="937"/>
                    <a:pt x="12126" y="1"/>
                    <a:pt x="967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-1071268" y="3122240"/>
              <a:ext cx="295903" cy="251656"/>
            </a:xfrm>
            <a:custGeom>
              <a:avLst/>
              <a:gdLst/>
              <a:ahLst/>
              <a:cxnLst/>
              <a:rect l="l" t="t" r="r" b="b"/>
              <a:pathLst>
                <a:path w="42807" h="36406" extrusionOk="0">
                  <a:moveTo>
                    <a:pt x="18506" y="3592"/>
                  </a:moveTo>
                  <a:cubicBezTo>
                    <a:pt x="22199" y="3592"/>
                    <a:pt x="25953" y="5006"/>
                    <a:pt x="28923" y="8167"/>
                  </a:cubicBezTo>
                  <a:cubicBezTo>
                    <a:pt x="37858" y="17386"/>
                    <a:pt x="31193" y="32790"/>
                    <a:pt x="18537" y="32790"/>
                  </a:cubicBezTo>
                  <a:cubicBezTo>
                    <a:pt x="18421" y="32790"/>
                    <a:pt x="18304" y="32789"/>
                    <a:pt x="18188" y="32786"/>
                  </a:cubicBezTo>
                  <a:cubicBezTo>
                    <a:pt x="10029" y="32643"/>
                    <a:pt x="3588" y="25916"/>
                    <a:pt x="3874" y="17757"/>
                  </a:cubicBezTo>
                  <a:cubicBezTo>
                    <a:pt x="4065" y="9185"/>
                    <a:pt x="11163" y="3592"/>
                    <a:pt x="18506" y="3592"/>
                  </a:cubicBezTo>
                  <a:close/>
                  <a:moveTo>
                    <a:pt x="18519" y="1"/>
                  </a:moveTo>
                  <a:cubicBezTo>
                    <a:pt x="8598" y="1"/>
                    <a:pt x="577" y="7911"/>
                    <a:pt x="296" y="17757"/>
                  </a:cubicBezTo>
                  <a:cubicBezTo>
                    <a:pt x="1" y="28873"/>
                    <a:pt x="9103" y="36406"/>
                    <a:pt x="18635" y="36406"/>
                  </a:cubicBezTo>
                  <a:cubicBezTo>
                    <a:pt x="22973" y="36406"/>
                    <a:pt x="27399" y="34846"/>
                    <a:pt x="31070" y="31355"/>
                  </a:cubicBezTo>
                  <a:cubicBezTo>
                    <a:pt x="42807" y="20190"/>
                    <a:pt x="35221" y="437"/>
                    <a:pt x="19046" y="8"/>
                  </a:cubicBezTo>
                  <a:cubicBezTo>
                    <a:pt x="18870" y="3"/>
                    <a:pt x="18694" y="1"/>
                    <a:pt x="1851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-1625277" y="3191005"/>
              <a:ext cx="94715" cy="80710"/>
            </a:xfrm>
            <a:custGeom>
              <a:avLst/>
              <a:gdLst/>
              <a:ahLst/>
              <a:cxnLst/>
              <a:rect l="l" t="t" r="r" b="b"/>
              <a:pathLst>
                <a:path w="13702" h="11676" extrusionOk="0">
                  <a:moveTo>
                    <a:pt x="6007" y="0"/>
                  </a:moveTo>
                  <a:cubicBezTo>
                    <a:pt x="3070" y="0"/>
                    <a:pt x="239" y="2227"/>
                    <a:pt x="143" y="5662"/>
                  </a:cubicBezTo>
                  <a:cubicBezTo>
                    <a:pt x="0" y="8811"/>
                    <a:pt x="2577" y="11530"/>
                    <a:pt x="5726" y="11673"/>
                  </a:cubicBezTo>
                  <a:cubicBezTo>
                    <a:pt x="5785" y="11675"/>
                    <a:pt x="5844" y="11676"/>
                    <a:pt x="5903" y="11676"/>
                  </a:cubicBezTo>
                  <a:cubicBezTo>
                    <a:pt x="11082" y="11676"/>
                    <a:pt x="13701" y="5477"/>
                    <a:pt x="10163" y="1797"/>
                  </a:cubicBezTo>
                  <a:cubicBezTo>
                    <a:pt x="8970" y="557"/>
                    <a:pt x="7475" y="0"/>
                    <a:pt x="6007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-1597572" y="3643898"/>
              <a:ext cx="155061" cy="132416"/>
            </a:xfrm>
            <a:custGeom>
              <a:avLst/>
              <a:gdLst/>
              <a:ahLst/>
              <a:cxnLst/>
              <a:rect l="l" t="t" r="r" b="b"/>
              <a:pathLst>
                <a:path w="22432" h="19156" extrusionOk="0">
                  <a:moveTo>
                    <a:pt x="9739" y="1"/>
                  </a:moveTo>
                  <a:cubicBezTo>
                    <a:pt x="4901" y="1"/>
                    <a:pt x="238" y="3656"/>
                    <a:pt x="143" y="9278"/>
                  </a:cubicBezTo>
                  <a:cubicBezTo>
                    <a:pt x="0" y="14574"/>
                    <a:pt x="4151" y="19011"/>
                    <a:pt x="9447" y="19154"/>
                  </a:cubicBezTo>
                  <a:cubicBezTo>
                    <a:pt x="9506" y="19155"/>
                    <a:pt x="9565" y="19156"/>
                    <a:pt x="9623" y="19156"/>
                  </a:cubicBezTo>
                  <a:cubicBezTo>
                    <a:pt x="17955" y="19156"/>
                    <a:pt x="22431" y="9092"/>
                    <a:pt x="16604" y="2980"/>
                  </a:cubicBezTo>
                  <a:cubicBezTo>
                    <a:pt x="14642" y="923"/>
                    <a:pt x="12168" y="1"/>
                    <a:pt x="973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-1644142" y="3599133"/>
              <a:ext cx="262267" cy="222693"/>
            </a:xfrm>
            <a:custGeom>
              <a:avLst/>
              <a:gdLst/>
              <a:ahLst/>
              <a:cxnLst/>
              <a:rect l="l" t="t" r="r" b="b"/>
              <a:pathLst>
                <a:path w="37941" h="32216" extrusionOk="0">
                  <a:moveTo>
                    <a:pt x="16471" y="3497"/>
                  </a:moveTo>
                  <a:cubicBezTo>
                    <a:pt x="19655" y="3497"/>
                    <a:pt x="22900" y="4721"/>
                    <a:pt x="25488" y="7452"/>
                  </a:cubicBezTo>
                  <a:cubicBezTo>
                    <a:pt x="33176" y="15425"/>
                    <a:pt x="27269" y="28637"/>
                    <a:pt x="16219" y="28637"/>
                  </a:cubicBezTo>
                  <a:cubicBezTo>
                    <a:pt x="16160" y="28637"/>
                    <a:pt x="16100" y="28637"/>
                    <a:pt x="16041" y="28636"/>
                  </a:cubicBezTo>
                  <a:cubicBezTo>
                    <a:pt x="9170" y="28350"/>
                    <a:pt x="3731" y="22625"/>
                    <a:pt x="3874" y="15754"/>
                  </a:cubicBezTo>
                  <a:cubicBezTo>
                    <a:pt x="4065" y="8327"/>
                    <a:pt x="10146" y="3497"/>
                    <a:pt x="16471" y="3497"/>
                  </a:cubicBezTo>
                  <a:close/>
                  <a:moveTo>
                    <a:pt x="16367" y="1"/>
                  </a:moveTo>
                  <a:cubicBezTo>
                    <a:pt x="7596" y="1"/>
                    <a:pt x="577" y="6912"/>
                    <a:pt x="296" y="15611"/>
                  </a:cubicBezTo>
                  <a:cubicBezTo>
                    <a:pt x="0" y="25477"/>
                    <a:pt x="8069" y="32215"/>
                    <a:pt x="16534" y="32215"/>
                  </a:cubicBezTo>
                  <a:cubicBezTo>
                    <a:pt x="20349" y="32215"/>
                    <a:pt x="24245" y="30846"/>
                    <a:pt x="27492" y="27777"/>
                  </a:cubicBezTo>
                  <a:cubicBezTo>
                    <a:pt x="37940" y="17901"/>
                    <a:pt x="31213" y="296"/>
                    <a:pt x="16900" y="9"/>
                  </a:cubicBezTo>
                  <a:cubicBezTo>
                    <a:pt x="16721" y="4"/>
                    <a:pt x="16544" y="1"/>
                    <a:pt x="1636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-1392768" y="3348790"/>
              <a:ext cx="155075" cy="132679"/>
            </a:xfrm>
            <a:custGeom>
              <a:avLst/>
              <a:gdLst/>
              <a:ahLst/>
              <a:cxnLst/>
              <a:rect l="l" t="t" r="r" b="b"/>
              <a:pathLst>
                <a:path w="22434" h="19194" extrusionOk="0">
                  <a:moveTo>
                    <a:pt x="9830" y="1"/>
                  </a:moveTo>
                  <a:cubicBezTo>
                    <a:pt x="5055" y="1"/>
                    <a:pt x="477" y="3584"/>
                    <a:pt x="287" y="9173"/>
                  </a:cubicBezTo>
                  <a:cubicBezTo>
                    <a:pt x="1" y="14469"/>
                    <a:pt x="4295" y="18906"/>
                    <a:pt x="9591" y="19192"/>
                  </a:cubicBezTo>
                  <a:cubicBezTo>
                    <a:pt x="9650" y="19193"/>
                    <a:pt x="9709" y="19194"/>
                    <a:pt x="9767" y="19194"/>
                  </a:cubicBezTo>
                  <a:cubicBezTo>
                    <a:pt x="18097" y="19194"/>
                    <a:pt x="22433" y="9130"/>
                    <a:pt x="16748" y="3018"/>
                  </a:cubicBezTo>
                  <a:cubicBezTo>
                    <a:pt x="14763" y="936"/>
                    <a:pt x="12271" y="1"/>
                    <a:pt x="9830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-1431727" y="3309278"/>
              <a:ext cx="246749" cy="210161"/>
            </a:xfrm>
            <a:custGeom>
              <a:avLst/>
              <a:gdLst/>
              <a:ahLst/>
              <a:cxnLst/>
              <a:rect l="l" t="t" r="r" b="b"/>
              <a:pathLst>
                <a:path w="35696" h="30403" extrusionOk="0">
                  <a:moveTo>
                    <a:pt x="15483" y="1762"/>
                  </a:moveTo>
                  <a:cubicBezTo>
                    <a:pt x="18892" y="1762"/>
                    <a:pt x="22361" y="3080"/>
                    <a:pt x="25103" y="6014"/>
                  </a:cubicBezTo>
                  <a:cubicBezTo>
                    <a:pt x="33323" y="14518"/>
                    <a:pt x="27090" y="28634"/>
                    <a:pt x="15434" y="28634"/>
                  </a:cubicBezTo>
                  <a:cubicBezTo>
                    <a:pt x="15318" y="28634"/>
                    <a:pt x="15201" y="28632"/>
                    <a:pt x="15084" y="28630"/>
                  </a:cubicBezTo>
                  <a:cubicBezTo>
                    <a:pt x="7641" y="28487"/>
                    <a:pt x="1772" y="22332"/>
                    <a:pt x="2059" y="14889"/>
                  </a:cubicBezTo>
                  <a:cubicBezTo>
                    <a:pt x="2249" y="6906"/>
                    <a:pt x="8748" y="1762"/>
                    <a:pt x="15483" y="1762"/>
                  </a:cubicBezTo>
                  <a:close/>
                  <a:moveTo>
                    <a:pt x="15534" y="0"/>
                  </a:moveTo>
                  <a:cubicBezTo>
                    <a:pt x="7349" y="0"/>
                    <a:pt x="481" y="6532"/>
                    <a:pt x="198" y="14746"/>
                  </a:cubicBezTo>
                  <a:cubicBezTo>
                    <a:pt x="1" y="24097"/>
                    <a:pt x="7589" y="30402"/>
                    <a:pt x="15513" y="30402"/>
                  </a:cubicBezTo>
                  <a:cubicBezTo>
                    <a:pt x="19112" y="30402"/>
                    <a:pt x="22779" y="29102"/>
                    <a:pt x="25819" y="26196"/>
                  </a:cubicBezTo>
                  <a:cubicBezTo>
                    <a:pt x="35695" y="16893"/>
                    <a:pt x="29397" y="289"/>
                    <a:pt x="15799" y="3"/>
                  </a:cubicBezTo>
                  <a:cubicBezTo>
                    <a:pt x="15711" y="1"/>
                    <a:pt x="15622" y="0"/>
                    <a:pt x="15534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-1456087" y="2405317"/>
              <a:ext cx="178101" cy="160453"/>
            </a:xfrm>
            <a:custGeom>
              <a:avLst/>
              <a:gdLst/>
              <a:ahLst/>
              <a:cxnLst/>
              <a:rect l="l" t="t" r="r" b="b"/>
              <a:pathLst>
                <a:path w="25765" h="23212" extrusionOk="0">
                  <a:moveTo>
                    <a:pt x="12937" y="1"/>
                  </a:moveTo>
                  <a:cubicBezTo>
                    <a:pt x="10020" y="1"/>
                    <a:pt x="7102" y="1075"/>
                    <a:pt x="4867" y="3241"/>
                  </a:cubicBezTo>
                  <a:cubicBezTo>
                    <a:pt x="287" y="7678"/>
                    <a:pt x="0" y="14978"/>
                    <a:pt x="4581" y="19559"/>
                  </a:cubicBezTo>
                  <a:cubicBezTo>
                    <a:pt x="6869" y="21994"/>
                    <a:pt x="9918" y="23212"/>
                    <a:pt x="12962" y="23212"/>
                  </a:cubicBezTo>
                  <a:cubicBezTo>
                    <a:pt x="15823" y="23212"/>
                    <a:pt x="18679" y="22137"/>
                    <a:pt x="20898" y="19988"/>
                  </a:cubicBezTo>
                  <a:cubicBezTo>
                    <a:pt x="25621" y="15551"/>
                    <a:pt x="25764" y="8251"/>
                    <a:pt x="21327" y="3527"/>
                  </a:cubicBezTo>
                  <a:cubicBezTo>
                    <a:pt x="19056" y="1183"/>
                    <a:pt x="15997" y="1"/>
                    <a:pt x="12937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-1186969" y="2846728"/>
              <a:ext cx="145453" cy="131994"/>
            </a:xfrm>
            <a:custGeom>
              <a:avLst/>
              <a:gdLst/>
              <a:ahLst/>
              <a:cxnLst/>
              <a:rect l="l" t="t" r="r" b="b"/>
              <a:pathLst>
                <a:path w="21042" h="19095" extrusionOk="0">
                  <a:moveTo>
                    <a:pt x="10596" y="1"/>
                  </a:moveTo>
                  <a:cubicBezTo>
                    <a:pt x="8209" y="1"/>
                    <a:pt x="5834" y="895"/>
                    <a:pt x="4009" y="2650"/>
                  </a:cubicBezTo>
                  <a:cubicBezTo>
                    <a:pt x="144" y="6371"/>
                    <a:pt x="1" y="12383"/>
                    <a:pt x="3722" y="16105"/>
                  </a:cubicBezTo>
                  <a:cubicBezTo>
                    <a:pt x="5562" y="18092"/>
                    <a:pt x="8045" y="19095"/>
                    <a:pt x="10549" y="19095"/>
                  </a:cubicBezTo>
                  <a:cubicBezTo>
                    <a:pt x="12915" y="19095"/>
                    <a:pt x="15299" y="18199"/>
                    <a:pt x="17177" y="16391"/>
                  </a:cubicBezTo>
                  <a:cubicBezTo>
                    <a:pt x="20898" y="12812"/>
                    <a:pt x="21042" y="6801"/>
                    <a:pt x="17463" y="2936"/>
                  </a:cubicBezTo>
                  <a:cubicBezTo>
                    <a:pt x="15567" y="967"/>
                    <a:pt x="13075" y="1"/>
                    <a:pt x="10596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-1541180" y="2802965"/>
              <a:ext cx="76915" cy="66063"/>
            </a:xfrm>
            <a:custGeom>
              <a:avLst/>
              <a:gdLst/>
              <a:ahLst/>
              <a:cxnLst/>
              <a:rect l="l" t="t" r="r" b="b"/>
              <a:pathLst>
                <a:path w="11127" h="9557" extrusionOk="0">
                  <a:moveTo>
                    <a:pt x="4805" y="0"/>
                  </a:moveTo>
                  <a:cubicBezTo>
                    <a:pt x="2392" y="0"/>
                    <a:pt x="96" y="1840"/>
                    <a:pt x="1" y="4687"/>
                  </a:cubicBezTo>
                  <a:cubicBezTo>
                    <a:pt x="1" y="7263"/>
                    <a:pt x="2005" y="9553"/>
                    <a:pt x="4724" y="9553"/>
                  </a:cubicBezTo>
                  <a:cubicBezTo>
                    <a:pt x="4783" y="9555"/>
                    <a:pt x="4841" y="9556"/>
                    <a:pt x="4899" y="9556"/>
                  </a:cubicBezTo>
                  <a:cubicBezTo>
                    <a:pt x="9076" y="9556"/>
                    <a:pt x="11126" y="4503"/>
                    <a:pt x="8303" y="1538"/>
                  </a:cubicBezTo>
                  <a:cubicBezTo>
                    <a:pt x="7289" y="476"/>
                    <a:pt x="6032" y="0"/>
                    <a:pt x="48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-1581127" y="2764096"/>
              <a:ext cx="169571" cy="144319"/>
            </a:xfrm>
            <a:custGeom>
              <a:avLst/>
              <a:gdLst/>
              <a:ahLst/>
              <a:cxnLst/>
              <a:rect l="l" t="t" r="r" b="b"/>
              <a:pathLst>
                <a:path w="24531" h="20878" extrusionOk="0">
                  <a:moveTo>
                    <a:pt x="10631" y="1832"/>
                  </a:moveTo>
                  <a:cubicBezTo>
                    <a:pt x="12866" y="1832"/>
                    <a:pt x="15145" y="2688"/>
                    <a:pt x="16944" y="4584"/>
                  </a:cubicBezTo>
                  <a:cubicBezTo>
                    <a:pt x="22018" y="10081"/>
                    <a:pt x="18210" y="19048"/>
                    <a:pt x="10712" y="19048"/>
                  </a:cubicBezTo>
                  <a:cubicBezTo>
                    <a:pt x="10596" y="19048"/>
                    <a:pt x="10478" y="19045"/>
                    <a:pt x="10360" y="19041"/>
                  </a:cubicBezTo>
                  <a:cubicBezTo>
                    <a:pt x="5493" y="18898"/>
                    <a:pt x="1772" y="14890"/>
                    <a:pt x="1915" y="10167"/>
                  </a:cubicBezTo>
                  <a:cubicBezTo>
                    <a:pt x="2104" y="5063"/>
                    <a:pt x="6286" y="1832"/>
                    <a:pt x="10631" y="1832"/>
                  </a:cubicBezTo>
                  <a:close/>
                  <a:moveTo>
                    <a:pt x="10665" y="1"/>
                  </a:moveTo>
                  <a:cubicBezTo>
                    <a:pt x="4921" y="1"/>
                    <a:pt x="338" y="4529"/>
                    <a:pt x="197" y="10167"/>
                  </a:cubicBezTo>
                  <a:cubicBezTo>
                    <a:pt x="0" y="16575"/>
                    <a:pt x="5167" y="20878"/>
                    <a:pt x="10601" y="20878"/>
                  </a:cubicBezTo>
                  <a:cubicBezTo>
                    <a:pt x="13056" y="20878"/>
                    <a:pt x="15566" y="19999"/>
                    <a:pt x="17660" y="18039"/>
                  </a:cubicBezTo>
                  <a:cubicBezTo>
                    <a:pt x="24530" y="11598"/>
                    <a:pt x="20093" y="290"/>
                    <a:pt x="10933" y="4"/>
                  </a:cubicBezTo>
                  <a:cubicBezTo>
                    <a:pt x="10843" y="2"/>
                    <a:pt x="10754" y="1"/>
                    <a:pt x="10665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-1132547" y="3555916"/>
              <a:ext cx="77876" cy="66063"/>
            </a:xfrm>
            <a:custGeom>
              <a:avLst/>
              <a:gdLst/>
              <a:ahLst/>
              <a:cxnLst/>
              <a:rect l="l" t="t" r="r" b="b"/>
              <a:pathLst>
                <a:path w="11266" h="9557" extrusionOk="0">
                  <a:moveTo>
                    <a:pt x="4906" y="0"/>
                  </a:moveTo>
                  <a:cubicBezTo>
                    <a:pt x="2534" y="0"/>
                    <a:pt x="238" y="1840"/>
                    <a:pt x="143" y="4687"/>
                  </a:cubicBezTo>
                  <a:cubicBezTo>
                    <a:pt x="0" y="7406"/>
                    <a:pt x="2147" y="9553"/>
                    <a:pt x="4724" y="9553"/>
                  </a:cubicBezTo>
                  <a:cubicBezTo>
                    <a:pt x="4784" y="9555"/>
                    <a:pt x="4844" y="9556"/>
                    <a:pt x="4903" y="9556"/>
                  </a:cubicBezTo>
                  <a:cubicBezTo>
                    <a:pt x="9081" y="9556"/>
                    <a:pt x="11266" y="4643"/>
                    <a:pt x="8302" y="1538"/>
                  </a:cubicBezTo>
                  <a:cubicBezTo>
                    <a:pt x="7337" y="476"/>
                    <a:pt x="6112" y="0"/>
                    <a:pt x="4906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5"/>
          <p:cNvSpPr txBox="1">
            <a:spLocks noGrp="1"/>
          </p:cNvSpPr>
          <p:nvPr>
            <p:ph type="subTitle" idx="1"/>
          </p:nvPr>
        </p:nvSpPr>
        <p:spPr>
          <a:xfrm>
            <a:off x="1321050" y="310565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2"/>
          </p:nvPr>
        </p:nvSpPr>
        <p:spPr>
          <a:xfrm>
            <a:off x="1321050" y="245972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3"/>
          </p:nvPr>
        </p:nvSpPr>
        <p:spPr>
          <a:xfrm>
            <a:off x="3649200" y="310565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4"/>
          </p:nvPr>
        </p:nvSpPr>
        <p:spPr>
          <a:xfrm>
            <a:off x="3649200" y="245972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5"/>
          </p:nvPr>
        </p:nvSpPr>
        <p:spPr>
          <a:xfrm>
            <a:off x="5977350" y="3105650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subTitle" idx="6"/>
          </p:nvPr>
        </p:nvSpPr>
        <p:spPr>
          <a:xfrm>
            <a:off x="5977350" y="2459725"/>
            <a:ext cx="1845600" cy="7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720000" y="538896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38896"/>
            <a:ext cx="7708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F6F8C"/>
              </a:buClr>
              <a:buSzPts val="2800"/>
              <a:buFont typeface="Roboto Slab"/>
              <a:buNone/>
              <a:defRPr sz="2800">
                <a:solidFill>
                  <a:srgbClr val="4F6F8C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ld Standard TT"/>
              <a:buNone/>
              <a:defRPr sz="2800" i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47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■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●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"/>
              <a:buChar char="○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200"/>
              <a:buFont typeface="Roboto"/>
              <a:buChar char="■"/>
              <a:defRPr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6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6F8C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>
            <a:spLocks noGrp="1"/>
          </p:cNvSpPr>
          <p:nvPr>
            <p:ph type="ctrTitle"/>
          </p:nvPr>
        </p:nvSpPr>
        <p:spPr>
          <a:xfrm>
            <a:off x="292961" y="1979669"/>
            <a:ext cx="8743090" cy="1319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FFFFFF"/>
                </a:solidFill>
              </a:rPr>
              <a:t>Healthcare Analytics: </a:t>
            </a:r>
            <a:r>
              <a:rPr lang="en" sz="4500" dirty="0">
                <a:solidFill>
                  <a:schemeClr val="accent4"/>
                </a:solidFill>
              </a:rPr>
              <a:t>Patient Journey Mapping</a:t>
            </a:r>
            <a:endParaRPr sz="4500" dirty="0">
              <a:solidFill>
                <a:schemeClr val="accent4"/>
              </a:solidFill>
            </a:endParaRPr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1"/>
          </p:nvPr>
        </p:nvSpPr>
        <p:spPr>
          <a:xfrm>
            <a:off x="311700" y="3345364"/>
            <a:ext cx="8520600" cy="6764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SIMMI KUMARI</a:t>
            </a:r>
          </a:p>
        </p:txBody>
      </p:sp>
      <p:grpSp>
        <p:nvGrpSpPr>
          <p:cNvPr id="277" name="Google Shape;277;p24"/>
          <p:cNvGrpSpPr/>
          <p:nvPr/>
        </p:nvGrpSpPr>
        <p:grpSpPr>
          <a:xfrm>
            <a:off x="4176148" y="1121657"/>
            <a:ext cx="791700" cy="791700"/>
            <a:chOff x="1105200" y="2323875"/>
            <a:chExt cx="791700" cy="791700"/>
          </a:xfrm>
        </p:grpSpPr>
        <p:sp>
          <p:nvSpPr>
            <p:cNvPr id="278" name="Google Shape;278;p24"/>
            <p:cNvSpPr/>
            <p:nvPr/>
          </p:nvSpPr>
          <p:spPr>
            <a:xfrm>
              <a:off x="1181400" y="2400075"/>
              <a:ext cx="639300" cy="639300"/>
            </a:xfrm>
            <a:prstGeom prst="ellipse">
              <a:avLst/>
            </a:pr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1105200" y="2323875"/>
              <a:ext cx="791700" cy="791700"/>
            </a:xfrm>
            <a:prstGeom prst="ellipse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4"/>
          <p:cNvGrpSpPr/>
          <p:nvPr/>
        </p:nvGrpSpPr>
        <p:grpSpPr>
          <a:xfrm>
            <a:off x="4389407" y="1381992"/>
            <a:ext cx="365176" cy="271013"/>
            <a:chOff x="7955145" y="2019192"/>
            <a:chExt cx="365176" cy="271013"/>
          </a:xfrm>
        </p:grpSpPr>
        <p:sp>
          <p:nvSpPr>
            <p:cNvPr id="281" name="Google Shape;281;p24"/>
            <p:cNvSpPr/>
            <p:nvPr/>
          </p:nvSpPr>
          <p:spPr>
            <a:xfrm>
              <a:off x="7977729" y="2019192"/>
              <a:ext cx="320243" cy="271013"/>
            </a:xfrm>
            <a:custGeom>
              <a:avLst/>
              <a:gdLst/>
              <a:ahLst/>
              <a:cxnLst/>
              <a:rect l="l" t="t" r="r" b="b"/>
              <a:pathLst>
                <a:path w="12223" h="10344" extrusionOk="0">
                  <a:moveTo>
                    <a:pt x="8676" y="1"/>
                  </a:moveTo>
                  <a:cubicBezTo>
                    <a:pt x="7707" y="1"/>
                    <a:pt x="6778" y="394"/>
                    <a:pt x="6107" y="1103"/>
                  </a:cubicBezTo>
                  <a:cubicBezTo>
                    <a:pt x="5428" y="385"/>
                    <a:pt x="4496" y="5"/>
                    <a:pt x="3546" y="5"/>
                  </a:cubicBezTo>
                  <a:cubicBezTo>
                    <a:pt x="3101" y="5"/>
                    <a:pt x="2653" y="88"/>
                    <a:pt x="2225" y="260"/>
                  </a:cubicBezTo>
                  <a:cubicBezTo>
                    <a:pt x="883" y="796"/>
                    <a:pt x="1" y="2100"/>
                    <a:pt x="1" y="3547"/>
                  </a:cubicBezTo>
                  <a:cubicBezTo>
                    <a:pt x="1" y="5541"/>
                    <a:pt x="1372" y="6921"/>
                    <a:pt x="2570" y="7909"/>
                  </a:cubicBezTo>
                  <a:cubicBezTo>
                    <a:pt x="3087" y="8330"/>
                    <a:pt x="3624" y="8733"/>
                    <a:pt x="4180" y="9097"/>
                  </a:cubicBezTo>
                  <a:lnTo>
                    <a:pt x="6107" y="10343"/>
                  </a:lnTo>
                  <a:lnTo>
                    <a:pt x="8033" y="9097"/>
                  </a:lnTo>
                  <a:cubicBezTo>
                    <a:pt x="8589" y="8733"/>
                    <a:pt x="9126" y="8340"/>
                    <a:pt x="9644" y="7909"/>
                  </a:cubicBezTo>
                  <a:cubicBezTo>
                    <a:pt x="10842" y="6931"/>
                    <a:pt x="12222" y="5531"/>
                    <a:pt x="12222" y="3547"/>
                  </a:cubicBezTo>
                  <a:cubicBezTo>
                    <a:pt x="12222" y="1889"/>
                    <a:pt x="11072" y="451"/>
                    <a:pt x="9452" y="87"/>
                  </a:cubicBezTo>
                  <a:cubicBezTo>
                    <a:pt x="9193" y="30"/>
                    <a:pt x="8934" y="1"/>
                    <a:pt x="8676" y="1"/>
                  </a:cubicBezTo>
                  <a:close/>
                </a:path>
              </a:pathLst>
            </a:custGeom>
            <a:solidFill>
              <a:srgbClr val="4F6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8084468" y="2023226"/>
              <a:ext cx="213504" cy="266978"/>
            </a:xfrm>
            <a:custGeom>
              <a:avLst/>
              <a:gdLst/>
              <a:ahLst/>
              <a:cxnLst/>
              <a:rect l="l" t="t" r="r" b="b"/>
              <a:pathLst>
                <a:path w="8149" h="10190" extrusionOk="0">
                  <a:moveTo>
                    <a:pt x="5618" y="0"/>
                  </a:moveTo>
                  <a:lnTo>
                    <a:pt x="5618" y="0"/>
                  </a:lnTo>
                  <a:cubicBezTo>
                    <a:pt x="6020" y="2166"/>
                    <a:pt x="6298" y="7400"/>
                    <a:pt x="1" y="8876"/>
                  </a:cubicBezTo>
                  <a:cubicBezTo>
                    <a:pt x="58" y="8905"/>
                    <a:pt x="87" y="8934"/>
                    <a:pt x="106" y="8943"/>
                  </a:cubicBezTo>
                  <a:lnTo>
                    <a:pt x="2033" y="10189"/>
                  </a:lnTo>
                  <a:lnTo>
                    <a:pt x="3959" y="8943"/>
                  </a:lnTo>
                  <a:cubicBezTo>
                    <a:pt x="4515" y="8579"/>
                    <a:pt x="5052" y="8186"/>
                    <a:pt x="5570" y="7764"/>
                  </a:cubicBezTo>
                  <a:cubicBezTo>
                    <a:pt x="6768" y="6777"/>
                    <a:pt x="8139" y="5387"/>
                    <a:pt x="8139" y="3403"/>
                  </a:cubicBezTo>
                  <a:cubicBezTo>
                    <a:pt x="8148" y="1831"/>
                    <a:pt x="7113" y="451"/>
                    <a:pt x="5618" y="0"/>
                  </a:cubicBezTo>
                  <a:close/>
                </a:path>
              </a:pathLst>
            </a:custGeom>
            <a:solidFill>
              <a:srgbClr val="4967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182377" y="2136437"/>
              <a:ext cx="95735" cy="76163"/>
            </a:xfrm>
            <a:custGeom>
              <a:avLst/>
              <a:gdLst/>
              <a:ahLst/>
              <a:cxnLst/>
              <a:rect l="l" t="t" r="r" b="b"/>
              <a:pathLst>
                <a:path w="3654" h="2907" extrusionOk="0">
                  <a:moveTo>
                    <a:pt x="2082" y="1"/>
                  </a:moveTo>
                  <a:cubicBezTo>
                    <a:pt x="2076" y="1"/>
                    <a:pt x="2069" y="1"/>
                    <a:pt x="2063" y="2"/>
                  </a:cubicBezTo>
                  <a:cubicBezTo>
                    <a:pt x="1977" y="2"/>
                    <a:pt x="1909" y="60"/>
                    <a:pt x="1881" y="136"/>
                  </a:cubicBezTo>
                  <a:lnTo>
                    <a:pt x="1238" y="2140"/>
                  </a:lnTo>
                  <a:lnTo>
                    <a:pt x="443" y="318"/>
                  </a:lnTo>
                  <a:cubicBezTo>
                    <a:pt x="406" y="231"/>
                    <a:pt x="336" y="194"/>
                    <a:pt x="265" y="194"/>
                  </a:cubicBezTo>
                  <a:cubicBezTo>
                    <a:pt x="134" y="194"/>
                    <a:pt x="1" y="320"/>
                    <a:pt x="69" y="481"/>
                  </a:cubicBezTo>
                  <a:lnTo>
                    <a:pt x="1085" y="2791"/>
                  </a:lnTo>
                  <a:cubicBezTo>
                    <a:pt x="1114" y="2859"/>
                    <a:pt x="1191" y="2906"/>
                    <a:pt x="1267" y="2906"/>
                  </a:cubicBezTo>
                  <a:lnTo>
                    <a:pt x="1277" y="2906"/>
                  </a:lnTo>
                  <a:cubicBezTo>
                    <a:pt x="1363" y="2906"/>
                    <a:pt x="1440" y="2849"/>
                    <a:pt x="1459" y="2772"/>
                  </a:cubicBezTo>
                  <a:lnTo>
                    <a:pt x="2120" y="731"/>
                  </a:lnTo>
                  <a:lnTo>
                    <a:pt x="2657" y="1814"/>
                  </a:lnTo>
                  <a:cubicBezTo>
                    <a:pt x="2686" y="1881"/>
                    <a:pt x="2753" y="1929"/>
                    <a:pt x="2830" y="1929"/>
                  </a:cubicBezTo>
                  <a:lnTo>
                    <a:pt x="3366" y="1929"/>
                  </a:lnTo>
                  <a:cubicBezTo>
                    <a:pt x="3462" y="1795"/>
                    <a:pt x="3558" y="1660"/>
                    <a:pt x="3654" y="1517"/>
                  </a:cubicBezTo>
                  <a:lnTo>
                    <a:pt x="2954" y="1517"/>
                  </a:lnTo>
                  <a:lnTo>
                    <a:pt x="2254" y="108"/>
                  </a:lnTo>
                  <a:cubicBezTo>
                    <a:pt x="2219" y="46"/>
                    <a:pt x="2152" y="1"/>
                    <a:pt x="2082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7997327" y="2098866"/>
              <a:ext cx="191601" cy="125026"/>
            </a:xfrm>
            <a:custGeom>
              <a:avLst/>
              <a:gdLst/>
              <a:ahLst/>
              <a:cxnLst/>
              <a:rect l="l" t="t" r="r" b="b"/>
              <a:pathLst>
                <a:path w="7313" h="4772" extrusionOk="0">
                  <a:moveTo>
                    <a:pt x="6600" y="1"/>
                  </a:moveTo>
                  <a:cubicBezTo>
                    <a:pt x="6523" y="1"/>
                    <a:pt x="6447" y="41"/>
                    <a:pt x="6413" y="123"/>
                  </a:cubicBezTo>
                  <a:lnTo>
                    <a:pt x="5464" y="2471"/>
                  </a:lnTo>
                  <a:lnTo>
                    <a:pt x="4659" y="1129"/>
                  </a:lnTo>
                  <a:cubicBezTo>
                    <a:pt x="4621" y="1062"/>
                    <a:pt x="4555" y="1029"/>
                    <a:pt x="4489" y="1029"/>
                  </a:cubicBezTo>
                  <a:cubicBezTo>
                    <a:pt x="4405" y="1029"/>
                    <a:pt x="4322" y="1081"/>
                    <a:pt x="4295" y="1177"/>
                  </a:cubicBezTo>
                  <a:lnTo>
                    <a:pt x="3480" y="3909"/>
                  </a:lnTo>
                  <a:lnTo>
                    <a:pt x="2445" y="861"/>
                  </a:lnTo>
                  <a:cubicBezTo>
                    <a:pt x="2416" y="784"/>
                    <a:pt x="2349" y="736"/>
                    <a:pt x="2272" y="727"/>
                  </a:cubicBezTo>
                  <a:cubicBezTo>
                    <a:pt x="2186" y="727"/>
                    <a:pt x="2109" y="775"/>
                    <a:pt x="2071" y="851"/>
                  </a:cubicBezTo>
                  <a:lnTo>
                    <a:pt x="1045" y="2951"/>
                  </a:lnTo>
                  <a:lnTo>
                    <a:pt x="0" y="2951"/>
                  </a:lnTo>
                  <a:cubicBezTo>
                    <a:pt x="96" y="3094"/>
                    <a:pt x="192" y="3229"/>
                    <a:pt x="298" y="3363"/>
                  </a:cubicBezTo>
                  <a:lnTo>
                    <a:pt x="1170" y="3363"/>
                  </a:lnTo>
                  <a:cubicBezTo>
                    <a:pt x="1256" y="3353"/>
                    <a:pt x="1323" y="3315"/>
                    <a:pt x="1352" y="3238"/>
                  </a:cubicBezTo>
                  <a:lnTo>
                    <a:pt x="2224" y="1465"/>
                  </a:lnTo>
                  <a:lnTo>
                    <a:pt x="3298" y="4638"/>
                  </a:lnTo>
                  <a:cubicBezTo>
                    <a:pt x="3327" y="4714"/>
                    <a:pt x="3403" y="4772"/>
                    <a:pt x="3490" y="4772"/>
                  </a:cubicBezTo>
                  <a:cubicBezTo>
                    <a:pt x="3576" y="4772"/>
                    <a:pt x="3653" y="4714"/>
                    <a:pt x="3681" y="4628"/>
                  </a:cubicBezTo>
                  <a:lnTo>
                    <a:pt x="4534" y="1733"/>
                  </a:lnTo>
                  <a:lnTo>
                    <a:pt x="5301" y="3027"/>
                  </a:lnTo>
                  <a:cubicBezTo>
                    <a:pt x="5341" y="3094"/>
                    <a:pt x="5409" y="3126"/>
                    <a:pt x="5476" y="3126"/>
                  </a:cubicBezTo>
                  <a:cubicBezTo>
                    <a:pt x="5553" y="3126"/>
                    <a:pt x="5630" y="3085"/>
                    <a:pt x="5665" y="3008"/>
                  </a:cubicBezTo>
                  <a:lnTo>
                    <a:pt x="6595" y="727"/>
                  </a:lnTo>
                  <a:lnTo>
                    <a:pt x="6864" y="1359"/>
                  </a:lnTo>
                  <a:cubicBezTo>
                    <a:pt x="6904" y="1447"/>
                    <a:pt x="6976" y="1484"/>
                    <a:pt x="7048" y="1484"/>
                  </a:cubicBezTo>
                  <a:cubicBezTo>
                    <a:pt x="7181" y="1484"/>
                    <a:pt x="7312" y="1358"/>
                    <a:pt x="7237" y="1196"/>
                  </a:cubicBezTo>
                  <a:lnTo>
                    <a:pt x="6787" y="123"/>
                  </a:lnTo>
                  <a:cubicBezTo>
                    <a:pt x="6753" y="41"/>
                    <a:pt x="6677" y="1"/>
                    <a:pt x="6600" y="1"/>
                  </a:cubicBezTo>
                  <a:close/>
                </a:path>
              </a:pathLst>
            </a:custGeom>
            <a:solidFill>
              <a:srgbClr val="5A7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8182220" y="2122917"/>
              <a:ext cx="138100" cy="76373"/>
            </a:xfrm>
            <a:custGeom>
              <a:avLst/>
              <a:gdLst/>
              <a:ahLst/>
              <a:cxnLst/>
              <a:rect l="l" t="t" r="r" b="b"/>
              <a:pathLst>
                <a:path w="5271" h="2915" extrusionOk="0">
                  <a:moveTo>
                    <a:pt x="2059" y="1"/>
                  </a:moveTo>
                  <a:cubicBezTo>
                    <a:pt x="1983" y="10"/>
                    <a:pt x="1915" y="68"/>
                    <a:pt x="1887" y="144"/>
                  </a:cubicBezTo>
                  <a:lnTo>
                    <a:pt x="1244" y="2138"/>
                  </a:lnTo>
                  <a:lnTo>
                    <a:pt x="449" y="326"/>
                  </a:lnTo>
                  <a:cubicBezTo>
                    <a:pt x="408" y="239"/>
                    <a:pt x="336" y="202"/>
                    <a:pt x="264" y="202"/>
                  </a:cubicBezTo>
                  <a:cubicBezTo>
                    <a:pt x="132" y="202"/>
                    <a:pt x="0" y="328"/>
                    <a:pt x="75" y="489"/>
                  </a:cubicBezTo>
                  <a:lnTo>
                    <a:pt x="1081" y="2799"/>
                  </a:lnTo>
                  <a:cubicBezTo>
                    <a:pt x="1120" y="2867"/>
                    <a:pt x="1187" y="2914"/>
                    <a:pt x="1273" y="2914"/>
                  </a:cubicBezTo>
                  <a:lnTo>
                    <a:pt x="1283" y="2914"/>
                  </a:lnTo>
                  <a:cubicBezTo>
                    <a:pt x="1359" y="2905"/>
                    <a:pt x="1436" y="2847"/>
                    <a:pt x="1465" y="2771"/>
                  </a:cubicBezTo>
                  <a:lnTo>
                    <a:pt x="2117" y="739"/>
                  </a:lnTo>
                  <a:lnTo>
                    <a:pt x="2653" y="1812"/>
                  </a:lnTo>
                  <a:cubicBezTo>
                    <a:pt x="2682" y="1879"/>
                    <a:pt x="2759" y="1927"/>
                    <a:pt x="2836" y="1927"/>
                  </a:cubicBezTo>
                  <a:lnTo>
                    <a:pt x="5002" y="1927"/>
                  </a:lnTo>
                  <a:cubicBezTo>
                    <a:pt x="5270" y="1927"/>
                    <a:pt x="5270" y="1525"/>
                    <a:pt x="5002" y="1525"/>
                  </a:cubicBezTo>
                  <a:lnTo>
                    <a:pt x="2960" y="1525"/>
                  </a:lnTo>
                  <a:lnTo>
                    <a:pt x="2260" y="116"/>
                  </a:lnTo>
                  <a:cubicBezTo>
                    <a:pt x="2222" y="39"/>
                    <a:pt x="2145" y="1"/>
                    <a:pt x="2059" y="1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>
              <a:off x="7955145" y="2085504"/>
              <a:ext cx="234123" cy="125341"/>
            </a:xfrm>
            <a:custGeom>
              <a:avLst/>
              <a:gdLst/>
              <a:ahLst/>
              <a:cxnLst/>
              <a:rect l="l" t="t" r="r" b="b"/>
              <a:pathLst>
                <a:path w="8936" h="4784" extrusionOk="0">
                  <a:moveTo>
                    <a:pt x="8205" y="0"/>
                  </a:moveTo>
                  <a:cubicBezTo>
                    <a:pt x="8129" y="0"/>
                    <a:pt x="8052" y="48"/>
                    <a:pt x="8023" y="125"/>
                  </a:cubicBezTo>
                  <a:lnTo>
                    <a:pt x="7074" y="2483"/>
                  </a:lnTo>
                  <a:lnTo>
                    <a:pt x="6279" y="1131"/>
                  </a:lnTo>
                  <a:cubicBezTo>
                    <a:pt x="6244" y="1071"/>
                    <a:pt x="6171" y="1034"/>
                    <a:pt x="6101" y="1034"/>
                  </a:cubicBezTo>
                  <a:cubicBezTo>
                    <a:pt x="6093" y="1034"/>
                    <a:pt x="6085" y="1035"/>
                    <a:pt x="6077" y="1036"/>
                  </a:cubicBezTo>
                  <a:cubicBezTo>
                    <a:pt x="6001" y="1045"/>
                    <a:pt x="5934" y="1103"/>
                    <a:pt x="5905" y="1179"/>
                  </a:cubicBezTo>
                  <a:lnTo>
                    <a:pt x="5100" y="3911"/>
                  </a:lnTo>
                  <a:lnTo>
                    <a:pt x="4064" y="863"/>
                  </a:lnTo>
                  <a:cubicBezTo>
                    <a:pt x="4036" y="786"/>
                    <a:pt x="3969" y="738"/>
                    <a:pt x="3882" y="729"/>
                  </a:cubicBezTo>
                  <a:cubicBezTo>
                    <a:pt x="3806" y="729"/>
                    <a:pt x="3729" y="777"/>
                    <a:pt x="3691" y="853"/>
                  </a:cubicBezTo>
                  <a:lnTo>
                    <a:pt x="2665" y="2953"/>
                  </a:lnTo>
                  <a:lnTo>
                    <a:pt x="269" y="2953"/>
                  </a:lnTo>
                  <a:cubicBezTo>
                    <a:pt x="0" y="2953"/>
                    <a:pt x="0" y="3355"/>
                    <a:pt x="269" y="3355"/>
                  </a:cubicBezTo>
                  <a:lnTo>
                    <a:pt x="2790" y="3355"/>
                  </a:lnTo>
                  <a:cubicBezTo>
                    <a:pt x="2866" y="3355"/>
                    <a:pt x="2943" y="3307"/>
                    <a:pt x="2972" y="3240"/>
                  </a:cubicBezTo>
                  <a:lnTo>
                    <a:pt x="3844" y="1457"/>
                  </a:lnTo>
                  <a:lnTo>
                    <a:pt x="4917" y="4640"/>
                  </a:lnTo>
                  <a:cubicBezTo>
                    <a:pt x="4946" y="4716"/>
                    <a:pt x="5023" y="4774"/>
                    <a:pt x="5109" y="4774"/>
                  </a:cubicBezTo>
                  <a:cubicBezTo>
                    <a:pt x="5109" y="4774"/>
                    <a:pt x="5109" y="4783"/>
                    <a:pt x="5109" y="4783"/>
                  </a:cubicBezTo>
                  <a:cubicBezTo>
                    <a:pt x="5205" y="4774"/>
                    <a:pt x="5282" y="4716"/>
                    <a:pt x="5301" y="4640"/>
                  </a:cubicBezTo>
                  <a:lnTo>
                    <a:pt x="6154" y="1726"/>
                  </a:lnTo>
                  <a:lnTo>
                    <a:pt x="6930" y="3020"/>
                  </a:lnTo>
                  <a:cubicBezTo>
                    <a:pt x="6969" y="3087"/>
                    <a:pt x="7045" y="3125"/>
                    <a:pt x="7113" y="3125"/>
                  </a:cubicBezTo>
                  <a:cubicBezTo>
                    <a:pt x="7189" y="3116"/>
                    <a:pt x="7256" y="3068"/>
                    <a:pt x="7285" y="3000"/>
                  </a:cubicBezTo>
                  <a:lnTo>
                    <a:pt x="8215" y="729"/>
                  </a:lnTo>
                  <a:lnTo>
                    <a:pt x="8493" y="1352"/>
                  </a:lnTo>
                  <a:cubicBezTo>
                    <a:pt x="8530" y="1439"/>
                    <a:pt x="8600" y="1476"/>
                    <a:pt x="8671" y="1476"/>
                  </a:cubicBezTo>
                  <a:cubicBezTo>
                    <a:pt x="8802" y="1476"/>
                    <a:pt x="8935" y="1351"/>
                    <a:pt x="8867" y="1189"/>
                  </a:cubicBezTo>
                  <a:lnTo>
                    <a:pt x="8397" y="125"/>
                  </a:lnTo>
                  <a:cubicBezTo>
                    <a:pt x="8368" y="48"/>
                    <a:pt x="8292" y="0"/>
                    <a:pt x="8205" y="0"/>
                  </a:cubicBezTo>
                  <a:close/>
                </a:path>
              </a:pathLst>
            </a:cu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3"/>
          <p:cNvSpPr txBox="1">
            <a:spLocks noGrp="1"/>
          </p:cNvSpPr>
          <p:nvPr>
            <p:ph type="title"/>
          </p:nvPr>
        </p:nvSpPr>
        <p:spPr>
          <a:xfrm>
            <a:off x="720000" y="2612225"/>
            <a:ext cx="4338000" cy="10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Thankyou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3" name="Graphic 2" descr="Grinning face outline with solid fill">
            <a:extLst>
              <a:ext uri="{FF2B5EF4-FFF2-40B4-BE49-F238E27FC236}">
                <a16:creationId xmlns:a16="http://schemas.microsoft.com/office/drawing/2014/main" id="{C2B35E25-25EE-C9DA-3CC4-8015AF6AC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6818" y="2819871"/>
            <a:ext cx="650489" cy="65048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10D1D19-3098-A4EB-C406-2D0A95BB06EE}"/>
              </a:ext>
            </a:extLst>
          </p:cNvPr>
          <p:cNvSpPr/>
          <p:nvPr/>
        </p:nvSpPr>
        <p:spPr>
          <a:xfrm>
            <a:off x="5164125" y="0"/>
            <a:ext cx="3979875" cy="512119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oogle Shape;8857;p59">
            <a:extLst>
              <a:ext uri="{FF2B5EF4-FFF2-40B4-BE49-F238E27FC236}">
                <a16:creationId xmlns:a16="http://schemas.microsoft.com/office/drawing/2014/main" id="{095DAC71-DD77-9C91-1F96-F95FFA368AC2}"/>
              </a:ext>
            </a:extLst>
          </p:cNvPr>
          <p:cNvGrpSpPr/>
          <p:nvPr/>
        </p:nvGrpSpPr>
        <p:grpSpPr>
          <a:xfrm>
            <a:off x="6724166" y="3885792"/>
            <a:ext cx="2180227" cy="1207015"/>
            <a:chOff x="4294923" y="2439811"/>
            <a:chExt cx="1334436" cy="967914"/>
          </a:xfrm>
        </p:grpSpPr>
        <p:grpSp>
          <p:nvGrpSpPr>
            <p:cNvPr id="16" name="Google Shape;8858;p59">
              <a:extLst>
                <a:ext uri="{FF2B5EF4-FFF2-40B4-BE49-F238E27FC236}">
                  <a16:creationId xmlns:a16="http://schemas.microsoft.com/office/drawing/2014/main" id="{0CE1ABA8-DBA8-C91B-6FF6-C3D843DC0E6C}"/>
                </a:ext>
              </a:extLst>
            </p:cNvPr>
            <p:cNvGrpSpPr/>
            <p:nvPr/>
          </p:nvGrpSpPr>
          <p:grpSpPr>
            <a:xfrm>
              <a:off x="4960455" y="2469658"/>
              <a:ext cx="668904" cy="885524"/>
              <a:chOff x="4960455" y="2469658"/>
              <a:chExt cx="668904" cy="885524"/>
            </a:xfrm>
          </p:grpSpPr>
          <p:sp>
            <p:nvSpPr>
              <p:cNvPr id="25" name="Google Shape;8859;p59">
                <a:extLst>
                  <a:ext uri="{FF2B5EF4-FFF2-40B4-BE49-F238E27FC236}">
                    <a16:creationId xmlns:a16="http://schemas.microsoft.com/office/drawing/2014/main" id="{D064E3A5-DE1F-1C4F-A0AC-3CA7FA57B8B3}"/>
                  </a:ext>
                </a:extLst>
              </p:cNvPr>
              <p:cNvSpPr/>
              <p:nvPr/>
            </p:nvSpPr>
            <p:spPr>
              <a:xfrm>
                <a:off x="4960455" y="3257057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860;p59">
                <a:extLst>
                  <a:ext uri="{FF2B5EF4-FFF2-40B4-BE49-F238E27FC236}">
                    <a16:creationId xmlns:a16="http://schemas.microsoft.com/office/drawing/2014/main" id="{9C7CF575-DDD7-A075-1421-4D532FFF92EB}"/>
                  </a:ext>
                </a:extLst>
              </p:cNvPr>
              <p:cNvSpPr/>
              <p:nvPr/>
            </p:nvSpPr>
            <p:spPr>
              <a:xfrm>
                <a:off x="4960455" y="309958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861;p59">
                <a:extLst>
                  <a:ext uri="{FF2B5EF4-FFF2-40B4-BE49-F238E27FC236}">
                    <a16:creationId xmlns:a16="http://schemas.microsoft.com/office/drawing/2014/main" id="{A65986DA-172C-1025-C86B-FB890B65F365}"/>
                  </a:ext>
                </a:extLst>
              </p:cNvPr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862;p59">
                <a:extLst>
                  <a:ext uri="{FF2B5EF4-FFF2-40B4-BE49-F238E27FC236}">
                    <a16:creationId xmlns:a16="http://schemas.microsoft.com/office/drawing/2014/main" id="{910197B9-2688-9FB0-D52B-B4392FDD9360}"/>
                  </a:ext>
                </a:extLst>
              </p:cNvPr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863;p59">
                <a:extLst>
                  <a:ext uri="{FF2B5EF4-FFF2-40B4-BE49-F238E27FC236}">
                    <a16:creationId xmlns:a16="http://schemas.microsoft.com/office/drawing/2014/main" id="{3DAF0656-2C20-9A91-E01B-FDB4AC0DC8DA}"/>
                  </a:ext>
                </a:extLst>
              </p:cNvPr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864;p59">
                <a:extLst>
                  <a:ext uri="{FF2B5EF4-FFF2-40B4-BE49-F238E27FC236}">
                    <a16:creationId xmlns:a16="http://schemas.microsoft.com/office/drawing/2014/main" id="{EC937681-973A-3DE5-AD1F-651A35C5D86A}"/>
                  </a:ext>
                </a:extLst>
              </p:cNvPr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8865;p59">
              <a:extLst>
                <a:ext uri="{FF2B5EF4-FFF2-40B4-BE49-F238E27FC236}">
                  <a16:creationId xmlns:a16="http://schemas.microsoft.com/office/drawing/2014/main" id="{05E91410-6453-231A-16A5-72159AFDED07}"/>
                </a:ext>
              </a:extLst>
            </p:cNvPr>
            <p:cNvGrpSpPr/>
            <p:nvPr/>
          </p:nvGrpSpPr>
          <p:grpSpPr>
            <a:xfrm>
              <a:off x="4294923" y="2469658"/>
              <a:ext cx="668951" cy="885524"/>
              <a:chOff x="4294923" y="2469658"/>
              <a:chExt cx="668951" cy="885524"/>
            </a:xfrm>
          </p:grpSpPr>
          <p:sp>
            <p:nvSpPr>
              <p:cNvPr id="19" name="Google Shape;8866;p59">
                <a:extLst>
                  <a:ext uri="{FF2B5EF4-FFF2-40B4-BE49-F238E27FC236}">
                    <a16:creationId xmlns:a16="http://schemas.microsoft.com/office/drawing/2014/main" id="{311BCFB2-2808-1B4A-FF84-E89A05AD0D2C}"/>
                  </a:ext>
                </a:extLst>
              </p:cNvPr>
              <p:cNvSpPr/>
              <p:nvPr/>
            </p:nvSpPr>
            <p:spPr>
              <a:xfrm>
                <a:off x="4294923" y="3257057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867;p59">
                <a:extLst>
                  <a:ext uri="{FF2B5EF4-FFF2-40B4-BE49-F238E27FC236}">
                    <a16:creationId xmlns:a16="http://schemas.microsoft.com/office/drawing/2014/main" id="{D3974416-6ED5-9B65-9C8F-766CD596094D}"/>
                  </a:ext>
                </a:extLst>
              </p:cNvPr>
              <p:cNvSpPr/>
              <p:nvPr/>
            </p:nvSpPr>
            <p:spPr>
              <a:xfrm>
                <a:off x="4294923" y="309958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868;p59">
                <a:extLst>
                  <a:ext uri="{FF2B5EF4-FFF2-40B4-BE49-F238E27FC236}">
                    <a16:creationId xmlns:a16="http://schemas.microsoft.com/office/drawing/2014/main" id="{C7F311E0-E895-5BBE-2A36-8D1971073522}"/>
                  </a:ext>
                </a:extLst>
              </p:cNvPr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869;p59">
                <a:extLst>
                  <a:ext uri="{FF2B5EF4-FFF2-40B4-BE49-F238E27FC236}">
                    <a16:creationId xmlns:a16="http://schemas.microsoft.com/office/drawing/2014/main" id="{CF5627D8-39C6-21AB-96D9-87864337D136}"/>
                  </a:ext>
                </a:extLst>
              </p:cNvPr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870;p59">
                <a:extLst>
                  <a:ext uri="{FF2B5EF4-FFF2-40B4-BE49-F238E27FC236}">
                    <a16:creationId xmlns:a16="http://schemas.microsoft.com/office/drawing/2014/main" id="{F39D24E3-3DD0-1C2D-C6DE-6F43BD621F9F}"/>
                  </a:ext>
                </a:extLst>
              </p:cNvPr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871;p59">
                <a:extLst>
                  <a:ext uri="{FF2B5EF4-FFF2-40B4-BE49-F238E27FC236}">
                    <a16:creationId xmlns:a16="http://schemas.microsoft.com/office/drawing/2014/main" id="{452D6F58-0078-85F3-94C5-8D4B4B3CE921}"/>
                  </a:ext>
                </a:extLst>
              </p:cNvPr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8872;p59">
              <a:extLst>
                <a:ext uri="{FF2B5EF4-FFF2-40B4-BE49-F238E27FC236}">
                  <a16:creationId xmlns:a16="http://schemas.microsoft.com/office/drawing/2014/main" id="{EED3D5BC-6BD9-34A7-B5E2-D9A907D5B133}"/>
                </a:ext>
              </a:extLst>
            </p:cNvPr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rgbClr val="F2F2F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873;p59">
            <a:extLst>
              <a:ext uri="{FF2B5EF4-FFF2-40B4-BE49-F238E27FC236}">
                <a16:creationId xmlns:a16="http://schemas.microsoft.com/office/drawing/2014/main" id="{E3B5D97F-E8DD-9BE0-6A7C-8F79208D297A}"/>
              </a:ext>
            </a:extLst>
          </p:cNvPr>
          <p:cNvGrpSpPr/>
          <p:nvPr/>
        </p:nvGrpSpPr>
        <p:grpSpPr>
          <a:xfrm>
            <a:off x="5953518" y="1323462"/>
            <a:ext cx="2781578" cy="1805856"/>
            <a:chOff x="4351371" y="3547942"/>
            <a:chExt cx="1345130" cy="843475"/>
          </a:xfrm>
        </p:grpSpPr>
        <p:grpSp>
          <p:nvGrpSpPr>
            <p:cNvPr id="32" name="Google Shape;8874;p59">
              <a:extLst>
                <a:ext uri="{FF2B5EF4-FFF2-40B4-BE49-F238E27FC236}">
                  <a16:creationId xmlns:a16="http://schemas.microsoft.com/office/drawing/2014/main" id="{591C7A10-CE26-71B5-EA23-1B9B3F6D6874}"/>
                </a:ext>
              </a:extLst>
            </p:cNvPr>
            <p:cNvGrpSpPr/>
            <p:nvPr/>
          </p:nvGrpSpPr>
          <p:grpSpPr>
            <a:xfrm>
              <a:off x="4351371" y="4209917"/>
              <a:ext cx="1345130" cy="181500"/>
              <a:chOff x="4351371" y="4209917"/>
              <a:chExt cx="1345130" cy="181500"/>
            </a:xfrm>
          </p:grpSpPr>
          <p:sp>
            <p:nvSpPr>
              <p:cNvPr id="42" name="Google Shape;8875;p59">
                <a:extLst>
                  <a:ext uri="{FF2B5EF4-FFF2-40B4-BE49-F238E27FC236}">
                    <a16:creationId xmlns:a16="http://schemas.microsoft.com/office/drawing/2014/main" id="{FE0A94E9-169F-378D-E528-3D19990C8200}"/>
                  </a:ext>
                </a:extLst>
              </p:cNvPr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3" name="Google Shape;8876;p59">
                <a:extLst>
                  <a:ext uri="{FF2B5EF4-FFF2-40B4-BE49-F238E27FC236}">
                    <a16:creationId xmlns:a16="http://schemas.microsoft.com/office/drawing/2014/main" id="{8331533F-3D9C-E9F1-0B5A-9C2430440BE8}"/>
                  </a:ext>
                </a:extLst>
              </p:cNvPr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" name="Google Shape;8877;p59">
              <a:extLst>
                <a:ext uri="{FF2B5EF4-FFF2-40B4-BE49-F238E27FC236}">
                  <a16:creationId xmlns:a16="http://schemas.microsoft.com/office/drawing/2014/main" id="{105D456C-10D3-129E-383F-7E9E75B1C5FF}"/>
                </a:ext>
              </a:extLst>
            </p:cNvPr>
            <p:cNvGrpSpPr/>
            <p:nvPr/>
          </p:nvGrpSpPr>
          <p:grpSpPr>
            <a:xfrm>
              <a:off x="4403010" y="3985221"/>
              <a:ext cx="1109518" cy="181500"/>
              <a:chOff x="4403010" y="3985221"/>
              <a:chExt cx="1109518" cy="181500"/>
            </a:xfrm>
          </p:grpSpPr>
          <p:sp>
            <p:nvSpPr>
              <p:cNvPr id="40" name="Google Shape;8878;p59">
                <a:extLst>
                  <a:ext uri="{FF2B5EF4-FFF2-40B4-BE49-F238E27FC236}">
                    <a16:creationId xmlns:a16="http://schemas.microsoft.com/office/drawing/2014/main" id="{D50E8ADE-8487-6B2C-0A99-7B7011BC175E}"/>
                  </a:ext>
                </a:extLst>
              </p:cNvPr>
              <p:cNvSpPr/>
              <p:nvPr/>
            </p:nvSpPr>
            <p:spPr>
              <a:xfrm rot="10800000"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" name="Google Shape;8879;p59">
                <a:extLst>
                  <a:ext uri="{FF2B5EF4-FFF2-40B4-BE49-F238E27FC236}">
                    <a16:creationId xmlns:a16="http://schemas.microsoft.com/office/drawing/2014/main" id="{5C6EA118-C0A9-F655-0B54-4BB4471ED390}"/>
                  </a:ext>
                </a:extLst>
              </p:cNvPr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" name="Google Shape;8880;p59">
              <a:extLst>
                <a:ext uri="{FF2B5EF4-FFF2-40B4-BE49-F238E27FC236}">
                  <a16:creationId xmlns:a16="http://schemas.microsoft.com/office/drawing/2014/main" id="{55684DF5-179B-D5D5-0E15-1353EA8E2363}"/>
                </a:ext>
              </a:extLst>
            </p:cNvPr>
            <p:cNvGrpSpPr/>
            <p:nvPr/>
          </p:nvGrpSpPr>
          <p:grpSpPr>
            <a:xfrm>
              <a:off x="4618704" y="3766582"/>
              <a:ext cx="807858" cy="181500"/>
              <a:chOff x="4618704" y="3766582"/>
              <a:chExt cx="807858" cy="181500"/>
            </a:xfrm>
          </p:grpSpPr>
          <p:sp>
            <p:nvSpPr>
              <p:cNvPr id="38" name="Google Shape;8881;p59">
                <a:extLst>
                  <a:ext uri="{FF2B5EF4-FFF2-40B4-BE49-F238E27FC236}">
                    <a16:creationId xmlns:a16="http://schemas.microsoft.com/office/drawing/2014/main" id="{AE197071-932D-C936-1688-F82BF3393F4E}"/>
                  </a:ext>
                </a:extLst>
              </p:cNvPr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8882;p59">
                <a:extLst>
                  <a:ext uri="{FF2B5EF4-FFF2-40B4-BE49-F238E27FC236}">
                    <a16:creationId xmlns:a16="http://schemas.microsoft.com/office/drawing/2014/main" id="{6F9235F0-22BB-DAFA-6143-164B1A8B56AB}"/>
                  </a:ext>
                </a:extLst>
              </p:cNvPr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" name="Google Shape;8883;p59">
              <a:extLst>
                <a:ext uri="{FF2B5EF4-FFF2-40B4-BE49-F238E27FC236}">
                  <a16:creationId xmlns:a16="http://schemas.microsoft.com/office/drawing/2014/main" id="{D520DFC5-C59B-04E8-1738-1ABA5520A55A}"/>
                </a:ext>
              </a:extLst>
            </p:cNvPr>
            <p:cNvGrpSpPr/>
            <p:nvPr/>
          </p:nvGrpSpPr>
          <p:grpSpPr>
            <a:xfrm>
              <a:off x="4735238" y="3547942"/>
              <a:ext cx="462839" cy="181500"/>
              <a:chOff x="4735238" y="3547942"/>
              <a:chExt cx="462839" cy="181500"/>
            </a:xfrm>
          </p:grpSpPr>
          <p:sp>
            <p:nvSpPr>
              <p:cNvPr id="36" name="Google Shape;8884;p59">
                <a:extLst>
                  <a:ext uri="{FF2B5EF4-FFF2-40B4-BE49-F238E27FC236}">
                    <a16:creationId xmlns:a16="http://schemas.microsoft.com/office/drawing/2014/main" id="{E51DF731-2319-AEFB-0385-1D44D3C12F7C}"/>
                  </a:ext>
                </a:extLst>
              </p:cNvPr>
              <p:cNvSpPr/>
              <p:nvPr/>
            </p:nvSpPr>
            <p:spPr>
              <a:xfrm rot="10800000">
                <a:off x="4786477" y="3547942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" name="Google Shape;8885;p59">
                <a:extLst>
                  <a:ext uri="{FF2B5EF4-FFF2-40B4-BE49-F238E27FC236}">
                    <a16:creationId xmlns:a16="http://schemas.microsoft.com/office/drawing/2014/main" id="{2B40A321-504E-90C0-B98D-CF2D10056B79}"/>
                  </a:ext>
                </a:extLst>
              </p:cNvPr>
              <p:cNvCxnSpPr/>
              <p:nvPr/>
            </p:nvCxnSpPr>
            <p:spPr>
              <a:xfrm>
                <a:off x="4735238" y="3636872"/>
                <a:ext cx="1455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" name="Google Shape;8852;p59">
            <a:extLst>
              <a:ext uri="{FF2B5EF4-FFF2-40B4-BE49-F238E27FC236}">
                <a16:creationId xmlns:a16="http://schemas.microsoft.com/office/drawing/2014/main" id="{685D4F93-E405-751F-64FD-9F437D83433E}"/>
              </a:ext>
            </a:extLst>
          </p:cNvPr>
          <p:cNvGrpSpPr/>
          <p:nvPr/>
        </p:nvGrpSpPr>
        <p:grpSpPr>
          <a:xfrm>
            <a:off x="5470957" y="204448"/>
            <a:ext cx="2852430" cy="977581"/>
            <a:chOff x="5159450" y="1919950"/>
            <a:chExt cx="1541050" cy="862500"/>
          </a:xfrm>
        </p:grpSpPr>
        <p:sp>
          <p:nvSpPr>
            <p:cNvPr id="11" name="Google Shape;8853;p59">
              <a:extLst>
                <a:ext uri="{FF2B5EF4-FFF2-40B4-BE49-F238E27FC236}">
                  <a16:creationId xmlns:a16="http://schemas.microsoft.com/office/drawing/2014/main" id="{54FAA77A-6232-0993-0F19-F0540D564130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12" name="Google Shape;8854;p59">
              <a:extLst>
                <a:ext uri="{FF2B5EF4-FFF2-40B4-BE49-F238E27FC236}">
                  <a16:creationId xmlns:a16="http://schemas.microsoft.com/office/drawing/2014/main" id="{1ADB88BC-391F-6ACE-18EB-83E46DBB7B14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3" name="Google Shape;8855;p59">
                <a:extLst>
                  <a:ext uri="{FF2B5EF4-FFF2-40B4-BE49-F238E27FC236}">
                    <a16:creationId xmlns:a16="http://schemas.microsoft.com/office/drawing/2014/main" id="{590A4839-9360-DFEA-572D-BA3134260BA6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8856;p59">
                <a:extLst>
                  <a:ext uri="{FF2B5EF4-FFF2-40B4-BE49-F238E27FC236}">
                    <a16:creationId xmlns:a16="http://schemas.microsoft.com/office/drawing/2014/main" id="{B92A1639-1725-1116-BEA7-362FF2932344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54" name="Google Shape;8891;p59">
            <a:extLst>
              <a:ext uri="{FF2B5EF4-FFF2-40B4-BE49-F238E27FC236}">
                <a16:creationId xmlns:a16="http://schemas.microsoft.com/office/drawing/2014/main" id="{E5042B4D-747F-3129-CABF-7F2F8FB6407F}"/>
              </a:ext>
            </a:extLst>
          </p:cNvPr>
          <p:cNvGrpSpPr/>
          <p:nvPr/>
        </p:nvGrpSpPr>
        <p:grpSpPr>
          <a:xfrm>
            <a:off x="5515376" y="3155597"/>
            <a:ext cx="1695374" cy="1560837"/>
            <a:chOff x="727421" y="2828315"/>
            <a:chExt cx="1695374" cy="1560837"/>
          </a:xfrm>
        </p:grpSpPr>
        <p:grpSp>
          <p:nvGrpSpPr>
            <p:cNvPr id="555" name="Google Shape;8892;p59">
              <a:extLst>
                <a:ext uri="{FF2B5EF4-FFF2-40B4-BE49-F238E27FC236}">
                  <a16:creationId xmlns:a16="http://schemas.microsoft.com/office/drawing/2014/main" id="{2FAA2935-44BF-E600-633B-DA2B88C000C8}"/>
                </a:ext>
              </a:extLst>
            </p:cNvPr>
            <p:cNvGrpSpPr/>
            <p:nvPr/>
          </p:nvGrpSpPr>
          <p:grpSpPr>
            <a:xfrm>
              <a:off x="727421" y="2828315"/>
              <a:ext cx="1695374" cy="1560837"/>
              <a:chOff x="734799" y="2782450"/>
              <a:chExt cx="1571100" cy="1577400"/>
            </a:xfrm>
          </p:grpSpPr>
          <p:cxnSp>
            <p:nvCxnSpPr>
              <p:cNvPr id="614" name="Google Shape;8893;p59">
                <a:extLst>
                  <a:ext uri="{FF2B5EF4-FFF2-40B4-BE49-F238E27FC236}">
                    <a16:creationId xmlns:a16="http://schemas.microsoft.com/office/drawing/2014/main" id="{8C1A1BAB-583E-1E80-1329-AE8C6C80C898}"/>
                  </a:ext>
                </a:extLst>
              </p:cNvPr>
              <p:cNvCxnSpPr/>
              <p:nvPr/>
            </p:nvCxnSpPr>
            <p:spPr>
              <a:xfrm>
                <a:off x="743025" y="2782450"/>
                <a:ext cx="0" cy="1577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8894;p59">
                <a:extLst>
                  <a:ext uri="{FF2B5EF4-FFF2-40B4-BE49-F238E27FC236}">
                    <a16:creationId xmlns:a16="http://schemas.microsoft.com/office/drawing/2014/main" id="{3B79F43D-DABE-D568-D3E7-28956499894E}"/>
                  </a:ext>
                </a:extLst>
              </p:cNvPr>
              <p:cNvCxnSpPr/>
              <p:nvPr/>
            </p:nvCxnSpPr>
            <p:spPr>
              <a:xfrm rot="10800000">
                <a:off x="734799" y="4359850"/>
                <a:ext cx="1571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7EA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6" name="Google Shape;8895;p59">
              <a:extLst>
                <a:ext uri="{FF2B5EF4-FFF2-40B4-BE49-F238E27FC236}">
                  <a16:creationId xmlns:a16="http://schemas.microsoft.com/office/drawing/2014/main" id="{796C3516-C281-AFD3-B0D8-07625B01EB49}"/>
                </a:ext>
              </a:extLst>
            </p:cNvPr>
            <p:cNvGrpSpPr/>
            <p:nvPr/>
          </p:nvGrpSpPr>
          <p:grpSpPr>
            <a:xfrm>
              <a:off x="819108" y="2882501"/>
              <a:ext cx="1556791" cy="1426186"/>
              <a:chOff x="819108" y="2882501"/>
              <a:chExt cx="1556791" cy="1426186"/>
            </a:xfrm>
          </p:grpSpPr>
          <p:grpSp>
            <p:nvGrpSpPr>
              <p:cNvPr id="557" name="Google Shape;8896;p59">
                <a:extLst>
                  <a:ext uri="{FF2B5EF4-FFF2-40B4-BE49-F238E27FC236}">
                    <a16:creationId xmlns:a16="http://schemas.microsoft.com/office/drawing/2014/main" id="{911717F8-5C27-32CA-0FED-85BC646505A2}"/>
                  </a:ext>
                </a:extLst>
              </p:cNvPr>
              <p:cNvGrpSpPr/>
              <p:nvPr/>
            </p:nvGrpSpPr>
            <p:grpSpPr>
              <a:xfrm>
                <a:off x="819108" y="2882501"/>
                <a:ext cx="103104" cy="1426186"/>
                <a:chOff x="4674013" y="3100904"/>
                <a:chExt cx="122758" cy="1698043"/>
              </a:xfrm>
            </p:grpSpPr>
            <p:sp>
              <p:nvSpPr>
                <p:cNvPr id="607" name="Google Shape;8897;p59">
                  <a:extLst>
                    <a:ext uri="{FF2B5EF4-FFF2-40B4-BE49-F238E27FC236}">
                      <a16:creationId xmlns:a16="http://schemas.microsoft.com/office/drawing/2014/main" id="{9E7E92AE-3ADE-9388-6E75-67D25D5AD36F}"/>
                    </a:ext>
                  </a:extLst>
                </p:cNvPr>
                <p:cNvSpPr/>
                <p:nvPr/>
              </p:nvSpPr>
              <p:spPr>
                <a:xfrm>
                  <a:off x="46740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8898;p59">
                  <a:extLst>
                    <a:ext uri="{FF2B5EF4-FFF2-40B4-BE49-F238E27FC236}">
                      <a16:creationId xmlns:a16="http://schemas.microsoft.com/office/drawing/2014/main" id="{8C1C6F17-43CB-1FBD-5442-D42182CCE101}"/>
                    </a:ext>
                  </a:extLst>
                </p:cNvPr>
                <p:cNvSpPr/>
                <p:nvPr/>
              </p:nvSpPr>
              <p:spPr>
                <a:xfrm>
                  <a:off x="46740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8899;p59">
                  <a:extLst>
                    <a:ext uri="{FF2B5EF4-FFF2-40B4-BE49-F238E27FC236}">
                      <a16:creationId xmlns:a16="http://schemas.microsoft.com/office/drawing/2014/main" id="{F4859269-959C-A139-6080-21A914136184}"/>
                    </a:ext>
                  </a:extLst>
                </p:cNvPr>
                <p:cNvSpPr/>
                <p:nvPr/>
              </p:nvSpPr>
              <p:spPr>
                <a:xfrm>
                  <a:off x="46740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8900;p59">
                  <a:extLst>
                    <a:ext uri="{FF2B5EF4-FFF2-40B4-BE49-F238E27FC236}">
                      <a16:creationId xmlns:a16="http://schemas.microsoft.com/office/drawing/2014/main" id="{2A2CCB7B-673C-F14E-121D-12C5E674448B}"/>
                    </a:ext>
                  </a:extLst>
                </p:cNvPr>
                <p:cNvSpPr/>
                <p:nvPr/>
              </p:nvSpPr>
              <p:spPr>
                <a:xfrm>
                  <a:off x="46740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8901;p59">
                  <a:extLst>
                    <a:ext uri="{FF2B5EF4-FFF2-40B4-BE49-F238E27FC236}">
                      <a16:creationId xmlns:a16="http://schemas.microsoft.com/office/drawing/2014/main" id="{06F17E9A-540F-DE24-C1AF-32D8CB3BAD25}"/>
                    </a:ext>
                  </a:extLst>
                </p:cNvPr>
                <p:cNvSpPr/>
                <p:nvPr/>
              </p:nvSpPr>
              <p:spPr>
                <a:xfrm>
                  <a:off x="46740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8902;p59">
                  <a:extLst>
                    <a:ext uri="{FF2B5EF4-FFF2-40B4-BE49-F238E27FC236}">
                      <a16:creationId xmlns:a16="http://schemas.microsoft.com/office/drawing/2014/main" id="{6F6AD6C9-18CB-A25B-0703-368D659585E6}"/>
                    </a:ext>
                  </a:extLst>
                </p:cNvPr>
                <p:cNvSpPr/>
                <p:nvPr/>
              </p:nvSpPr>
              <p:spPr>
                <a:xfrm>
                  <a:off x="46740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8903;p59">
                  <a:extLst>
                    <a:ext uri="{FF2B5EF4-FFF2-40B4-BE49-F238E27FC236}">
                      <a16:creationId xmlns:a16="http://schemas.microsoft.com/office/drawing/2014/main" id="{499E80F9-039B-06DE-3183-F88EA1E26588}"/>
                    </a:ext>
                  </a:extLst>
                </p:cNvPr>
                <p:cNvSpPr/>
                <p:nvPr/>
              </p:nvSpPr>
              <p:spPr>
                <a:xfrm>
                  <a:off x="46740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8" name="Google Shape;8904;p59">
                <a:extLst>
                  <a:ext uri="{FF2B5EF4-FFF2-40B4-BE49-F238E27FC236}">
                    <a16:creationId xmlns:a16="http://schemas.microsoft.com/office/drawing/2014/main" id="{4488D009-5249-E16E-DE65-893508F0A81F}"/>
                  </a:ext>
                </a:extLst>
              </p:cNvPr>
              <p:cNvGrpSpPr/>
              <p:nvPr/>
            </p:nvGrpSpPr>
            <p:grpSpPr>
              <a:xfrm>
                <a:off x="1062475" y="2882501"/>
                <a:ext cx="103104" cy="1426186"/>
                <a:chOff x="4940438" y="3100904"/>
                <a:chExt cx="122758" cy="1698043"/>
              </a:xfrm>
            </p:grpSpPr>
            <p:sp>
              <p:nvSpPr>
                <p:cNvPr id="600" name="Google Shape;8905;p59">
                  <a:extLst>
                    <a:ext uri="{FF2B5EF4-FFF2-40B4-BE49-F238E27FC236}">
                      <a16:creationId xmlns:a16="http://schemas.microsoft.com/office/drawing/2014/main" id="{3E5B3F22-58C7-2F2F-1BE0-3DDF3C362D6E}"/>
                    </a:ext>
                  </a:extLst>
                </p:cNvPr>
                <p:cNvSpPr/>
                <p:nvPr/>
              </p:nvSpPr>
              <p:spPr>
                <a:xfrm>
                  <a:off x="4940438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8906;p59">
                  <a:extLst>
                    <a:ext uri="{FF2B5EF4-FFF2-40B4-BE49-F238E27FC236}">
                      <a16:creationId xmlns:a16="http://schemas.microsoft.com/office/drawing/2014/main" id="{16E245D3-C160-D60B-5A3F-40190BAE7FE7}"/>
                    </a:ext>
                  </a:extLst>
                </p:cNvPr>
                <p:cNvSpPr/>
                <p:nvPr/>
              </p:nvSpPr>
              <p:spPr>
                <a:xfrm>
                  <a:off x="4940438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8907;p59">
                  <a:extLst>
                    <a:ext uri="{FF2B5EF4-FFF2-40B4-BE49-F238E27FC236}">
                      <a16:creationId xmlns:a16="http://schemas.microsoft.com/office/drawing/2014/main" id="{98CBF0CF-0934-007C-1E1E-1BC4924AC054}"/>
                    </a:ext>
                  </a:extLst>
                </p:cNvPr>
                <p:cNvSpPr/>
                <p:nvPr/>
              </p:nvSpPr>
              <p:spPr>
                <a:xfrm>
                  <a:off x="4940438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8908;p59">
                  <a:extLst>
                    <a:ext uri="{FF2B5EF4-FFF2-40B4-BE49-F238E27FC236}">
                      <a16:creationId xmlns:a16="http://schemas.microsoft.com/office/drawing/2014/main" id="{67C2B58A-CAE0-0BA9-8648-45BC4B453B77}"/>
                    </a:ext>
                  </a:extLst>
                </p:cNvPr>
                <p:cNvSpPr/>
                <p:nvPr/>
              </p:nvSpPr>
              <p:spPr>
                <a:xfrm>
                  <a:off x="4940438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8909;p59">
                  <a:extLst>
                    <a:ext uri="{FF2B5EF4-FFF2-40B4-BE49-F238E27FC236}">
                      <a16:creationId xmlns:a16="http://schemas.microsoft.com/office/drawing/2014/main" id="{F8DBFA51-2373-270E-D55A-D65CC19FDA69}"/>
                    </a:ext>
                  </a:extLst>
                </p:cNvPr>
                <p:cNvSpPr/>
                <p:nvPr/>
              </p:nvSpPr>
              <p:spPr>
                <a:xfrm>
                  <a:off x="4940438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8910;p59">
                  <a:extLst>
                    <a:ext uri="{FF2B5EF4-FFF2-40B4-BE49-F238E27FC236}">
                      <a16:creationId xmlns:a16="http://schemas.microsoft.com/office/drawing/2014/main" id="{F42B25B0-A8D8-9E10-E6BE-3026037643AC}"/>
                    </a:ext>
                  </a:extLst>
                </p:cNvPr>
                <p:cNvSpPr/>
                <p:nvPr/>
              </p:nvSpPr>
              <p:spPr>
                <a:xfrm>
                  <a:off x="4940438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8911;p59">
                  <a:extLst>
                    <a:ext uri="{FF2B5EF4-FFF2-40B4-BE49-F238E27FC236}">
                      <a16:creationId xmlns:a16="http://schemas.microsoft.com/office/drawing/2014/main" id="{E800D9CB-3661-4C2C-5AB6-CF99BECE187A}"/>
                    </a:ext>
                  </a:extLst>
                </p:cNvPr>
                <p:cNvSpPr/>
                <p:nvPr/>
              </p:nvSpPr>
              <p:spPr>
                <a:xfrm>
                  <a:off x="4940438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8912;p59">
                <a:extLst>
                  <a:ext uri="{FF2B5EF4-FFF2-40B4-BE49-F238E27FC236}">
                    <a16:creationId xmlns:a16="http://schemas.microsoft.com/office/drawing/2014/main" id="{FC2CF85F-C117-E15F-8BCE-204EBF9C3E36}"/>
                  </a:ext>
                </a:extLst>
              </p:cNvPr>
              <p:cNvGrpSpPr/>
              <p:nvPr/>
            </p:nvGrpSpPr>
            <p:grpSpPr>
              <a:xfrm>
                <a:off x="1299324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93" name="Google Shape;8913;p59">
                  <a:extLst>
                    <a:ext uri="{FF2B5EF4-FFF2-40B4-BE49-F238E27FC236}">
                      <a16:creationId xmlns:a16="http://schemas.microsoft.com/office/drawing/2014/main" id="{0C3897E8-C521-62AC-846C-9508909F0D58}"/>
                    </a:ext>
                  </a:extLst>
                </p:cNvPr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8914;p59">
                  <a:extLst>
                    <a:ext uri="{FF2B5EF4-FFF2-40B4-BE49-F238E27FC236}">
                      <a16:creationId xmlns:a16="http://schemas.microsoft.com/office/drawing/2014/main" id="{1807FBE0-BED9-2BE2-3BDB-8AFA8B3BDCF8}"/>
                    </a:ext>
                  </a:extLst>
                </p:cNvPr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8915;p59">
                  <a:extLst>
                    <a:ext uri="{FF2B5EF4-FFF2-40B4-BE49-F238E27FC236}">
                      <a16:creationId xmlns:a16="http://schemas.microsoft.com/office/drawing/2014/main" id="{529A5EC8-6F3D-18FD-2AA0-32932F8FC318}"/>
                    </a:ext>
                  </a:extLst>
                </p:cNvPr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8916;p59">
                  <a:extLst>
                    <a:ext uri="{FF2B5EF4-FFF2-40B4-BE49-F238E27FC236}">
                      <a16:creationId xmlns:a16="http://schemas.microsoft.com/office/drawing/2014/main" id="{AAE67342-8E26-26C4-E1D2-74E8F0D48F50}"/>
                    </a:ext>
                  </a:extLst>
                </p:cNvPr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8917;p59">
                  <a:extLst>
                    <a:ext uri="{FF2B5EF4-FFF2-40B4-BE49-F238E27FC236}">
                      <a16:creationId xmlns:a16="http://schemas.microsoft.com/office/drawing/2014/main" id="{685E4C30-42BF-A795-7BA6-CFB207C2E738}"/>
                    </a:ext>
                  </a:extLst>
                </p:cNvPr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8918;p59">
                  <a:extLst>
                    <a:ext uri="{FF2B5EF4-FFF2-40B4-BE49-F238E27FC236}">
                      <a16:creationId xmlns:a16="http://schemas.microsoft.com/office/drawing/2014/main" id="{9EF0FF30-5F97-311A-DDF3-FCD95EC676BC}"/>
                    </a:ext>
                  </a:extLst>
                </p:cNvPr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8919;p59">
                  <a:extLst>
                    <a:ext uri="{FF2B5EF4-FFF2-40B4-BE49-F238E27FC236}">
                      <a16:creationId xmlns:a16="http://schemas.microsoft.com/office/drawing/2014/main" id="{0D01B0F8-3C0F-68E4-7B2F-28917E4945E1}"/>
                    </a:ext>
                  </a:extLst>
                </p:cNvPr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0" name="Google Shape;8920;p59">
                <a:extLst>
                  <a:ext uri="{FF2B5EF4-FFF2-40B4-BE49-F238E27FC236}">
                    <a16:creationId xmlns:a16="http://schemas.microsoft.com/office/drawing/2014/main" id="{352A3AA9-C474-15DC-BF1A-EF6A92CBDFD5}"/>
                  </a:ext>
                </a:extLst>
              </p:cNvPr>
              <p:cNvGrpSpPr/>
              <p:nvPr/>
            </p:nvGrpSpPr>
            <p:grpSpPr>
              <a:xfrm>
                <a:off x="1786057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586" name="Google Shape;8921;p59">
                  <a:extLst>
                    <a:ext uri="{FF2B5EF4-FFF2-40B4-BE49-F238E27FC236}">
                      <a16:creationId xmlns:a16="http://schemas.microsoft.com/office/drawing/2014/main" id="{090EA686-13A0-4149-3F42-6AAB0BEBB1CD}"/>
                    </a:ext>
                  </a:extLst>
                </p:cNvPr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8922;p59">
                  <a:extLst>
                    <a:ext uri="{FF2B5EF4-FFF2-40B4-BE49-F238E27FC236}">
                      <a16:creationId xmlns:a16="http://schemas.microsoft.com/office/drawing/2014/main" id="{2D44137B-0E3E-D716-602C-69A5E7CDE7AC}"/>
                    </a:ext>
                  </a:extLst>
                </p:cNvPr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8923;p59">
                  <a:extLst>
                    <a:ext uri="{FF2B5EF4-FFF2-40B4-BE49-F238E27FC236}">
                      <a16:creationId xmlns:a16="http://schemas.microsoft.com/office/drawing/2014/main" id="{B097D81C-BB53-ECD0-B43F-AB1245E42635}"/>
                    </a:ext>
                  </a:extLst>
                </p:cNvPr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8924;p59">
                  <a:extLst>
                    <a:ext uri="{FF2B5EF4-FFF2-40B4-BE49-F238E27FC236}">
                      <a16:creationId xmlns:a16="http://schemas.microsoft.com/office/drawing/2014/main" id="{D22FB93D-30F9-0DAC-7105-56F17FF426B3}"/>
                    </a:ext>
                  </a:extLst>
                </p:cNvPr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8925;p59">
                  <a:extLst>
                    <a:ext uri="{FF2B5EF4-FFF2-40B4-BE49-F238E27FC236}">
                      <a16:creationId xmlns:a16="http://schemas.microsoft.com/office/drawing/2014/main" id="{F0D4953B-E8B0-9D37-999C-B2B0C8765092}"/>
                    </a:ext>
                  </a:extLst>
                </p:cNvPr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8926;p59">
                  <a:extLst>
                    <a:ext uri="{FF2B5EF4-FFF2-40B4-BE49-F238E27FC236}">
                      <a16:creationId xmlns:a16="http://schemas.microsoft.com/office/drawing/2014/main" id="{3DBCE609-1F79-3943-51E2-EED2466985A4}"/>
                    </a:ext>
                  </a:extLst>
                </p:cNvPr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8927;p59">
                  <a:extLst>
                    <a:ext uri="{FF2B5EF4-FFF2-40B4-BE49-F238E27FC236}">
                      <a16:creationId xmlns:a16="http://schemas.microsoft.com/office/drawing/2014/main" id="{BA900B48-B528-B889-52D1-092879DB311C}"/>
                    </a:ext>
                  </a:extLst>
                </p:cNvPr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1" name="Google Shape;8928;p59">
                <a:extLst>
                  <a:ext uri="{FF2B5EF4-FFF2-40B4-BE49-F238E27FC236}">
                    <a16:creationId xmlns:a16="http://schemas.microsoft.com/office/drawing/2014/main" id="{825A770D-D943-D982-9EAB-0108298F44E5}"/>
                  </a:ext>
                </a:extLst>
              </p:cNvPr>
              <p:cNvGrpSpPr/>
              <p:nvPr/>
            </p:nvGrpSpPr>
            <p:grpSpPr>
              <a:xfrm>
                <a:off x="2029422" y="2882501"/>
                <a:ext cx="103104" cy="1426186"/>
                <a:chOff x="6805413" y="3100904"/>
                <a:chExt cx="122758" cy="1698043"/>
              </a:xfrm>
            </p:grpSpPr>
            <p:sp>
              <p:nvSpPr>
                <p:cNvPr id="579" name="Google Shape;8929;p59">
                  <a:extLst>
                    <a:ext uri="{FF2B5EF4-FFF2-40B4-BE49-F238E27FC236}">
                      <a16:creationId xmlns:a16="http://schemas.microsoft.com/office/drawing/2014/main" id="{9AEC5440-771C-DD42-EC4D-23073E5E1B88}"/>
                    </a:ext>
                  </a:extLst>
                </p:cNvPr>
                <p:cNvSpPr/>
                <p:nvPr/>
              </p:nvSpPr>
              <p:spPr>
                <a:xfrm>
                  <a:off x="680541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8930;p59">
                  <a:extLst>
                    <a:ext uri="{FF2B5EF4-FFF2-40B4-BE49-F238E27FC236}">
                      <a16:creationId xmlns:a16="http://schemas.microsoft.com/office/drawing/2014/main" id="{74A971C5-6C64-FB86-74F9-EDC9AFA21C44}"/>
                    </a:ext>
                  </a:extLst>
                </p:cNvPr>
                <p:cNvSpPr/>
                <p:nvPr/>
              </p:nvSpPr>
              <p:spPr>
                <a:xfrm>
                  <a:off x="680541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8931;p59">
                  <a:extLst>
                    <a:ext uri="{FF2B5EF4-FFF2-40B4-BE49-F238E27FC236}">
                      <a16:creationId xmlns:a16="http://schemas.microsoft.com/office/drawing/2014/main" id="{E0988817-EB48-E445-F1E9-26C60EC6EB7F}"/>
                    </a:ext>
                  </a:extLst>
                </p:cNvPr>
                <p:cNvSpPr/>
                <p:nvPr/>
              </p:nvSpPr>
              <p:spPr>
                <a:xfrm>
                  <a:off x="680541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8932;p59">
                  <a:extLst>
                    <a:ext uri="{FF2B5EF4-FFF2-40B4-BE49-F238E27FC236}">
                      <a16:creationId xmlns:a16="http://schemas.microsoft.com/office/drawing/2014/main" id="{294A8949-8B66-1E78-99A4-882DC41A030B}"/>
                    </a:ext>
                  </a:extLst>
                </p:cNvPr>
                <p:cNvSpPr/>
                <p:nvPr/>
              </p:nvSpPr>
              <p:spPr>
                <a:xfrm>
                  <a:off x="680541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8933;p59">
                  <a:extLst>
                    <a:ext uri="{FF2B5EF4-FFF2-40B4-BE49-F238E27FC236}">
                      <a16:creationId xmlns:a16="http://schemas.microsoft.com/office/drawing/2014/main" id="{150E8357-A979-FE08-B016-0C8B18D58D8A}"/>
                    </a:ext>
                  </a:extLst>
                </p:cNvPr>
                <p:cNvSpPr/>
                <p:nvPr/>
              </p:nvSpPr>
              <p:spPr>
                <a:xfrm>
                  <a:off x="680541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8934;p59">
                  <a:extLst>
                    <a:ext uri="{FF2B5EF4-FFF2-40B4-BE49-F238E27FC236}">
                      <a16:creationId xmlns:a16="http://schemas.microsoft.com/office/drawing/2014/main" id="{AA289658-B042-EF70-23E9-B399016C9F2B}"/>
                    </a:ext>
                  </a:extLst>
                </p:cNvPr>
                <p:cNvSpPr/>
                <p:nvPr/>
              </p:nvSpPr>
              <p:spPr>
                <a:xfrm>
                  <a:off x="680541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8935;p59">
                  <a:extLst>
                    <a:ext uri="{FF2B5EF4-FFF2-40B4-BE49-F238E27FC236}">
                      <a16:creationId xmlns:a16="http://schemas.microsoft.com/office/drawing/2014/main" id="{7D4D94EF-7E62-C6B0-9FA4-781EBA8E6166}"/>
                    </a:ext>
                  </a:extLst>
                </p:cNvPr>
                <p:cNvSpPr/>
                <p:nvPr/>
              </p:nvSpPr>
              <p:spPr>
                <a:xfrm>
                  <a:off x="680541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3" name="Google Shape;8936;p59">
                <a:extLst>
                  <a:ext uri="{FF2B5EF4-FFF2-40B4-BE49-F238E27FC236}">
                    <a16:creationId xmlns:a16="http://schemas.microsoft.com/office/drawing/2014/main" id="{AB4E7908-2923-0F43-9C82-83F9CDC53D8C}"/>
                  </a:ext>
                </a:extLst>
              </p:cNvPr>
              <p:cNvGrpSpPr/>
              <p:nvPr/>
            </p:nvGrpSpPr>
            <p:grpSpPr>
              <a:xfrm>
                <a:off x="2272795" y="2882501"/>
                <a:ext cx="103104" cy="1426186"/>
                <a:chOff x="5206863" y="3100904"/>
                <a:chExt cx="122758" cy="1698043"/>
              </a:xfrm>
            </p:grpSpPr>
            <p:sp>
              <p:nvSpPr>
                <p:cNvPr id="572" name="Google Shape;8937;p59">
                  <a:extLst>
                    <a:ext uri="{FF2B5EF4-FFF2-40B4-BE49-F238E27FC236}">
                      <a16:creationId xmlns:a16="http://schemas.microsoft.com/office/drawing/2014/main" id="{8913409B-BFEC-B568-4BB5-3918EE85C23A}"/>
                    </a:ext>
                  </a:extLst>
                </p:cNvPr>
                <p:cNvSpPr/>
                <p:nvPr/>
              </p:nvSpPr>
              <p:spPr>
                <a:xfrm>
                  <a:off x="5206863" y="3100904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8938;p59">
                  <a:extLst>
                    <a:ext uri="{FF2B5EF4-FFF2-40B4-BE49-F238E27FC236}">
                      <a16:creationId xmlns:a16="http://schemas.microsoft.com/office/drawing/2014/main" id="{E722FC20-8DCC-3808-7BF4-3C332F39689A}"/>
                    </a:ext>
                  </a:extLst>
                </p:cNvPr>
                <p:cNvSpPr/>
                <p:nvPr/>
              </p:nvSpPr>
              <p:spPr>
                <a:xfrm>
                  <a:off x="5206863" y="3363453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8939;p59">
                  <a:extLst>
                    <a:ext uri="{FF2B5EF4-FFF2-40B4-BE49-F238E27FC236}">
                      <a16:creationId xmlns:a16="http://schemas.microsoft.com/office/drawing/2014/main" id="{319F16F1-E0B4-3F28-C232-779CB369459C}"/>
                    </a:ext>
                  </a:extLst>
                </p:cNvPr>
                <p:cNvSpPr/>
                <p:nvPr/>
              </p:nvSpPr>
              <p:spPr>
                <a:xfrm>
                  <a:off x="5206863" y="3625992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8940;p59">
                  <a:extLst>
                    <a:ext uri="{FF2B5EF4-FFF2-40B4-BE49-F238E27FC236}">
                      <a16:creationId xmlns:a16="http://schemas.microsoft.com/office/drawing/2014/main" id="{9AD6EA13-AE29-D89B-FB2B-44486DB22794}"/>
                    </a:ext>
                  </a:extLst>
                </p:cNvPr>
                <p:cNvSpPr/>
                <p:nvPr/>
              </p:nvSpPr>
              <p:spPr>
                <a:xfrm>
                  <a:off x="5206863" y="3888561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8941;p59">
                  <a:extLst>
                    <a:ext uri="{FF2B5EF4-FFF2-40B4-BE49-F238E27FC236}">
                      <a16:creationId xmlns:a16="http://schemas.microsoft.com/office/drawing/2014/main" id="{0EAA8747-B24D-041C-3FA4-8E7854C9506A}"/>
                    </a:ext>
                  </a:extLst>
                </p:cNvPr>
                <p:cNvSpPr/>
                <p:nvPr/>
              </p:nvSpPr>
              <p:spPr>
                <a:xfrm>
                  <a:off x="5206863" y="4151100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8942;p59">
                  <a:extLst>
                    <a:ext uri="{FF2B5EF4-FFF2-40B4-BE49-F238E27FC236}">
                      <a16:creationId xmlns:a16="http://schemas.microsoft.com/office/drawing/2014/main" id="{552B5DA6-2008-AA0F-3A97-CF4E296240CB}"/>
                    </a:ext>
                  </a:extLst>
                </p:cNvPr>
                <p:cNvSpPr/>
                <p:nvPr/>
              </p:nvSpPr>
              <p:spPr>
                <a:xfrm>
                  <a:off x="5206863" y="4413650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8943;p59">
                  <a:extLst>
                    <a:ext uri="{FF2B5EF4-FFF2-40B4-BE49-F238E27FC236}">
                      <a16:creationId xmlns:a16="http://schemas.microsoft.com/office/drawing/2014/main" id="{8764397E-33FD-CCD0-8B62-F526890B9BA4}"/>
                    </a:ext>
                  </a:extLst>
                </p:cNvPr>
                <p:cNvSpPr/>
                <p:nvPr/>
              </p:nvSpPr>
              <p:spPr>
                <a:xfrm>
                  <a:off x="5206863" y="4676209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 w="19050" cap="flat" cmpd="sng">
                  <a:solidFill>
                    <a:srgbClr val="869FB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" name="Google Shape;8944;p59">
                <a:extLst>
                  <a:ext uri="{FF2B5EF4-FFF2-40B4-BE49-F238E27FC236}">
                    <a16:creationId xmlns:a16="http://schemas.microsoft.com/office/drawing/2014/main" id="{72E2C72D-7797-6BE1-1CE6-6E3F25E404C1}"/>
                  </a:ext>
                </a:extLst>
              </p:cNvPr>
              <p:cNvGrpSpPr/>
              <p:nvPr/>
            </p:nvGrpSpPr>
            <p:grpSpPr>
              <a:xfrm>
                <a:off x="1542694" y="2882501"/>
                <a:ext cx="103104" cy="1426186"/>
                <a:chOff x="6006138" y="3143629"/>
                <a:chExt cx="122758" cy="1698043"/>
              </a:xfrm>
            </p:grpSpPr>
            <p:sp>
              <p:nvSpPr>
                <p:cNvPr id="565" name="Google Shape;8945;p59">
                  <a:extLst>
                    <a:ext uri="{FF2B5EF4-FFF2-40B4-BE49-F238E27FC236}">
                      <a16:creationId xmlns:a16="http://schemas.microsoft.com/office/drawing/2014/main" id="{99AF6C14-2E35-E6FD-D3A7-BF346B6AA199}"/>
                    </a:ext>
                  </a:extLst>
                </p:cNvPr>
                <p:cNvSpPr/>
                <p:nvPr/>
              </p:nvSpPr>
              <p:spPr>
                <a:xfrm>
                  <a:off x="6006138" y="3143629"/>
                  <a:ext cx="12275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0" extrusionOk="0">
                      <a:moveTo>
                        <a:pt x="6191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1" y="12379"/>
                      </a:cubicBezTo>
                      <a:cubicBezTo>
                        <a:pt x="9610" y="12379"/>
                        <a:pt x="12381" y="9608"/>
                        <a:pt x="12381" y="6190"/>
                      </a:cubicBezTo>
                      <a:cubicBezTo>
                        <a:pt x="12381" y="2772"/>
                        <a:pt x="9610" y="1"/>
                        <a:pt x="619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8946;p59">
                  <a:extLst>
                    <a:ext uri="{FF2B5EF4-FFF2-40B4-BE49-F238E27FC236}">
                      <a16:creationId xmlns:a16="http://schemas.microsoft.com/office/drawing/2014/main" id="{6A788731-D62F-5FD9-EE03-9DEFB2B88D9A}"/>
                    </a:ext>
                  </a:extLst>
                </p:cNvPr>
                <p:cNvSpPr/>
                <p:nvPr/>
              </p:nvSpPr>
              <p:spPr>
                <a:xfrm>
                  <a:off x="6006138" y="3406178"/>
                  <a:ext cx="12275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1" h="12381" extrusionOk="0">
                      <a:moveTo>
                        <a:pt x="6191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10"/>
                        <a:pt x="2771" y="12381"/>
                        <a:pt x="6191" y="12381"/>
                      </a:cubicBezTo>
                      <a:cubicBezTo>
                        <a:pt x="9610" y="12381"/>
                        <a:pt x="12381" y="9610"/>
                        <a:pt x="12381" y="6191"/>
                      </a:cubicBezTo>
                      <a:cubicBezTo>
                        <a:pt x="12381" y="2771"/>
                        <a:pt x="9610" y="0"/>
                        <a:pt x="619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8947;p59">
                  <a:extLst>
                    <a:ext uri="{FF2B5EF4-FFF2-40B4-BE49-F238E27FC236}">
                      <a16:creationId xmlns:a16="http://schemas.microsoft.com/office/drawing/2014/main" id="{024D4091-1C12-4AA0-5BE2-50DCA7D897DC}"/>
                    </a:ext>
                  </a:extLst>
                </p:cNvPr>
                <p:cNvSpPr/>
                <p:nvPr/>
              </p:nvSpPr>
              <p:spPr>
                <a:xfrm>
                  <a:off x="6006138" y="3668717"/>
                  <a:ext cx="122738" cy="12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2" extrusionOk="0">
                      <a:moveTo>
                        <a:pt x="6190" y="1"/>
                      </a:moveTo>
                      <a:cubicBezTo>
                        <a:pt x="2771" y="1"/>
                        <a:pt x="0" y="2774"/>
                        <a:pt x="0" y="6192"/>
                      </a:cubicBezTo>
                      <a:cubicBezTo>
                        <a:pt x="0" y="9610"/>
                        <a:pt x="2771" y="12381"/>
                        <a:pt x="6190" y="12381"/>
                      </a:cubicBezTo>
                      <a:cubicBezTo>
                        <a:pt x="9608" y="12381"/>
                        <a:pt x="12379" y="9610"/>
                        <a:pt x="12379" y="6192"/>
                      </a:cubicBezTo>
                      <a:cubicBezTo>
                        <a:pt x="12379" y="2774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8948;p59">
                  <a:extLst>
                    <a:ext uri="{FF2B5EF4-FFF2-40B4-BE49-F238E27FC236}">
                      <a16:creationId xmlns:a16="http://schemas.microsoft.com/office/drawing/2014/main" id="{398CBCD5-12E8-3223-1C19-050385463F68}"/>
                    </a:ext>
                  </a:extLst>
                </p:cNvPr>
                <p:cNvSpPr/>
                <p:nvPr/>
              </p:nvSpPr>
              <p:spPr>
                <a:xfrm>
                  <a:off x="6006138" y="3931286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8949;p59">
                  <a:extLst>
                    <a:ext uri="{FF2B5EF4-FFF2-40B4-BE49-F238E27FC236}">
                      <a16:creationId xmlns:a16="http://schemas.microsoft.com/office/drawing/2014/main" id="{8A3D5F04-10A4-48C6-52ED-91EE15BB24D1}"/>
                    </a:ext>
                  </a:extLst>
                </p:cNvPr>
                <p:cNvSpPr/>
                <p:nvPr/>
              </p:nvSpPr>
              <p:spPr>
                <a:xfrm>
                  <a:off x="6006138" y="4193825"/>
                  <a:ext cx="122738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0" extrusionOk="0">
                      <a:moveTo>
                        <a:pt x="6190" y="1"/>
                      </a:moveTo>
                      <a:cubicBezTo>
                        <a:pt x="2771" y="1"/>
                        <a:pt x="0" y="2772"/>
                        <a:pt x="0" y="6190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90"/>
                      </a:cubicBezTo>
                      <a:cubicBezTo>
                        <a:pt x="12379" y="2772"/>
                        <a:pt x="9608" y="1"/>
                        <a:pt x="6190" y="1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8950;p59">
                  <a:extLst>
                    <a:ext uri="{FF2B5EF4-FFF2-40B4-BE49-F238E27FC236}">
                      <a16:creationId xmlns:a16="http://schemas.microsoft.com/office/drawing/2014/main" id="{EC46F710-EA6C-246C-0CB0-753E65D839DF}"/>
                    </a:ext>
                  </a:extLst>
                </p:cNvPr>
                <p:cNvSpPr/>
                <p:nvPr/>
              </p:nvSpPr>
              <p:spPr>
                <a:xfrm>
                  <a:off x="6006138" y="4456375"/>
                  <a:ext cx="122738" cy="122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81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91"/>
                      </a:cubicBezTo>
                      <a:cubicBezTo>
                        <a:pt x="0" y="9609"/>
                        <a:pt x="2771" y="12380"/>
                        <a:pt x="6190" y="12380"/>
                      </a:cubicBezTo>
                      <a:cubicBezTo>
                        <a:pt x="9608" y="12380"/>
                        <a:pt x="12379" y="9609"/>
                        <a:pt x="12379" y="6191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8951;p59">
                  <a:extLst>
                    <a:ext uri="{FF2B5EF4-FFF2-40B4-BE49-F238E27FC236}">
                      <a16:creationId xmlns:a16="http://schemas.microsoft.com/office/drawing/2014/main" id="{E2C923A6-6196-D5D5-A3C1-DECDA242164A}"/>
                    </a:ext>
                  </a:extLst>
                </p:cNvPr>
                <p:cNvSpPr/>
                <p:nvPr/>
              </p:nvSpPr>
              <p:spPr>
                <a:xfrm>
                  <a:off x="6006138" y="4718934"/>
                  <a:ext cx="122738" cy="12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9" h="12379" extrusionOk="0">
                      <a:moveTo>
                        <a:pt x="6190" y="0"/>
                      </a:moveTo>
                      <a:cubicBezTo>
                        <a:pt x="2771" y="0"/>
                        <a:pt x="0" y="2771"/>
                        <a:pt x="0" y="6189"/>
                      </a:cubicBezTo>
                      <a:cubicBezTo>
                        <a:pt x="0" y="9608"/>
                        <a:pt x="2771" y="12379"/>
                        <a:pt x="6190" y="12379"/>
                      </a:cubicBezTo>
                      <a:cubicBezTo>
                        <a:pt x="9608" y="12379"/>
                        <a:pt x="12379" y="9608"/>
                        <a:pt x="12379" y="6189"/>
                      </a:cubicBezTo>
                      <a:cubicBezTo>
                        <a:pt x="12379" y="2771"/>
                        <a:pt x="9608" y="0"/>
                        <a:pt x="6190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>
            <a:spLocks noGrp="1"/>
          </p:cNvSpPr>
          <p:nvPr>
            <p:ph type="title"/>
          </p:nvPr>
        </p:nvSpPr>
        <p:spPr>
          <a:xfrm>
            <a:off x="719999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Problem Statement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292" name="Google Shape;292;p25"/>
          <p:cNvSpPr txBox="1">
            <a:spLocks noGrp="1"/>
          </p:cNvSpPr>
          <p:nvPr>
            <p:ph type="body" idx="4294967295"/>
          </p:nvPr>
        </p:nvSpPr>
        <p:spPr>
          <a:xfrm>
            <a:off x="738806" y="1164338"/>
            <a:ext cx="7329600" cy="31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2400" dirty="0"/>
              <a:t>Map the patient journey within a healthcare system, from admission to discharge. Highlight opportunities to enhance patient experience and optimize operational efficiency</a:t>
            </a:r>
            <a:r>
              <a:rPr lang="en-US" sz="1200" dirty="0"/>
              <a:t>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09C2817-881D-0D6A-029D-F49E7FED1392}"/>
              </a:ext>
            </a:extLst>
          </p:cNvPr>
          <p:cNvSpPr/>
          <p:nvPr/>
        </p:nvSpPr>
        <p:spPr>
          <a:xfrm>
            <a:off x="1093062" y="2571750"/>
            <a:ext cx="777608" cy="791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10" name="Google Shape;310;p26"/>
          <p:cNvGrpSpPr/>
          <p:nvPr/>
        </p:nvGrpSpPr>
        <p:grpSpPr>
          <a:xfrm>
            <a:off x="2640213" y="1650925"/>
            <a:ext cx="791700" cy="791700"/>
            <a:chOff x="1105200" y="2323875"/>
            <a:chExt cx="791700" cy="791700"/>
          </a:xfrm>
        </p:grpSpPr>
        <p:sp>
          <p:nvSpPr>
            <p:cNvPr id="311" name="Google Shape;311;p26"/>
            <p:cNvSpPr/>
            <p:nvPr/>
          </p:nvSpPr>
          <p:spPr>
            <a:xfrm>
              <a:off x="1181400" y="2400075"/>
              <a:ext cx="639300" cy="639300"/>
            </a:xfrm>
            <a:prstGeom prst="ellipse">
              <a:avLst/>
            </a:pr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1105200" y="2323875"/>
              <a:ext cx="791700" cy="791700"/>
            </a:xfrm>
            <a:prstGeom prst="ellipse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" name="Google Shape;322;p26"/>
          <p:cNvGrpSpPr/>
          <p:nvPr/>
        </p:nvGrpSpPr>
        <p:grpSpPr>
          <a:xfrm>
            <a:off x="7259238" y="2641525"/>
            <a:ext cx="791700" cy="791700"/>
            <a:chOff x="1105200" y="2323875"/>
            <a:chExt cx="791700" cy="791700"/>
          </a:xfrm>
        </p:grpSpPr>
        <p:sp>
          <p:nvSpPr>
            <p:cNvPr id="323" name="Google Shape;323;p26"/>
            <p:cNvSpPr/>
            <p:nvPr/>
          </p:nvSpPr>
          <p:spPr>
            <a:xfrm>
              <a:off x="1181400" y="2400075"/>
              <a:ext cx="639300" cy="639300"/>
            </a:xfrm>
            <a:prstGeom prst="ellipse">
              <a:avLst/>
            </a:pr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105200" y="2323875"/>
              <a:ext cx="791700" cy="791700"/>
            </a:xfrm>
            <a:prstGeom prst="ellipse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26"/>
          <p:cNvSpPr txBox="1">
            <a:spLocks noGrp="1"/>
          </p:cNvSpPr>
          <p:nvPr>
            <p:ph type="title" idx="18"/>
          </p:nvPr>
        </p:nvSpPr>
        <p:spPr>
          <a:xfrm>
            <a:off x="719999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Contents</a:t>
            </a:r>
            <a:endParaRPr dirty="0"/>
          </a:p>
        </p:txBody>
      </p:sp>
      <p:cxnSp>
        <p:nvCxnSpPr>
          <p:cNvPr id="325" name="Google Shape;325;p26"/>
          <p:cNvCxnSpPr/>
          <p:nvPr/>
        </p:nvCxnSpPr>
        <p:spPr>
          <a:xfrm rot="10800000">
            <a:off x="3426769" y="2155967"/>
            <a:ext cx="868200" cy="60150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6"/>
          <p:cNvCxnSpPr/>
          <p:nvPr/>
        </p:nvCxnSpPr>
        <p:spPr>
          <a:xfrm rot="10800000" flipH="1">
            <a:off x="4849121" y="2155967"/>
            <a:ext cx="868200" cy="60150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6"/>
          <p:cNvCxnSpPr/>
          <p:nvPr/>
        </p:nvCxnSpPr>
        <p:spPr>
          <a:xfrm rot="10800000">
            <a:off x="6494932" y="2155967"/>
            <a:ext cx="868200" cy="60150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" name="Google Shape;329;p26"/>
          <p:cNvSpPr txBox="1">
            <a:spLocks noGrp="1"/>
          </p:cNvSpPr>
          <p:nvPr>
            <p:ph type="title" idx="3"/>
          </p:nvPr>
        </p:nvSpPr>
        <p:spPr>
          <a:xfrm>
            <a:off x="2728713" y="180133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332;p26"/>
          <p:cNvSpPr txBox="1">
            <a:spLocks noGrp="1"/>
          </p:cNvSpPr>
          <p:nvPr>
            <p:ph type="title" idx="5"/>
          </p:nvPr>
        </p:nvSpPr>
        <p:spPr>
          <a:xfrm>
            <a:off x="7347738" y="2808000"/>
            <a:ext cx="614700" cy="45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0D2AB-E87C-5A16-46B5-E9534D113AB6}"/>
              </a:ext>
            </a:extLst>
          </p:cNvPr>
          <p:cNvSpPr/>
          <p:nvPr/>
        </p:nvSpPr>
        <p:spPr>
          <a:xfrm>
            <a:off x="5717324" y="1693177"/>
            <a:ext cx="777608" cy="8009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84E938-FF22-ACED-7FF3-7D3E813704CD}"/>
              </a:ext>
            </a:extLst>
          </p:cNvPr>
          <p:cNvSpPr/>
          <p:nvPr/>
        </p:nvSpPr>
        <p:spPr>
          <a:xfrm>
            <a:off x="2650596" y="1646684"/>
            <a:ext cx="777608" cy="791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A8076B-31E3-320A-0A0A-5C90D31EA250}"/>
              </a:ext>
            </a:extLst>
          </p:cNvPr>
          <p:cNvSpPr/>
          <p:nvPr/>
        </p:nvSpPr>
        <p:spPr>
          <a:xfrm>
            <a:off x="8117101" y="1573413"/>
            <a:ext cx="777608" cy="791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6C30DC-F6F9-6E15-FBE7-7F406672AEC1}"/>
              </a:ext>
            </a:extLst>
          </p:cNvPr>
          <p:cNvSpPr/>
          <p:nvPr/>
        </p:nvSpPr>
        <p:spPr>
          <a:xfrm>
            <a:off x="7253113" y="2618564"/>
            <a:ext cx="777608" cy="791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Google Shape;325;p26">
            <a:extLst>
              <a:ext uri="{FF2B5EF4-FFF2-40B4-BE49-F238E27FC236}">
                <a16:creationId xmlns:a16="http://schemas.microsoft.com/office/drawing/2014/main" id="{F6BED2A4-DD31-552E-116B-0A952D62ACA1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1756792" y="2042534"/>
            <a:ext cx="893804" cy="645158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7" name="Graphic 16" descr="Heartbeat with solid fill">
            <a:extLst>
              <a:ext uri="{FF2B5EF4-FFF2-40B4-BE49-F238E27FC236}">
                <a16:creationId xmlns:a16="http://schemas.microsoft.com/office/drawing/2014/main" id="{0DA3FD4F-8706-E39E-6E98-40842FD67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3414" y="1769198"/>
            <a:ext cx="678214" cy="66918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7709CBC-4C69-F6C1-AF87-616AB6E2A99A}"/>
              </a:ext>
            </a:extLst>
          </p:cNvPr>
          <p:cNvSpPr/>
          <p:nvPr/>
        </p:nvSpPr>
        <p:spPr>
          <a:xfrm>
            <a:off x="192338" y="1405480"/>
            <a:ext cx="777608" cy="791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Graphic 2" descr="Employee badge with solid fill">
            <a:extLst>
              <a:ext uri="{FF2B5EF4-FFF2-40B4-BE49-F238E27FC236}">
                <a16:creationId xmlns:a16="http://schemas.microsoft.com/office/drawing/2014/main" id="{2F5D318B-58C2-A04B-C26D-DAE8D0684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291" y="1454332"/>
            <a:ext cx="639301" cy="639301"/>
          </a:xfrm>
          <a:prstGeom prst="rect">
            <a:avLst/>
          </a:prstGeom>
        </p:spPr>
      </p:pic>
      <p:pic>
        <p:nvPicPr>
          <p:cNvPr id="19" name="Graphic 18" descr="Clock with solid fill">
            <a:extLst>
              <a:ext uri="{FF2B5EF4-FFF2-40B4-BE49-F238E27FC236}">
                <a16:creationId xmlns:a16="http://schemas.microsoft.com/office/drawing/2014/main" id="{38D1DC5F-ACE3-1B1E-0948-E979C3EA33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5925" y="1599913"/>
            <a:ext cx="914400" cy="9144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A59DCC65-9700-D1D8-9D42-A7CCA8816446}"/>
              </a:ext>
            </a:extLst>
          </p:cNvPr>
          <p:cNvSpPr/>
          <p:nvPr/>
        </p:nvSpPr>
        <p:spPr>
          <a:xfrm>
            <a:off x="4171881" y="2641525"/>
            <a:ext cx="777608" cy="7917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Graphic 4" descr="Stethoscope with solid fill">
            <a:extLst>
              <a:ext uri="{FF2B5EF4-FFF2-40B4-BE49-F238E27FC236}">
                <a16:creationId xmlns:a16="http://schemas.microsoft.com/office/drawing/2014/main" id="{CA6CE80B-0BB7-4C79-408B-6B985B6C2A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1248" y="2767528"/>
            <a:ext cx="601501" cy="601501"/>
          </a:xfrm>
          <a:prstGeom prst="rect">
            <a:avLst/>
          </a:prstGeom>
        </p:spPr>
      </p:pic>
      <p:pic>
        <p:nvPicPr>
          <p:cNvPr id="23" name="Graphic 22" descr="Stopwatch with solid fill">
            <a:extLst>
              <a:ext uri="{FF2B5EF4-FFF2-40B4-BE49-F238E27FC236}">
                <a16:creationId xmlns:a16="http://schemas.microsoft.com/office/drawing/2014/main" id="{4C6FD66F-24A2-47B7-51E7-63FFDD53F0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38606" y="2611102"/>
            <a:ext cx="806622" cy="806622"/>
          </a:xfrm>
          <a:prstGeom prst="rect">
            <a:avLst/>
          </a:prstGeom>
        </p:spPr>
      </p:pic>
      <p:pic>
        <p:nvPicPr>
          <p:cNvPr id="4" name="Graphic 3" descr="Man and woman with solid fill">
            <a:extLst>
              <a:ext uri="{FF2B5EF4-FFF2-40B4-BE49-F238E27FC236}">
                <a16:creationId xmlns:a16="http://schemas.microsoft.com/office/drawing/2014/main" id="{4DA9CF70-5ACC-5A60-2923-7F704B2F31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06328" y="2684723"/>
            <a:ext cx="532026" cy="532026"/>
          </a:xfrm>
          <a:prstGeom prst="rect">
            <a:avLst/>
          </a:prstGeom>
        </p:spPr>
      </p:pic>
      <p:pic>
        <p:nvPicPr>
          <p:cNvPr id="16" name="Graphic 15" descr="Brain with solid fill">
            <a:extLst>
              <a:ext uri="{FF2B5EF4-FFF2-40B4-BE49-F238E27FC236}">
                <a16:creationId xmlns:a16="http://schemas.microsoft.com/office/drawing/2014/main" id="{D89FD9D2-9870-80AA-74A8-F13B90437DD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98691" y="1662655"/>
            <a:ext cx="614428" cy="614428"/>
          </a:xfrm>
          <a:prstGeom prst="rect">
            <a:avLst/>
          </a:prstGeom>
        </p:spPr>
      </p:pic>
      <p:cxnSp>
        <p:nvCxnSpPr>
          <p:cNvPr id="26" name="Google Shape;325;p26">
            <a:extLst>
              <a:ext uri="{FF2B5EF4-FFF2-40B4-BE49-F238E27FC236}">
                <a16:creationId xmlns:a16="http://schemas.microsoft.com/office/drawing/2014/main" id="{CA6B55D7-0C5C-5BB5-374A-1E6A3281C89E}"/>
              </a:ext>
            </a:extLst>
          </p:cNvPr>
          <p:cNvCxnSpPr>
            <a:cxnSpLocks/>
            <a:stCxn id="20" idx="4"/>
            <a:endCxn id="10" idx="2"/>
          </p:cNvCxnSpPr>
          <p:nvPr/>
        </p:nvCxnSpPr>
        <p:spPr>
          <a:xfrm>
            <a:off x="581142" y="2197180"/>
            <a:ext cx="511920" cy="770420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25;p26">
            <a:extLst>
              <a:ext uri="{FF2B5EF4-FFF2-40B4-BE49-F238E27FC236}">
                <a16:creationId xmlns:a16="http://schemas.microsoft.com/office/drawing/2014/main" id="{BC675A7C-8E2F-677D-F1F8-6D4AE44F952B}"/>
              </a:ext>
            </a:extLst>
          </p:cNvPr>
          <p:cNvCxnSpPr>
            <a:cxnSpLocks/>
            <a:stCxn id="324" idx="6"/>
          </p:cNvCxnSpPr>
          <p:nvPr/>
        </p:nvCxnSpPr>
        <p:spPr>
          <a:xfrm flipV="1">
            <a:off x="8050938" y="2365113"/>
            <a:ext cx="580106" cy="672262"/>
          </a:xfrm>
          <a:prstGeom prst="straightConnector1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8"/>
          <p:cNvGrpSpPr/>
          <p:nvPr/>
        </p:nvGrpSpPr>
        <p:grpSpPr>
          <a:xfrm>
            <a:off x="2394041" y="2523986"/>
            <a:ext cx="4078563" cy="8700"/>
            <a:chOff x="2532748" y="2302244"/>
            <a:chExt cx="4078563" cy="8700"/>
          </a:xfrm>
        </p:grpSpPr>
        <p:cxnSp>
          <p:nvCxnSpPr>
            <p:cNvPr id="344" name="Google Shape;344;p28"/>
            <p:cNvCxnSpPr/>
            <p:nvPr/>
          </p:nvCxnSpPr>
          <p:spPr>
            <a:xfrm rot="10800000" flipH="1">
              <a:off x="2532748" y="2302244"/>
              <a:ext cx="1643400" cy="8700"/>
            </a:xfrm>
            <a:prstGeom prst="straightConnector1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8"/>
            <p:cNvCxnSpPr/>
            <p:nvPr/>
          </p:nvCxnSpPr>
          <p:spPr>
            <a:xfrm rot="10800000" flipH="1">
              <a:off x="4967911" y="2302244"/>
              <a:ext cx="1643400" cy="8700"/>
            </a:xfrm>
            <a:prstGeom prst="straightConnector1">
              <a:avLst/>
            </a:prstGeom>
            <a:noFill/>
            <a:ln w="28575" cap="flat" cmpd="sng">
              <a:solidFill>
                <a:srgbClr val="A8BBB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8" name="Google Shape;398;p28"/>
          <p:cNvSpPr txBox="1">
            <a:spLocks noGrp="1"/>
          </p:cNvSpPr>
          <p:nvPr>
            <p:ph type="title" idx="4294967295"/>
          </p:nvPr>
        </p:nvSpPr>
        <p:spPr>
          <a:xfrm>
            <a:off x="901799" y="3164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 and Creating Dashboard ON</a:t>
            </a:r>
            <a:endParaRPr dirty="0"/>
          </a:p>
        </p:txBody>
      </p:sp>
      <p:pic>
        <p:nvPicPr>
          <p:cNvPr id="1026" name="Picture 2" descr="Dashboard - Free seo and web icons">
            <a:extLst>
              <a:ext uri="{FF2B5EF4-FFF2-40B4-BE49-F238E27FC236}">
                <a16:creationId xmlns:a16="http://schemas.microsoft.com/office/drawing/2014/main" id="{A357224F-40F7-89B9-FF09-647E1D7DC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622" y="1750049"/>
            <a:ext cx="1643401" cy="16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E79EA-CDC0-2B9C-10B9-AFB195F96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23" y="1435271"/>
            <a:ext cx="2007001" cy="1769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7AB97-07E1-BE15-9C62-28B208A6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939" y="1750049"/>
            <a:ext cx="2733860" cy="15360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A03709-F712-6299-CB9C-BE6CC173D7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33" t="19078" r="17480" b="12412"/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A1DE5ACC-1708-EB78-CA62-85E9E022B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8AA9EE-78B1-1EFC-5EAA-C4963ECF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20" t="54524" r="35092" b="20370"/>
          <a:stretch>
            <a:fillRect/>
          </a:stretch>
        </p:blipFill>
        <p:spPr>
          <a:xfrm>
            <a:off x="910496" y="1686993"/>
            <a:ext cx="6166094" cy="26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8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831699-E8D0-7818-096F-689A12F7F9D5}"/>
              </a:ext>
            </a:extLst>
          </p:cNvPr>
          <p:cNvSpPr/>
          <p:nvPr/>
        </p:nvSpPr>
        <p:spPr>
          <a:xfrm>
            <a:off x="602166" y="200025"/>
            <a:ext cx="3969834" cy="45633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C38A4-8C50-498F-F8F2-080E0A8A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5" y="504384"/>
            <a:ext cx="3885006" cy="4191929"/>
          </a:xfrm>
          <a:prstGeom prst="rect">
            <a:avLst/>
          </a:prstGeom>
        </p:spPr>
      </p:pic>
      <p:pic>
        <p:nvPicPr>
          <p:cNvPr id="10" name="Graphic 9" descr="Heart with pulse with solid fill">
            <a:extLst>
              <a:ext uri="{FF2B5EF4-FFF2-40B4-BE49-F238E27FC236}">
                <a16:creationId xmlns:a16="http://schemas.microsoft.com/office/drawing/2014/main" id="{DD1DCC09-C737-E9AA-09B5-D0D8BC6784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596" y="1903158"/>
            <a:ext cx="747132" cy="747132"/>
          </a:xfrm>
          <a:prstGeom prst="rect">
            <a:avLst/>
          </a:prstGeom>
        </p:spPr>
      </p:pic>
      <p:pic>
        <p:nvPicPr>
          <p:cNvPr id="12" name="Graphic 11" descr="Brain with solid fill">
            <a:extLst>
              <a:ext uri="{FF2B5EF4-FFF2-40B4-BE49-F238E27FC236}">
                <a16:creationId xmlns:a16="http://schemas.microsoft.com/office/drawing/2014/main" id="{867A4CA9-2563-BF1B-D941-8827A6D43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3056" y="993508"/>
            <a:ext cx="1818113" cy="1818113"/>
          </a:xfrm>
          <a:prstGeom prst="rect">
            <a:avLst/>
          </a:prstGeom>
        </p:spPr>
      </p:pic>
      <p:pic>
        <p:nvPicPr>
          <p:cNvPr id="18" name="Graphic 17" descr="Boardroom with solid fill">
            <a:extLst>
              <a:ext uri="{FF2B5EF4-FFF2-40B4-BE49-F238E27FC236}">
                <a16:creationId xmlns:a16="http://schemas.microsoft.com/office/drawing/2014/main" id="{90FA9A3A-B572-DB96-0501-17FF08E13C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2615" y="2695961"/>
            <a:ext cx="1244347" cy="1244347"/>
          </a:xfrm>
          <a:prstGeom prst="rect">
            <a:avLst/>
          </a:prstGeom>
        </p:spPr>
      </p:pic>
      <p:pic>
        <p:nvPicPr>
          <p:cNvPr id="20" name="Graphic 19" descr="Books on shelf with solid fill">
            <a:extLst>
              <a:ext uri="{FF2B5EF4-FFF2-40B4-BE49-F238E27FC236}">
                <a16:creationId xmlns:a16="http://schemas.microsoft.com/office/drawing/2014/main" id="{1D3AAA5E-07F6-B0CB-0AA2-56ACB92C64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15637" y="329951"/>
            <a:ext cx="1327114" cy="1327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>
          <a:extLst>
            <a:ext uri="{FF2B5EF4-FFF2-40B4-BE49-F238E27FC236}">
              <a16:creationId xmlns:a16="http://schemas.microsoft.com/office/drawing/2014/main" id="{9254FB01-0B21-BB6D-E277-D6C2D2992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39FAD-A966-9B44-C9FE-6CDD9D20AEC8}"/>
              </a:ext>
            </a:extLst>
          </p:cNvPr>
          <p:cNvSpPr/>
          <p:nvPr/>
        </p:nvSpPr>
        <p:spPr>
          <a:xfrm>
            <a:off x="602166" y="200025"/>
            <a:ext cx="3969834" cy="456333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DED51-272F-77D1-B4BE-4F470A7E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4" y="273925"/>
            <a:ext cx="3885006" cy="4191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143468-8E35-2799-66EA-504B8AC31F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296"/>
          <a:stretch>
            <a:fillRect/>
          </a:stretch>
        </p:blipFill>
        <p:spPr>
          <a:xfrm>
            <a:off x="5503255" y="200025"/>
            <a:ext cx="1466140" cy="1421780"/>
          </a:xfrm>
          <a:prstGeom prst="rect">
            <a:avLst/>
          </a:prstGeom>
        </p:spPr>
      </p:pic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9BA62619-5EFD-3E70-8D07-21027CC9B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7405" y="1460345"/>
            <a:ext cx="1111405" cy="1111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70622-1144-0438-82BD-02A3A911CB97}"/>
              </a:ext>
            </a:extLst>
          </p:cNvPr>
          <p:cNvSpPr txBox="1"/>
          <p:nvPr/>
        </p:nvSpPr>
        <p:spPr>
          <a:xfrm>
            <a:off x="7632998" y="1328483"/>
            <a:ext cx="317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pic>
        <p:nvPicPr>
          <p:cNvPr id="11" name="Graphic 10" descr="Children with solid fill">
            <a:extLst>
              <a:ext uri="{FF2B5EF4-FFF2-40B4-BE49-F238E27FC236}">
                <a16:creationId xmlns:a16="http://schemas.microsoft.com/office/drawing/2014/main" id="{04887B38-E81A-F039-E49D-59C266158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7613" y="3275584"/>
            <a:ext cx="1190270" cy="11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3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0"/>
          <p:cNvSpPr/>
          <p:nvPr/>
        </p:nvSpPr>
        <p:spPr>
          <a:xfrm>
            <a:off x="1030675" y="1343165"/>
            <a:ext cx="1899300" cy="2946300"/>
          </a:xfrm>
          <a:prstGeom prst="rect">
            <a:avLst/>
          </a:prstGeom>
          <a:noFill/>
          <a:ln w="28575" cap="flat" cmpd="sng">
            <a:solidFill>
              <a:srgbClr val="A8BB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12" name="Google Shape;412;p30"/>
          <p:cNvGraphicFramePr/>
          <p:nvPr>
            <p:extLst>
              <p:ext uri="{D42A27DB-BD31-4B8C-83A1-F6EECF244321}">
                <p14:modId xmlns:p14="http://schemas.microsoft.com/office/powerpoint/2010/main" val="534385697"/>
              </p:ext>
            </p:extLst>
          </p:nvPr>
        </p:nvGraphicFramePr>
        <p:xfrm>
          <a:off x="1030675" y="1898240"/>
          <a:ext cx="1899300" cy="2419020"/>
        </p:xfrm>
        <a:graphic>
          <a:graphicData uri="http://schemas.openxmlformats.org/drawingml/2006/table">
            <a:tbl>
              <a:tblPr>
                <a:noFill/>
                <a:tableStyleId>{3F718BAF-9F6A-4513-82EE-61B5E975987A}</a:tableStyleId>
              </a:tblPr>
              <a:tblGrid>
                <a:gridCol w="189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Resource Allocation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Focus on Neurology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Scheduling Optimization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r>
                        <a:rPr lang="en" b="1" dirty="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 extra staffing 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13" name="Google Shape;413;p30"/>
          <p:cNvGrpSpPr/>
          <p:nvPr/>
        </p:nvGrpSpPr>
        <p:grpSpPr>
          <a:xfrm>
            <a:off x="3384244" y="1898240"/>
            <a:ext cx="4890849" cy="1588375"/>
            <a:chOff x="3462750" y="2438725"/>
            <a:chExt cx="4593038" cy="518400"/>
          </a:xfrm>
        </p:grpSpPr>
        <p:grpSp>
          <p:nvGrpSpPr>
            <p:cNvPr id="414" name="Google Shape;414;p30"/>
            <p:cNvGrpSpPr/>
            <p:nvPr/>
          </p:nvGrpSpPr>
          <p:grpSpPr>
            <a:xfrm>
              <a:off x="6423925" y="2438725"/>
              <a:ext cx="1631863" cy="518250"/>
              <a:chOff x="3005563" y="2438725"/>
              <a:chExt cx="1631863" cy="518250"/>
            </a:xfrm>
          </p:grpSpPr>
          <p:sp>
            <p:nvSpPr>
              <p:cNvPr id="415" name="Google Shape;415;p30"/>
              <p:cNvSpPr/>
              <p:nvPr/>
            </p:nvSpPr>
            <p:spPr>
              <a:xfrm rot="-5400000">
                <a:off x="4053100" y="2372650"/>
                <a:ext cx="517950" cy="650700"/>
              </a:xfrm>
              <a:prstGeom prst="flowChartOffpageConnector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005563" y="2438725"/>
                <a:ext cx="1083000" cy="518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30"/>
            <p:cNvGrpSpPr/>
            <p:nvPr/>
          </p:nvGrpSpPr>
          <p:grpSpPr>
            <a:xfrm>
              <a:off x="4943350" y="2439025"/>
              <a:ext cx="1631856" cy="518075"/>
              <a:chOff x="3005569" y="2439025"/>
              <a:chExt cx="1631856" cy="518075"/>
            </a:xfrm>
          </p:grpSpPr>
          <p:sp>
            <p:nvSpPr>
              <p:cNvPr id="418" name="Google Shape;418;p30"/>
              <p:cNvSpPr/>
              <p:nvPr/>
            </p:nvSpPr>
            <p:spPr>
              <a:xfrm rot="-5400000">
                <a:off x="4053100" y="2372650"/>
                <a:ext cx="517950" cy="650700"/>
              </a:xfrm>
              <a:prstGeom prst="flowChartOffpageConnector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0"/>
              <p:cNvSpPr/>
              <p:nvPr/>
            </p:nvSpPr>
            <p:spPr>
              <a:xfrm>
                <a:off x="3005569" y="2439300"/>
                <a:ext cx="1083000" cy="5178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0" name="Google Shape;420;p30"/>
            <p:cNvGrpSpPr/>
            <p:nvPr/>
          </p:nvGrpSpPr>
          <p:grpSpPr>
            <a:xfrm>
              <a:off x="3462750" y="2439025"/>
              <a:ext cx="1631875" cy="518100"/>
              <a:chOff x="3005550" y="2439025"/>
              <a:chExt cx="1631875" cy="518100"/>
            </a:xfrm>
          </p:grpSpPr>
          <p:sp>
            <p:nvSpPr>
              <p:cNvPr id="421" name="Google Shape;421;p30"/>
              <p:cNvSpPr/>
              <p:nvPr/>
            </p:nvSpPr>
            <p:spPr>
              <a:xfrm rot="-5400000">
                <a:off x="4053100" y="2372650"/>
                <a:ext cx="517950" cy="650700"/>
              </a:xfrm>
              <a:prstGeom prst="flowChartOffpageConnector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3005550" y="2439025"/>
                <a:ext cx="1083000" cy="51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3" name="Google Shape;423;p30"/>
          <p:cNvGrpSpPr/>
          <p:nvPr/>
        </p:nvGrpSpPr>
        <p:grpSpPr>
          <a:xfrm>
            <a:off x="1584485" y="944465"/>
            <a:ext cx="791700" cy="791700"/>
            <a:chOff x="1273798" y="1422288"/>
            <a:chExt cx="791700" cy="791700"/>
          </a:xfrm>
        </p:grpSpPr>
        <p:sp>
          <p:nvSpPr>
            <p:cNvPr id="424" name="Google Shape;424;p30"/>
            <p:cNvSpPr/>
            <p:nvPr/>
          </p:nvSpPr>
          <p:spPr>
            <a:xfrm>
              <a:off x="1273798" y="1422288"/>
              <a:ext cx="791700" cy="7917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A8BB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349998" y="1498488"/>
              <a:ext cx="639300" cy="639300"/>
            </a:xfrm>
            <a:prstGeom prst="ellipse">
              <a:avLst/>
            </a:prstGeom>
            <a:solidFill>
              <a:srgbClr val="EB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30"/>
            <p:cNvGrpSpPr/>
            <p:nvPr/>
          </p:nvGrpSpPr>
          <p:grpSpPr>
            <a:xfrm>
              <a:off x="1532367" y="1640795"/>
              <a:ext cx="274550" cy="354728"/>
              <a:chOff x="6255392" y="4268082"/>
              <a:chExt cx="274550" cy="354728"/>
            </a:xfrm>
          </p:grpSpPr>
          <p:sp>
            <p:nvSpPr>
              <p:cNvPr id="427" name="Google Shape;427;p30"/>
              <p:cNvSpPr/>
              <p:nvPr/>
            </p:nvSpPr>
            <p:spPr>
              <a:xfrm>
                <a:off x="6286342" y="4268082"/>
                <a:ext cx="213120" cy="206102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7871" extrusionOk="0">
                    <a:moveTo>
                      <a:pt x="4065" y="0"/>
                    </a:moveTo>
                    <a:cubicBezTo>
                      <a:pt x="2014" y="0"/>
                      <a:pt x="354" y="1670"/>
                      <a:pt x="354" y="3721"/>
                    </a:cubicBezTo>
                    <a:lnTo>
                      <a:pt x="354" y="4808"/>
                    </a:lnTo>
                    <a:cubicBezTo>
                      <a:pt x="354" y="5543"/>
                      <a:pt x="211" y="6010"/>
                      <a:pt x="87" y="6277"/>
                    </a:cubicBezTo>
                    <a:cubicBezTo>
                      <a:pt x="1" y="6468"/>
                      <a:pt x="49" y="6688"/>
                      <a:pt x="220" y="6812"/>
                    </a:cubicBezTo>
                    <a:cubicBezTo>
                      <a:pt x="640" y="7136"/>
                      <a:pt x="2100" y="7871"/>
                      <a:pt x="4065" y="7871"/>
                    </a:cubicBezTo>
                    <a:cubicBezTo>
                      <a:pt x="6040" y="7871"/>
                      <a:pt x="7490" y="7136"/>
                      <a:pt x="7919" y="6812"/>
                    </a:cubicBezTo>
                    <a:cubicBezTo>
                      <a:pt x="8081" y="6688"/>
                      <a:pt x="8139" y="6468"/>
                      <a:pt x="8053" y="6277"/>
                    </a:cubicBezTo>
                    <a:cubicBezTo>
                      <a:pt x="7938" y="6010"/>
                      <a:pt x="7786" y="5543"/>
                      <a:pt x="7786" y="4808"/>
                    </a:cubicBezTo>
                    <a:lnTo>
                      <a:pt x="7786" y="3721"/>
                    </a:lnTo>
                    <a:cubicBezTo>
                      <a:pt x="7786" y="1670"/>
                      <a:pt x="6116" y="0"/>
                      <a:pt x="40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0"/>
              <p:cNvSpPr/>
              <p:nvPr/>
            </p:nvSpPr>
            <p:spPr>
              <a:xfrm>
                <a:off x="6352800" y="4451168"/>
                <a:ext cx="80205" cy="6873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2625" extrusionOk="0">
                    <a:moveTo>
                      <a:pt x="1" y="1"/>
                    </a:moveTo>
                    <a:lnTo>
                      <a:pt x="1" y="2624"/>
                    </a:lnTo>
                    <a:lnTo>
                      <a:pt x="3063" y="2624"/>
                    </a:lnTo>
                    <a:lnTo>
                      <a:pt x="30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0"/>
              <p:cNvSpPr/>
              <p:nvPr/>
            </p:nvSpPr>
            <p:spPr>
              <a:xfrm>
                <a:off x="6296842" y="4307464"/>
                <a:ext cx="192381" cy="166458"/>
              </a:xfrm>
              <a:custGeom>
                <a:avLst/>
                <a:gdLst/>
                <a:ahLst/>
                <a:cxnLst/>
                <a:rect l="l" t="t" r="r" b="b"/>
                <a:pathLst>
                  <a:path w="7347" h="6357" extrusionOk="0">
                    <a:moveTo>
                      <a:pt x="2397" y="0"/>
                    </a:moveTo>
                    <a:cubicBezTo>
                      <a:pt x="2313" y="0"/>
                      <a:pt x="2229" y="26"/>
                      <a:pt x="2157" y="80"/>
                    </a:cubicBezTo>
                    <a:cubicBezTo>
                      <a:pt x="1432" y="585"/>
                      <a:pt x="1021" y="1425"/>
                      <a:pt x="1050" y="2303"/>
                    </a:cubicBezTo>
                    <a:cubicBezTo>
                      <a:pt x="1060" y="2493"/>
                      <a:pt x="917" y="2646"/>
                      <a:pt x="726" y="2646"/>
                    </a:cubicBezTo>
                    <a:cubicBezTo>
                      <a:pt x="1" y="2646"/>
                      <a:pt x="1" y="3743"/>
                      <a:pt x="726" y="3743"/>
                    </a:cubicBezTo>
                    <a:lnTo>
                      <a:pt x="850" y="3743"/>
                    </a:lnTo>
                    <a:cubicBezTo>
                      <a:pt x="955" y="5222"/>
                      <a:pt x="2195" y="6357"/>
                      <a:pt x="3674" y="6357"/>
                    </a:cubicBezTo>
                    <a:cubicBezTo>
                      <a:pt x="5152" y="6357"/>
                      <a:pt x="6392" y="5222"/>
                      <a:pt x="6507" y="3743"/>
                    </a:cubicBezTo>
                    <a:lnTo>
                      <a:pt x="6621" y="3743"/>
                    </a:lnTo>
                    <a:cubicBezTo>
                      <a:pt x="7346" y="3743"/>
                      <a:pt x="7346" y="2646"/>
                      <a:pt x="6621" y="2646"/>
                    </a:cubicBezTo>
                    <a:cubicBezTo>
                      <a:pt x="6431" y="2646"/>
                      <a:pt x="6278" y="2493"/>
                      <a:pt x="6287" y="2303"/>
                    </a:cubicBezTo>
                    <a:cubicBezTo>
                      <a:pt x="6316" y="1425"/>
                      <a:pt x="5906" y="585"/>
                      <a:pt x="5190" y="80"/>
                    </a:cubicBezTo>
                    <a:cubicBezTo>
                      <a:pt x="5115" y="26"/>
                      <a:pt x="5028" y="0"/>
                      <a:pt x="4943" y="0"/>
                    </a:cubicBezTo>
                    <a:cubicBezTo>
                      <a:pt x="4802" y="0"/>
                      <a:pt x="4663" y="69"/>
                      <a:pt x="4580" y="194"/>
                    </a:cubicBezTo>
                    <a:cubicBezTo>
                      <a:pt x="4365" y="519"/>
                      <a:pt x="4017" y="681"/>
                      <a:pt x="3669" y="681"/>
                    </a:cubicBezTo>
                    <a:cubicBezTo>
                      <a:pt x="3321" y="681"/>
                      <a:pt x="2972" y="519"/>
                      <a:pt x="2758" y="194"/>
                    </a:cubicBezTo>
                    <a:cubicBezTo>
                      <a:pt x="2675" y="69"/>
                      <a:pt x="2536" y="0"/>
                      <a:pt x="23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0"/>
              <p:cNvSpPr/>
              <p:nvPr/>
            </p:nvSpPr>
            <p:spPr>
              <a:xfrm>
                <a:off x="6352800" y="4376855"/>
                <a:ext cx="11521" cy="17151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55" extrusionOk="0">
                    <a:moveTo>
                      <a:pt x="220" y="1"/>
                    </a:moveTo>
                    <a:cubicBezTo>
                      <a:pt x="110" y="1"/>
                      <a:pt x="1" y="72"/>
                      <a:pt x="1" y="215"/>
                    </a:cubicBezTo>
                    <a:lnTo>
                      <a:pt x="1" y="435"/>
                    </a:lnTo>
                    <a:cubicBezTo>
                      <a:pt x="1" y="559"/>
                      <a:pt x="96" y="654"/>
                      <a:pt x="220" y="654"/>
                    </a:cubicBezTo>
                    <a:cubicBezTo>
                      <a:pt x="344" y="654"/>
                      <a:pt x="439" y="559"/>
                      <a:pt x="439" y="435"/>
                    </a:cubicBezTo>
                    <a:lnTo>
                      <a:pt x="439" y="215"/>
                    </a:lnTo>
                    <a:cubicBezTo>
                      <a:pt x="439" y="72"/>
                      <a:pt x="330" y="1"/>
                      <a:pt x="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0"/>
              <p:cNvSpPr/>
              <p:nvPr/>
            </p:nvSpPr>
            <p:spPr>
              <a:xfrm>
                <a:off x="6421509" y="4376855"/>
                <a:ext cx="11495" cy="17151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55" extrusionOk="0">
                    <a:moveTo>
                      <a:pt x="220" y="1"/>
                    </a:moveTo>
                    <a:cubicBezTo>
                      <a:pt x="110" y="1"/>
                      <a:pt x="0" y="72"/>
                      <a:pt x="0" y="215"/>
                    </a:cubicBezTo>
                    <a:lnTo>
                      <a:pt x="0" y="435"/>
                    </a:lnTo>
                    <a:cubicBezTo>
                      <a:pt x="0" y="559"/>
                      <a:pt x="96" y="654"/>
                      <a:pt x="220" y="654"/>
                    </a:cubicBezTo>
                    <a:cubicBezTo>
                      <a:pt x="334" y="654"/>
                      <a:pt x="439" y="559"/>
                      <a:pt x="439" y="435"/>
                    </a:cubicBezTo>
                    <a:lnTo>
                      <a:pt x="439" y="215"/>
                    </a:lnTo>
                    <a:cubicBezTo>
                      <a:pt x="439" y="72"/>
                      <a:pt x="329" y="1"/>
                      <a:pt x="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0"/>
              <p:cNvSpPr/>
              <p:nvPr/>
            </p:nvSpPr>
            <p:spPr>
              <a:xfrm>
                <a:off x="6345311" y="4359756"/>
                <a:ext cx="26499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440" extrusionOk="0">
                    <a:moveTo>
                      <a:pt x="287" y="0"/>
                    </a:moveTo>
                    <a:cubicBezTo>
                      <a:pt x="0" y="0"/>
                      <a:pt x="0" y="439"/>
                      <a:pt x="287" y="439"/>
                    </a:cubicBezTo>
                    <a:lnTo>
                      <a:pt x="725" y="439"/>
                    </a:lnTo>
                    <a:cubicBezTo>
                      <a:pt x="1012" y="430"/>
                      <a:pt x="1012" y="0"/>
                      <a:pt x="7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0"/>
              <p:cNvSpPr/>
              <p:nvPr/>
            </p:nvSpPr>
            <p:spPr>
              <a:xfrm>
                <a:off x="6413758" y="4359756"/>
                <a:ext cx="26761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440" extrusionOk="0">
                    <a:moveTo>
                      <a:pt x="296" y="0"/>
                    </a:moveTo>
                    <a:cubicBezTo>
                      <a:pt x="0" y="0"/>
                      <a:pt x="0" y="439"/>
                      <a:pt x="296" y="439"/>
                    </a:cubicBezTo>
                    <a:lnTo>
                      <a:pt x="735" y="439"/>
                    </a:lnTo>
                    <a:cubicBezTo>
                      <a:pt x="1021" y="430"/>
                      <a:pt x="1021" y="0"/>
                      <a:pt x="7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0"/>
              <p:cNvSpPr/>
              <p:nvPr/>
            </p:nvSpPr>
            <p:spPr>
              <a:xfrm>
                <a:off x="6255392" y="4508382"/>
                <a:ext cx="274550" cy="114428"/>
              </a:xfrm>
              <a:custGeom>
                <a:avLst/>
                <a:gdLst/>
                <a:ahLst/>
                <a:cxnLst/>
                <a:rect l="l" t="t" r="r" b="b"/>
                <a:pathLst>
                  <a:path w="10485" h="4370" extrusionOk="0">
                    <a:moveTo>
                      <a:pt x="2843" y="0"/>
                    </a:moveTo>
                    <a:lnTo>
                      <a:pt x="1231" y="497"/>
                    </a:lnTo>
                    <a:cubicBezTo>
                      <a:pt x="506" y="726"/>
                      <a:pt x="0" y="1393"/>
                      <a:pt x="0" y="2166"/>
                    </a:cubicBezTo>
                    <a:lnTo>
                      <a:pt x="0" y="3711"/>
                    </a:lnTo>
                    <a:cubicBezTo>
                      <a:pt x="0" y="4074"/>
                      <a:pt x="296" y="4370"/>
                      <a:pt x="658" y="4370"/>
                    </a:cubicBezTo>
                    <a:lnTo>
                      <a:pt x="9836" y="4370"/>
                    </a:lnTo>
                    <a:cubicBezTo>
                      <a:pt x="10198" y="4370"/>
                      <a:pt x="10484" y="4074"/>
                      <a:pt x="10484" y="3711"/>
                    </a:cubicBezTo>
                    <a:lnTo>
                      <a:pt x="10484" y="2166"/>
                    </a:lnTo>
                    <a:cubicBezTo>
                      <a:pt x="10484" y="1393"/>
                      <a:pt x="9988" y="716"/>
                      <a:pt x="9254" y="497"/>
                    </a:cubicBezTo>
                    <a:lnTo>
                      <a:pt x="7651" y="0"/>
                    </a:lnTo>
                    <a:lnTo>
                      <a:pt x="5247" y="220"/>
                    </a:lnTo>
                    <a:lnTo>
                      <a:pt x="28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0"/>
              <p:cNvSpPr/>
              <p:nvPr/>
            </p:nvSpPr>
            <p:spPr>
              <a:xfrm>
                <a:off x="6376785" y="4456667"/>
                <a:ext cx="32260" cy="2875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098" extrusionOk="0">
                    <a:moveTo>
                      <a:pt x="182" y="1"/>
                    </a:moveTo>
                    <a:cubicBezTo>
                      <a:pt x="77" y="1"/>
                      <a:pt x="0" y="115"/>
                      <a:pt x="48" y="211"/>
                    </a:cubicBezTo>
                    <a:lnTo>
                      <a:pt x="315" y="897"/>
                    </a:lnTo>
                    <a:cubicBezTo>
                      <a:pt x="363" y="1021"/>
                      <a:pt x="487" y="1098"/>
                      <a:pt x="611" y="1098"/>
                    </a:cubicBezTo>
                    <a:cubicBezTo>
                      <a:pt x="745" y="1098"/>
                      <a:pt x="869" y="1021"/>
                      <a:pt x="916" y="897"/>
                    </a:cubicBezTo>
                    <a:lnTo>
                      <a:pt x="1183" y="211"/>
                    </a:lnTo>
                    <a:cubicBezTo>
                      <a:pt x="1231" y="115"/>
                      <a:pt x="1155" y="1"/>
                      <a:pt x="10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>
                <a:off x="6352800" y="4416944"/>
                <a:ext cx="79969" cy="28568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1091" extrusionOk="0">
                    <a:moveTo>
                      <a:pt x="659" y="1"/>
                    </a:moveTo>
                    <a:cubicBezTo>
                      <a:pt x="296" y="1"/>
                      <a:pt x="1" y="297"/>
                      <a:pt x="1" y="659"/>
                    </a:cubicBezTo>
                    <a:lnTo>
                      <a:pt x="1" y="869"/>
                    </a:lnTo>
                    <a:cubicBezTo>
                      <a:pt x="1" y="1017"/>
                      <a:pt x="110" y="1091"/>
                      <a:pt x="220" y="1091"/>
                    </a:cubicBezTo>
                    <a:cubicBezTo>
                      <a:pt x="330" y="1091"/>
                      <a:pt x="439" y="1017"/>
                      <a:pt x="439" y="869"/>
                    </a:cubicBezTo>
                    <a:cubicBezTo>
                      <a:pt x="439" y="755"/>
                      <a:pt x="535" y="659"/>
                      <a:pt x="659" y="659"/>
                    </a:cubicBezTo>
                    <a:lnTo>
                      <a:pt x="869" y="659"/>
                    </a:lnTo>
                    <a:cubicBezTo>
                      <a:pt x="1012" y="659"/>
                      <a:pt x="1145" y="611"/>
                      <a:pt x="1260" y="526"/>
                    </a:cubicBezTo>
                    <a:cubicBezTo>
                      <a:pt x="1336" y="468"/>
                      <a:pt x="1432" y="440"/>
                      <a:pt x="1527" y="440"/>
                    </a:cubicBezTo>
                    <a:cubicBezTo>
                      <a:pt x="1622" y="440"/>
                      <a:pt x="1718" y="468"/>
                      <a:pt x="1794" y="526"/>
                    </a:cubicBezTo>
                    <a:cubicBezTo>
                      <a:pt x="1909" y="611"/>
                      <a:pt x="2042" y="659"/>
                      <a:pt x="2185" y="659"/>
                    </a:cubicBezTo>
                    <a:lnTo>
                      <a:pt x="2405" y="659"/>
                    </a:lnTo>
                    <a:cubicBezTo>
                      <a:pt x="2519" y="659"/>
                      <a:pt x="2615" y="755"/>
                      <a:pt x="2615" y="869"/>
                    </a:cubicBezTo>
                    <a:cubicBezTo>
                      <a:pt x="2615" y="1017"/>
                      <a:pt x="2724" y="1091"/>
                      <a:pt x="2834" y="1091"/>
                    </a:cubicBezTo>
                    <a:cubicBezTo>
                      <a:pt x="2944" y="1091"/>
                      <a:pt x="3053" y="1017"/>
                      <a:pt x="3053" y="869"/>
                    </a:cubicBezTo>
                    <a:lnTo>
                      <a:pt x="3053" y="659"/>
                    </a:lnTo>
                    <a:cubicBezTo>
                      <a:pt x="3053" y="297"/>
                      <a:pt x="2767" y="1"/>
                      <a:pt x="2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0"/>
              <p:cNvSpPr/>
              <p:nvPr/>
            </p:nvSpPr>
            <p:spPr>
              <a:xfrm>
                <a:off x="6262619" y="4532106"/>
                <a:ext cx="50249" cy="90705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3464" extrusionOk="0">
                    <a:moveTo>
                      <a:pt x="277" y="1"/>
                    </a:moveTo>
                    <a:cubicBezTo>
                      <a:pt x="172" y="96"/>
                      <a:pt x="77" y="211"/>
                      <a:pt x="1" y="335"/>
                    </a:cubicBezTo>
                    <a:lnTo>
                      <a:pt x="1250" y="1413"/>
                    </a:lnTo>
                    <a:cubicBezTo>
                      <a:pt x="1394" y="1537"/>
                      <a:pt x="1479" y="1718"/>
                      <a:pt x="1479" y="1909"/>
                    </a:cubicBezTo>
                    <a:lnTo>
                      <a:pt x="1479" y="3464"/>
                    </a:lnTo>
                    <a:lnTo>
                      <a:pt x="1918" y="3464"/>
                    </a:lnTo>
                    <a:lnTo>
                      <a:pt x="1918" y="1899"/>
                    </a:lnTo>
                    <a:cubicBezTo>
                      <a:pt x="1918" y="1584"/>
                      <a:pt x="1775" y="1279"/>
                      <a:pt x="1537" y="1069"/>
                    </a:cubicBezTo>
                    <a:lnTo>
                      <a:pt x="2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0"/>
              <p:cNvSpPr/>
              <p:nvPr/>
            </p:nvSpPr>
            <p:spPr>
              <a:xfrm>
                <a:off x="6472963" y="4532106"/>
                <a:ext cx="49987" cy="90705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3464" extrusionOk="0">
                    <a:moveTo>
                      <a:pt x="1641" y="1"/>
                    </a:moveTo>
                    <a:lnTo>
                      <a:pt x="382" y="1069"/>
                    </a:lnTo>
                    <a:cubicBezTo>
                      <a:pt x="134" y="1279"/>
                      <a:pt x="0" y="1584"/>
                      <a:pt x="0" y="1899"/>
                    </a:cubicBezTo>
                    <a:lnTo>
                      <a:pt x="0" y="3464"/>
                    </a:lnTo>
                    <a:lnTo>
                      <a:pt x="439" y="3464"/>
                    </a:lnTo>
                    <a:lnTo>
                      <a:pt x="439" y="1909"/>
                    </a:lnTo>
                    <a:cubicBezTo>
                      <a:pt x="439" y="1718"/>
                      <a:pt x="515" y="1537"/>
                      <a:pt x="668" y="1413"/>
                    </a:cubicBezTo>
                    <a:lnTo>
                      <a:pt x="1908" y="335"/>
                    </a:lnTo>
                    <a:cubicBezTo>
                      <a:pt x="1832" y="211"/>
                      <a:pt x="1746" y="96"/>
                      <a:pt x="16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0"/>
              <p:cNvSpPr/>
              <p:nvPr/>
            </p:nvSpPr>
            <p:spPr>
              <a:xfrm>
                <a:off x="6387285" y="4548340"/>
                <a:ext cx="11260" cy="11521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40" extrusionOk="0">
                    <a:moveTo>
                      <a:pt x="210" y="1"/>
                    </a:moveTo>
                    <a:cubicBezTo>
                      <a:pt x="96" y="1"/>
                      <a:pt x="0" y="106"/>
                      <a:pt x="0" y="220"/>
                    </a:cubicBezTo>
                    <a:cubicBezTo>
                      <a:pt x="0" y="344"/>
                      <a:pt x="96" y="440"/>
                      <a:pt x="210" y="440"/>
                    </a:cubicBezTo>
                    <a:cubicBezTo>
                      <a:pt x="334" y="440"/>
                      <a:pt x="429" y="344"/>
                      <a:pt x="429" y="220"/>
                    </a:cubicBezTo>
                    <a:cubicBezTo>
                      <a:pt x="429" y="106"/>
                      <a:pt x="334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0"/>
              <p:cNvSpPr/>
              <p:nvPr/>
            </p:nvSpPr>
            <p:spPr>
              <a:xfrm>
                <a:off x="6387285" y="4588560"/>
                <a:ext cx="11260" cy="1128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1" extrusionOk="0">
                    <a:moveTo>
                      <a:pt x="210" y="1"/>
                    </a:moveTo>
                    <a:cubicBezTo>
                      <a:pt x="96" y="1"/>
                      <a:pt x="0" y="96"/>
                      <a:pt x="0" y="220"/>
                    </a:cubicBezTo>
                    <a:cubicBezTo>
                      <a:pt x="0" y="335"/>
                      <a:pt x="96" y="430"/>
                      <a:pt x="210" y="430"/>
                    </a:cubicBezTo>
                    <a:cubicBezTo>
                      <a:pt x="334" y="430"/>
                      <a:pt x="429" y="335"/>
                      <a:pt x="429" y="220"/>
                    </a:cubicBezTo>
                    <a:cubicBezTo>
                      <a:pt x="429" y="96"/>
                      <a:pt x="334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0"/>
              <p:cNvSpPr/>
              <p:nvPr/>
            </p:nvSpPr>
            <p:spPr>
              <a:xfrm>
                <a:off x="6318838" y="4508382"/>
                <a:ext cx="148155" cy="48495"/>
              </a:xfrm>
              <a:custGeom>
                <a:avLst/>
                <a:gdLst/>
                <a:ahLst/>
                <a:cxnLst/>
                <a:rect l="l" t="t" r="r" b="b"/>
                <a:pathLst>
                  <a:path w="5658" h="1852" extrusionOk="0">
                    <a:moveTo>
                      <a:pt x="429" y="0"/>
                    </a:moveTo>
                    <a:lnTo>
                      <a:pt x="0" y="134"/>
                    </a:lnTo>
                    <a:lnTo>
                      <a:pt x="48" y="220"/>
                    </a:lnTo>
                    <a:lnTo>
                      <a:pt x="792" y="1517"/>
                    </a:lnTo>
                    <a:cubicBezTo>
                      <a:pt x="906" y="1718"/>
                      <a:pt x="1126" y="1851"/>
                      <a:pt x="1355" y="1851"/>
                    </a:cubicBezTo>
                    <a:cubicBezTo>
                      <a:pt x="1517" y="1851"/>
                      <a:pt x="1660" y="1794"/>
                      <a:pt x="1784" y="1689"/>
                    </a:cubicBezTo>
                    <a:lnTo>
                      <a:pt x="2824" y="792"/>
                    </a:lnTo>
                    <a:lnTo>
                      <a:pt x="3873" y="1689"/>
                    </a:lnTo>
                    <a:cubicBezTo>
                      <a:pt x="3999" y="1795"/>
                      <a:pt x="4149" y="1846"/>
                      <a:pt x="4298" y="1846"/>
                    </a:cubicBezTo>
                    <a:cubicBezTo>
                      <a:pt x="4524" y="1846"/>
                      <a:pt x="4745" y="1730"/>
                      <a:pt x="4866" y="1517"/>
                    </a:cubicBezTo>
                    <a:lnTo>
                      <a:pt x="5610" y="220"/>
                    </a:lnTo>
                    <a:lnTo>
                      <a:pt x="5657" y="134"/>
                    </a:lnTo>
                    <a:lnTo>
                      <a:pt x="5228" y="0"/>
                    </a:lnTo>
                    <a:lnTo>
                      <a:pt x="2824" y="220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0"/>
              <p:cNvSpPr/>
              <p:nvPr/>
            </p:nvSpPr>
            <p:spPr>
              <a:xfrm>
                <a:off x="6329809" y="4487853"/>
                <a:ext cx="62975" cy="57581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199" extrusionOk="0">
                    <a:moveTo>
                      <a:pt x="533" y="0"/>
                    </a:moveTo>
                    <a:cubicBezTo>
                      <a:pt x="454" y="0"/>
                      <a:pt x="377" y="45"/>
                      <a:pt x="344" y="117"/>
                    </a:cubicBezTo>
                    <a:lnTo>
                      <a:pt x="1" y="794"/>
                    </a:lnTo>
                    <a:lnTo>
                      <a:pt x="745" y="2091"/>
                    </a:lnTo>
                    <a:cubicBezTo>
                      <a:pt x="785" y="2161"/>
                      <a:pt x="861" y="2199"/>
                      <a:pt x="937" y="2199"/>
                    </a:cubicBezTo>
                    <a:cubicBezTo>
                      <a:pt x="987" y="2199"/>
                      <a:pt x="1038" y="2183"/>
                      <a:pt x="1079" y="2149"/>
                    </a:cubicBezTo>
                    <a:lnTo>
                      <a:pt x="2405" y="1004"/>
                    </a:lnTo>
                    <a:lnTo>
                      <a:pt x="640" y="31"/>
                    </a:lnTo>
                    <a:cubicBezTo>
                      <a:pt x="607" y="10"/>
                      <a:pt x="570" y="0"/>
                      <a:pt x="5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0"/>
              <p:cNvSpPr/>
              <p:nvPr/>
            </p:nvSpPr>
            <p:spPr>
              <a:xfrm>
                <a:off x="6392784" y="4487853"/>
                <a:ext cx="62975" cy="57581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199" extrusionOk="0">
                    <a:moveTo>
                      <a:pt x="1879" y="0"/>
                    </a:moveTo>
                    <a:cubicBezTo>
                      <a:pt x="1844" y="0"/>
                      <a:pt x="1808" y="10"/>
                      <a:pt x="1774" y="31"/>
                    </a:cubicBezTo>
                    <a:lnTo>
                      <a:pt x="0" y="1004"/>
                    </a:lnTo>
                    <a:lnTo>
                      <a:pt x="1336" y="2149"/>
                    </a:lnTo>
                    <a:cubicBezTo>
                      <a:pt x="1377" y="2183"/>
                      <a:pt x="1426" y="2199"/>
                      <a:pt x="1474" y="2199"/>
                    </a:cubicBezTo>
                    <a:cubicBezTo>
                      <a:pt x="1548" y="2199"/>
                      <a:pt x="1620" y="2161"/>
                      <a:pt x="1660" y="2091"/>
                    </a:cubicBezTo>
                    <a:lnTo>
                      <a:pt x="2404" y="794"/>
                    </a:lnTo>
                    <a:lnTo>
                      <a:pt x="2070" y="117"/>
                    </a:lnTo>
                    <a:cubicBezTo>
                      <a:pt x="2031" y="45"/>
                      <a:pt x="1956" y="0"/>
                      <a:pt x="18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7" name="Google Shape;447;p30"/>
          <p:cNvSpPr txBox="1">
            <a:spLocks noGrp="1"/>
          </p:cNvSpPr>
          <p:nvPr>
            <p:ph type="body" idx="4294967295"/>
          </p:nvPr>
        </p:nvSpPr>
        <p:spPr>
          <a:xfrm>
            <a:off x="3696000" y="1979681"/>
            <a:ext cx="1285053" cy="1586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/>
              <a:t>Patient Care Efficiency </a:t>
            </a:r>
            <a:r>
              <a:rPr lang="en" sz="1200" dirty="0"/>
              <a:t>Why Orthopedics</a:t>
            </a:r>
            <a:endParaRPr sz="1200" dirty="0"/>
          </a:p>
        </p:txBody>
      </p:sp>
      <p:sp>
        <p:nvSpPr>
          <p:cNvPr id="448" name="Google Shape;448;p30"/>
          <p:cNvSpPr txBox="1">
            <a:spLocks noGrp="1"/>
          </p:cNvSpPr>
          <p:nvPr>
            <p:ph type="body" idx="4294967295"/>
          </p:nvPr>
        </p:nvSpPr>
        <p:spPr>
          <a:xfrm>
            <a:off x="5204019" y="1979682"/>
            <a:ext cx="1251300" cy="1856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Future Planning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FFFFFF"/>
                </a:solidFill>
              </a:rPr>
              <a:t>Equipment and bed allocation</a:t>
            </a:r>
            <a:endParaRPr sz="1200" dirty="0">
              <a:solidFill>
                <a:srgbClr val="FFFFFF"/>
              </a:solidFill>
            </a:endParaRPr>
          </a:p>
        </p:txBody>
      </p:sp>
      <p:sp>
        <p:nvSpPr>
          <p:cNvPr id="449" name="Google Shape;449;p30"/>
          <p:cNvSpPr txBox="1">
            <a:spLocks noGrp="1"/>
          </p:cNvSpPr>
          <p:nvPr>
            <p:ph type="body" idx="4294967295"/>
          </p:nvPr>
        </p:nvSpPr>
        <p:spPr>
          <a:xfrm>
            <a:off x="6678284" y="1979682"/>
            <a:ext cx="1154400" cy="1075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FFFFFF"/>
                </a:solidFill>
              </a:rPr>
              <a:t>Balanced Gender Care 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Ensure Departmental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450" name="Google Shape;450;p30"/>
          <p:cNvSpPr txBox="1">
            <a:spLocks noGrp="1"/>
          </p:cNvSpPr>
          <p:nvPr>
            <p:ph type="title" idx="4294967295"/>
          </p:nvPr>
        </p:nvSpPr>
        <p:spPr>
          <a:xfrm>
            <a:off x="719999" y="5388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munology Clinical Case by Slides Go">
  <a:themeElements>
    <a:clrScheme name="Simple Light">
      <a:dk1>
        <a:srgbClr val="000000"/>
      </a:dk1>
      <a:lt1>
        <a:srgbClr val="FFFFFF"/>
      </a:lt1>
      <a:dk2>
        <a:srgbClr val="44637F"/>
      </a:dk2>
      <a:lt2>
        <a:srgbClr val="EBF2F2"/>
      </a:lt2>
      <a:accent1>
        <a:srgbClr val="4F6F8C"/>
      </a:accent1>
      <a:accent2>
        <a:srgbClr val="495F8C"/>
      </a:accent2>
      <a:accent3>
        <a:srgbClr val="A1B2C2"/>
      </a:accent3>
      <a:accent4>
        <a:srgbClr val="A8BBBF"/>
      </a:accent4>
      <a:accent5>
        <a:srgbClr val="CFDAE2"/>
      </a:accent5>
      <a:accent6>
        <a:srgbClr val="ECF0F3"/>
      </a:accent6>
      <a:hlink>
        <a:srgbClr val="4F6F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77</Words>
  <Application>Microsoft Office PowerPoint</Application>
  <PresentationFormat>On-screen Show (16:9)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Roboto Slab</vt:lpstr>
      <vt:lpstr>Roboto Slab Black</vt:lpstr>
      <vt:lpstr>Immunology Clinical Case by Slides Go</vt:lpstr>
      <vt:lpstr>Healthcare Analytics: Patient Journey Mapping</vt:lpstr>
      <vt:lpstr>Problem Statement:</vt:lpstr>
      <vt:lpstr>Dataset Contents</vt:lpstr>
      <vt:lpstr>Cleaning and Creating Dashboard ON</vt:lpstr>
      <vt:lpstr>PowerPoint Presentation</vt:lpstr>
      <vt:lpstr>PowerPoint Presentation</vt:lpstr>
      <vt:lpstr>PowerPoint Presentation</vt:lpstr>
      <vt:lpstr>PowerPoint Presentation</vt:lpstr>
      <vt:lpstr>Recommendations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simmikumari1970@outlook.com</cp:lastModifiedBy>
  <cp:revision>2</cp:revision>
  <dcterms:modified xsi:type="dcterms:W3CDTF">2025-08-20T06:38:19Z</dcterms:modified>
</cp:coreProperties>
</file>