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14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9464" y="2112264"/>
            <a:ext cx="3776472" cy="31393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Today: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Polynomials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Binomials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Problem Solving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1448" y="1271016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Math </a:t>
            </a:r>
            <a:endParaRPr lang="en-US" sz="5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8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.bigideasmath.com/protected/content/dcs_ca/a1/a1_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" y="804139"/>
            <a:ext cx="4394946" cy="52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hefreemathtutor.com/JPG/BasicSkillsQ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216" y="1443138"/>
            <a:ext cx="2843784" cy="394967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27464" y="9052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Questions: </a:t>
            </a:r>
            <a:endParaRPr lang="en-US" dirty="0"/>
          </a:p>
        </p:txBody>
      </p:sp>
      <p:pic>
        <p:nvPicPr>
          <p:cNvPr id="6" name="Picture 4" descr="http://www.thefreemathtutor.com/JPG/BasicSkillsQ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72" y="1847088"/>
            <a:ext cx="4041648" cy="407302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4919472" y="1089922"/>
            <a:ext cx="1737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Practice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591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</TotalTime>
  <Words>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 2</vt:lpstr>
      <vt:lpstr>Frame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Jovy Cortez</dc:creator>
  <cp:lastModifiedBy>Jovy Cortez</cp:lastModifiedBy>
  <cp:revision>3</cp:revision>
  <dcterms:created xsi:type="dcterms:W3CDTF">2016-03-27T12:42:32Z</dcterms:created>
  <dcterms:modified xsi:type="dcterms:W3CDTF">2016-03-27T13:29:42Z</dcterms:modified>
</cp:coreProperties>
</file>