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 snapToGrid="0" snapToObjects="1">
      <p:cViewPr>
        <p:scale>
          <a:sx n="95" d="100"/>
          <a:sy n="95" d="100"/>
        </p:scale>
        <p:origin x="-10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27CE-B79C-3241-8333-166352D1F6F3}" type="datetimeFigureOut">
              <a:rPr kumimoji="1" lang="zh-CN" altLang="en-US" smtClean="0"/>
              <a:t>4/26/15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FDC6B-D9F4-F646-87D3-F1435BB7A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29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FDC6B-D9F4-F646-87D3-F1435BB7A8D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800" dirty="0" err="1" smtClean="0"/>
              <a:t>DevilBox</a:t>
            </a:r>
            <a:endParaRPr kumimoji="1"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Dropbox</a:t>
            </a:r>
            <a:r>
              <a:rPr kumimoji="1" lang="en-US" altLang="zh-CN" sz="3200" dirty="0" smtClean="0"/>
              <a:t>-like File Sharing APP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1175" y="4487823"/>
            <a:ext cx="3463499" cy="8309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indent="0" algn="ctr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kumimoji="1" sz="2400">
                <a:solidFill>
                  <a:schemeClr val="bg1"/>
                </a:solidFill>
                <a:latin typeface="+mj-lt"/>
              </a:defRPr>
            </a:lvl1pPr>
            <a:lvl2pPr indent="0" algn="ctr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 err="1"/>
              <a:t>Xin</a:t>
            </a:r>
            <a:r>
              <a:rPr lang="en-US" altLang="zh-CN" sz="2000" dirty="0"/>
              <a:t> Lu     </a:t>
            </a:r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Jingxiong Huang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9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925" y="2553119"/>
            <a:ext cx="179493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Client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88925" y="3529384"/>
            <a:ext cx="179493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Client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388925" y="4505650"/>
            <a:ext cx="179493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Client</a:t>
            </a:r>
            <a:endParaRPr kumimoji="1" lang="zh-CN" altLang="en-US" sz="20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9776" y="2553119"/>
            <a:ext cx="232343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Server</a:t>
            </a:r>
            <a:endParaRPr kumimoji="1"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5264969" y="3584671"/>
            <a:ext cx="252866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Amazon S3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64968" y="4128191"/>
            <a:ext cx="25286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Bucket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4968" y="4466745"/>
            <a:ext cx="25286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Bucket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264968" y="4805299"/>
            <a:ext cx="25286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Bucket</a:t>
            </a:r>
            <a:endParaRPr kumimoji="1" lang="zh-CN" altLang="en-US" sz="1600" dirty="0"/>
          </a:p>
        </p:txBody>
      </p:sp>
      <p:cxnSp>
        <p:nvCxnSpPr>
          <p:cNvPr id="14" name="直线箭头连接符 13"/>
          <p:cNvCxnSpPr>
            <a:stCxn id="25" idx="3"/>
            <a:endCxn id="10" idx="1"/>
          </p:cNvCxnSpPr>
          <p:nvPr/>
        </p:nvCxnSpPr>
        <p:spPr>
          <a:xfrm>
            <a:off x="3183858" y="3122506"/>
            <a:ext cx="2081110" cy="1174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28" idx="3"/>
            <a:endCxn id="10" idx="1"/>
          </p:cNvCxnSpPr>
          <p:nvPr/>
        </p:nvCxnSpPr>
        <p:spPr>
          <a:xfrm>
            <a:off x="3183858" y="4107891"/>
            <a:ext cx="2081110" cy="189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31" idx="3"/>
            <a:endCxn id="10" idx="1"/>
          </p:cNvCxnSpPr>
          <p:nvPr/>
        </p:nvCxnSpPr>
        <p:spPr>
          <a:xfrm flipV="1">
            <a:off x="3183858" y="4297468"/>
            <a:ext cx="2081110" cy="7775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88925" y="2953229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Dir1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72549" y="2953229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Dir2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560795" y="2953229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Dir3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388925" y="3938614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Dir5</a:t>
            </a:r>
            <a:endParaRPr kumimoji="1"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972549" y="3938614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Dir6</a:t>
            </a:r>
            <a:endParaRPr kumimoji="1"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795" y="3938614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Dir3</a:t>
            </a:r>
            <a:endParaRPr kumimoji="1"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388925" y="4905760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Dir7</a:t>
            </a:r>
            <a:endParaRPr kumimoji="1"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972549" y="4905760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Dir6</a:t>
            </a:r>
            <a:endParaRPr kumimoji="1"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560795" y="4905760"/>
            <a:ext cx="62306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Dir3</a:t>
            </a:r>
            <a:endParaRPr kumimoji="1" lang="zh-CN" altLang="en-US" sz="1600" dirty="0"/>
          </a:p>
        </p:txBody>
      </p:sp>
      <p:cxnSp>
        <p:nvCxnSpPr>
          <p:cNvPr id="53" name="直线箭头连接符 52"/>
          <p:cNvCxnSpPr>
            <a:stCxn id="28" idx="1"/>
            <a:endCxn id="11" idx="1"/>
          </p:cNvCxnSpPr>
          <p:nvPr/>
        </p:nvCxnSpPr>
        <p:spPr>
          <a:xfrm>
            <a:off x="2560795" y="4107891"/>
            <a:ext cx="2704173" cy="52813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0" idx="3"/>
            <a:endCxn id="11" idx="1"/>
          </p:cNvCxnSpPr>
          <p:nvPr/>
        </p:nvCxnSpPr>
        <p:spPr>
          <a:xfrm flipV="1">
            <a:off x="2595612" y="4636022"/>
            <a:ext cx="2669356" cy="43901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4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haring Mechanism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923701" y="2206361"/>
            <a:ext cx="12829" cy="40022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371854" y="2206361"/>
            <a:ext cx="12829" cy="40022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8324482" y="2206361"/>
            <a:ext cx="12829" cy="40022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6794816" y="2206361"/>
            <a:ext cx="12829" cy="40022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23096" y="2206361"/>
            <a:ext cx="1501015" cy="400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01600" stA="40000" endPos="50000" dist="63500" dir="5400000" fadeDir="7200000" sy="-100000" kx="300000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Server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384683" y="2334641"/>
            <a:ext cx="1438413" cy="52825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228020">
            <a:off x="2604325" y="2311740"/>
            <a:ext cx="111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Modify/Add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44371" y="1685734"/>
            <a:ext cx="16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C1F944"/>
                </a:solidFill>
              </a:rPr>
              <a:t>Client 1 Local</a:t>
            </a:r>
            <a:endParaRPr kumimoji="1" lang="zh-CN" altLang="en-US" dirty="0">
              <a:solidFill>
                <a:srgbClr val="C1F94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80162" y="1689509"/>
            <a:ext cx="16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 2 Local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047" y="1775528"/>
            <a:ext cx="16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6600"/>
                </a:solidFill>
              </a:rPr>
              <a:t>Bucket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96999" y="1789460"/>
            <a:ext cx="16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6600"/>
                </a:solidFill>
              </a:rPr>
              <a:t>Bucket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2384684" y="2862891"/>
            <a:ext cx="1438412" cy="433824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558417">
            <a:off x="2513309" y="2816728"/>
            <a:ext cx="112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Bucket Name</a:t>
            </a:r>
            <a:endParaRPr kumimoji="1" lang="zh-CN" altLang="en-US" sz="1200" dirty="0"/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936530" y="3336221"/>
            <a:ext cx="1425584" cy="442760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20667848">
            <a:off x="1118550" y="3262448"/>
            <a:ext cx="112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Upload to S3</a:t>
            </a:r>
            <a:endParaRPr kumimoji="1" lang="zh-CN" altLang="en-US" sz="12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371854" y="3710073"/>
            <a:ext cx="1438412" cy="397006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905831">
            <a:off x="2599553" y="3627396"/>
            <a:ext cx="115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Upload done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324111" y="4181965"/>
            <a:ext cx="1470705" cy="381842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828413">
            <a:off x="5511541" y="4104441"/>
            <a:ext cx="124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Bucket name</a:t>
            </a:r>
            <a:endParaRPr kumimoji="1" lang="zh-CN" altLang="en-US" sz="1200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6807645" y="4563807"/>
            <a:ext cx="1529666" cy="449351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954118">
            <a:off x="7125126" y="4467090"/>
            <a:ext cx="102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Download</a:t>
            </a:r>
            <a:endParaRPr kumimoji="1" lang="zh-CN" altLang="en-US" sz="1200" dirty="0"/>
          </a:p>
        </p:txBody>
      </p:sp>
      <p:cxnSp>
        <p:nvCxnSpPr>
          <p:cNvPr id="41" name="直线箭头连接符 40"/>
          <p:cNvCxnSpPr/>
          <p:nvPr/>
        </p:nvCxnSpPr>
        <p:spPr>
          <a:xfrm flipH="1">
            <a:off x="5324111" y="5013158"/>
            <a:ext cx="1516838" cy="449351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 rot="20693603">
            <a:off x="5762799" y="4958260"/>
            <a:ext cx="64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Done</a:t>
            </a:r>
            <a:endParaRPr kumimoji="1" lang="zh-CN" altLang="en-US" sz="1200" dirty="0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324111" y="5462509"/>
            <a:ext cx="1516838" cy="446333"/>
          </a:xfrm>
          <a:prstGeom prst="straightConnector1">
            <a:avLst/>
          </a:prstGeom>
          <a:ln>
            <a:solidFill>
              <a:srgbClr val="EEC5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970160">
            <a:off x="5761946" y="5407321"/>
            <a:ext cx="64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Apply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482010" y="2334641"/>
            <a:ext cx="10957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Check if conflict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49" idx="1"/>
          </p:cNvCxnSpPr>
          <p:nvPr/>
        </p:nvCxnSpPr>
        <p:spPr>
          <a:xfrm flipH="1">
            <a:off x="3775297" y="2657807"/>
            <a:ext cx="1706713" cy="20508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475789" y="5013158"/>
            <a:ext cx="1848322" cy="44935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05263" y="4693860"/>
            <a:ext cx="14220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Check if new 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369031"/>
            <a:ext cx="7662864" cy="3994337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Event </a:t>
            </a:r>
            <a:r>
              <a:rPr kumimoji="1" lang="en-US" altLang="zh-CN" sz="3200" dirty="0" smtClean="0"/>
              <a:t>as Trigger</a:t>
            </a:r>
          </a:p>
          <a:p>
            <a:pPr lvl="1"/>
            <a:r>
              <a:rPr kumimoji="1" lang="en-US" altLang="zh-CN" sz="3200" dirty="0" err="1"/>
              <a:t>Inotify</a:t>
            </a:r>
            <a:r>
              <a:rPr kumimoji="1" lang="en-US" altLang="zh-CN" sz="3200" dirty="0"/>
              <a:t> (</a:t>
            </a:r>
            <a:r>
              <a:rPr kumimoji="1" lang="en-US" altLang="zh-CN" sz="3200" dirty="0" err="1"/>
              <a:t>Pyinotify</a:t>
            </a:r>
            <a:r>
              <a:rPr kumimoji="1" lang="en-US" altLang="zh-CN" sz="3200" dirty="0" smtClean="0"/>
              <a:t>)</a:t>
            </a:r>
            <a:endParaRPr kumimoji="1" lang="en-US" altLang="zh-CN" sz="3000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en-US" altLang="zh-CN" sz="3200" dirty="0" err="1"/>
              <a:t>MongoDB</a:t>
            </a:r>
            <a:r>
              <a:rPr kumimoji="1" lang="en-US" altLang="zh-CN" sz="3200" dirty="0"/>
              <a:t> to manage users information</a:t>
            </a:r>
          </a:p>
          <a:p>
            <a:pPr marL="692150" lvl="2" indent="-342900">
              <a:spcBef>
                <a:spcPts val="2000"/>
              </a:spcBef>
            </a:pPr>
            <a:r>
              <a:rPr kumimoji="1" lang="en-US" altLang="zh-CN" sz="2800" dirty="0"/>
              <a:t>Sharing links</a:t>
            </a:r>
          </a:p>
          <a:p>
            <a:pPr marL="692150" lvl="2" indent="-342900">
              <a:spcBef>
                <a:spcPts val="2000"/>
              </a:spcBef>
            </a:pPr>
            <a:r>
              <a:rPr kumimoji="1" lang="en-US" altLang="zh-CN" sz="2800" dirty="0"/>
              <a:t>Buckets</a:t>
            </a:r>
          </a:p>
          <a:p>
            <a:r>
              <a:rPr kumimoji="1" lang="en-US" altLang="zh-CN" sz="3200" dirty="0" err="1" smtClean="0"/>
              <a:t>Boto</a:t>
            </a:r>
            <a:r>
              <a:rPr kumimoji="1" lang="en-US" altLang="zh-CN" sz="3200" dirty="0" smtClean="0"/>
              <a:t> interface to Amazon Web Services</a:t>
            </a:r>
            <a:endParaRPr kumimoji="1" lang="en-US" altLang="zh-CN" sz="3000" dirty="0" smtClean="0"/>
          </a:p>
          <a:p>
            <a:pPr marL="349250" lvl="1" indent="0">
              <a:buNone/>
            </a:pPr>
            <a:endParaRPr kumimoji="1" lang="en-US" altLang="zh-CN" sz="2800" dirty="0" smtClean="0"/>
          </a:p>
          <a:p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549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5984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A3363"/>
                </a:solidFill>
              </a:rPr>
              <a:t>DEMO</a:t>
            </a:r>
            <a:endParaRPr kumimoji="1" lang="zh-CN" altLang="en-US" dirty="0">
              <a:solidFill>
                <a:srgbClr val="0A3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Snapshots (Hash) for directories</a:t>
            </a:r>
          </a:p>
          <a:p>
            <a:pPr lvl="1"/>
            <a:r>
              <a:rPr kumimoji="1" lang="en-US" altLang="zh-CN" sz="2800" dirty="0" smtClean="0"/>
              <a:t>Ensure the correctness after disconnection and rebooting</a:t>
            </a:r>
          </a:p>
          <a:p>
            <a:pPr lvl="1"/>
            <a:r>
              <a:rPr kumimoji="1" lang="en-US" altLang="zh-CN" sz="2800" smtClean="0"/>
              <a:t>Recover by </a:t>
            </a:r>
            <a:r>
              <a:rPr kumimoji="1" lang="en-US" altLang="zh-CN" sz="2800" dirty="0" smtClean="0"/>
              <a:t>most updated version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810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86</TotalTime>
  <Words>108</Words>
  <Application>Microsoft Macintosh PowerPoint</Application>
  <PresentationFormat>全屏显示(4:3)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起源</vt:lpstr>
      <vt:lpstr>DevilBox</vt:lpstr>
      <vt:lpstr>Architecture</vt:lpstr>
      <vt:lpstr>Sharing Mechanism</vt:lpstr>
      <vt:lpstr>Implementation</vt:lpstr>
      <vt:lpstr>DEMO</vt:lpstr>
      <vt:lpstr>Future Improvement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DevilBox</dc:title>
  <dc:creator>Jingxiong Huang</dc:creator>
  <cp:lastModifiedBy>Jingxiong Huang</cp:lastModifiedBy>
  <cp:revision>9</cp:revision>
  <dcterms:created xsi:type="dcterms:W3CDTF">2015-04-26T04:12:03Z</dcterms:created>
  <dcterms:modified xsi:type="dcterms:W3CDTF">2015-04-26T05:38:51Z</dcterms:modified>
</cp:coreProperties>
</file>