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4" r:id="rId47"/>
    <p:sldId id="310" r:id="rId48"/>
    <p:sldId id="311" r:id="rId49"/>
    <p:sldId id="302" r:id="rId50"/>
    <p:sldId id="303" r:id="rId51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C8E1-5809-45B0-B30A-025B8C35490C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708025"/>
            <a:ext cx="3394075" cy="1911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2725738"/>
            <a:ext cx="8045450" cy="2230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96BC7-BC6B-4444-B273-A06475E69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let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[1, 2, 3, 4, 5];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function hello() 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console.log("Hello World!");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Greeting 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constructor(name) 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this.greeting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"Hello, " + name;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96BC7-BC6B-4444-B273-A06475E696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8923" y="1221739"/>
            <a:ext cx="2520315" cy="392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44" y="156108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24" y="0"/>
                </a:moveTo>
                <a:lnTo>
                  <a:pt x="102044" y="0"/>
                </a:lnTo>
                <a:lnTo>
                  <a:pt x="90500" y="647"/>
                </a:lnTo>
                <a:lnTo>
                  <a:pt x="52679" y="10591"/>
                </a:lnTo>
                <a:lnTo>
                  <a:pt x="18376" y="34950"/>
                </a:lnTo>
                <a:lnTo>
                  <a:pt x="698" y="71894"/>
                </a:lnTo>
                <a:lnTo>
                  <a:pt x="0" y="80454"/>
                </a:lnTo>
                <a:lnTo>
                  <a:pt x="698" y="89014"/>
                </a:lnTo>
                <a:lnTo>
                  <a:pt x="20408" y="125945"/>
                </a:lnTo>
                <a:lnTo>
                  <a:pt x="56184" y="150304"/>
                </a:lnTo>
                <a:lnTo>
                  <a:pt x="94576" y="160235"/>
                </a:lnTo>
                <a:lnTo>
                  <a:pt x="106121" y="160896"/>
                </a:lnTo>
                <a:lnTo>
                  <a:pt x="171424" y="160896"/>
                </a:lnTo>
                <a:lnTo>
                  <a:pt x="171424" y="126415"/>
                </a:lnTo>
                <a:lnTo>
                  <a:pt x="106121" y="126415"/>
                </a:lnTo>
                <a:lnTo>
                  <a:pt x="71247" y="116459"/>
                </a:lnTo>
                <a:lnTo>
                  <a:pt x="51460" y="92710"/>
                </a:lnTo>
                <a:lnTo>
                  <a:pt x="49110" y="64363"/>
                </a:lnTo>
                <a:lnTo>
                  <a:pt x="66548" y="40614"/>
                </a:lnTo>
                <a:lnTo>
                  <a:pt x="106121" y="30645"/>
                </a:lnTo>
                <a:lnTo>
                  <a:pt x="124358" y="31242"/>
                </a:lnTo>
                <a:lnTo>
                  <a:pt x="153187" y="33883"/>
                </a:lnTo>
                <a:lnTo>
                  <a:pt x="171424" y="34480"/>
                </a:lnTo>
                <a:lnTo>
                  <a:pt x="171424" y="0"/>
                </a:lnTo>
                <a:close/>
              </a:path>
              <a:path w="1159509" h="161925">
                <a:moveTo>
                  <a:pt x="563753" y="124510"/>
                </a:moveTo>
                <a:lnTo>
                  <a:pt x="562292" y="96253"/>
                </a:lnTo>
                <a:lnTo>
                  <a:pt x="561822" y="95770"/>
                </a:lnTo>
                <a:lnTo>
                  <a:pt x="542848" y="76619"/>
                </a:lnTo>
                <a:lnTo>
                  <a:pt x="546925" y="72783"/>
                </a:lnTo>
                <a:lnTo>
                  <a:pt x="554710" y="61290"/>
                </a:lnTo>
                <a:lnTo>
                  <a:pt x="563372" y="48488"/>
                </a:lnTo>
                <a:lnTo>
                  <a:pt x="560882" y="34480"/>
                </a:lnTo>
                <a:lnTo>
                  <a:pt x="559168" y="24904"/>
                </a:lnTo>
                <a:lnTo>
                  <a:pt x="536600" y="7061"/>
                </a:lnTo>
                <a:lnTo>
                  <a:pt x="522439" y="4483"/>
                </a:lnTo>
                <a:lnTo>
                  <a:pt x="522439" y="47891"/>
                </a:lnTo>
                <a:lnTo>
                  <a:pt x="521411" y="49441"/>
                </a:lnTo>
                <a:lnTo>
                  <a:pt x="521411" y="111099"/>
                </a:lnTo>
                <a:lnTo>
                  <a:pt x="514527" y="121627"/>
                </a:lnTo>
                <a:lnTo>
                  <a:pt x="493864" y="126415"/>
                </a:lnTo>
                <a:lnTo>
                  <a:pt x="432650" y="126415"/>
                </a:lnTo>
                <a:lnTo>
                  <a:pt x="432650" y="95770"/>
                </a:lnTo>
                <a:lnTo>
                  <a:pt x="493864" y="95770"/>
                </a:lnTo>
                <a:lnTo>
                  <a:pt x="514527" y="100558"/>
                </a:lnTo>
                <a:lnTo>
                  <a:pt x="521411" y="111099"/>
                </a:lnTo>
                <a:lnTo>
                  <a:pt x="521411" y="49441"/>
                </a:lnTo>
                <a:lnTo>
                  <a:pt x="516318" y="57099"/>
                </a:lnTo>
                <a:lnTo>
                  <a:pt x="497954" y="61290"/>
                </a:lnTo>
                <a:lnTo>
                  <a:pt x="432650" y="61290"/>
                </a:lnTo>
                <a:lnTo>
                  <a:pt x="432650" y="34480"/>
                </a:lnTo>
                <a:lnTo>
                  <a:pt x="497954" y="34480"/>
                </a:lnTo>
                <a:lnTo>
                  <a:pt x="516318" y="38671"/>
                </a:lnTo>
                <a:lnTo>
                  <a:pt x="522439" y="47891"/>
                </a:lnTo>
                <a:lnTo>
                  <a:pt x="522439" y="4483"/>
                </a:lnTo>
                <a:lnTo>
                  <a:pt x="497954" y="0"/>
                </a:lnTo>
                <a:lnTo>
                  <a:pt x="383667" y="0"/>
                </a:lnTo>
                <a:lnTo>
                  <a:pt x="383667" y="160896"/>
                </a:lnTo>
                <a:lnTo>
                  <a:pt x="502031" y="160896"/>
                </a:lnTo>
                <a:lnTo>
                  <a:pt x="544563" y="149885"/>
                </a:lnTo>
                <a:lnTo>
                  <a:pt x="562305" y="126415"/>
                </a:lnTo>
                <a:lnTo>
                  <a:pt x="563753" y="124510"/>
                </a:lnTo>
                <a:close/>
              </a:path>
              <a:path w="1159509" h="161925">
                <a:moveTo>
                  <a:pt x="648970" y="99606"/>
                </a:moveTo>
                <a:lnTo>
                  <a:pt x="599986" y="99606"/>
                </a:lnTo>
                <a:lnTo>
                  <a:pt x="571411" y="160896"/>
                </a:lnTo>
                <a:lnTo>
                  <a:pt x="624471" y="160896"/>
                </a:lnTo>
                <a:lnTo>
                  <a:pt x="648970" y="99606"/>
                </a:lnTo>
                <a:close/>
              </a:path>
              <a:path w="1159509" h="161925">
                <a:moveTo>
                  <a:pt x="783640" y="160896"/>
                </a:moveTo>
                <a:lnTo>
                  <a:pt x="706107" y="0"/>
                </a:lnTo>
                <a:lnTo>
                  <a:pt x="648970" y="0"/>
                </a:lnTo>
                <a:lnTo>
                  <a:pt x="620395" y="61290"/>
                </a:lnTo>
                <a:lnTo>
                  <a:pt x="677532" y="61290"/>
                </a:lnTo>
                <a:lnTo>
                  <a:pt x="677532" y="99606"/>
                </a:lnTo>
                <a:lnTo>
                  <a:pt x="706107" y="99606"/>
                </a:lnTo>
                <a:lnTo>
                  <a:pt x="730592" y="160896"/>
                </a:lnTo>
                <a:lnTo>
                  <a:pt x="783640" y="160896"/>
                </a:lnTo>
                <a:close/>
              </a:path>
              <a:path w="1159509" h="161925">
                <a:moveTo>
                  <a:pt x="963231" y="0"/>
                </a:moveTo>
                <a:lnTo>
                  <a:pt x="877519" y="0"/>
                </a:lnTo>
                <a:lnTo>
                  <a:pt x="865974" y="647"/>
                </a:lnTo>
                <a:lnTo>
                  <a:pt x="828230" y="10591"/>
                </a:lnTo>
                <a:lnTo>
                  <a:pt x="808139" y="22987"/>
                </a:lnTo>
                <a:lnTo>
                  <a:pt x="800290" y="28790"/>
                </a:lnTo>
                <a:lnTo>
                  <a:pt x="780072" y="65125"/>
                </a:lnTo>
                <a:lnTo>
                  <a:pt x="779627" y="72428"/>
                </a:lnTo>
                <a:lnTo>
                  <a:pt x="779691" y="89014"/>
                </a:lnTo>
                <a:lnTo>
                  <a:pt x="780592" y="97205"/>
                </a:lnTo>
                <a:lnTo>
                  <a:pt x="783018" y="104698"/>
                </a:lnTo>
                <a:lnTo>
                  <a:pt x="787742" y="111099"/>
                </a:lnTo>
                <a:lnTo>
                  <a:pt x="791502" y="119062"/>
                </a:lnTo>
                <a:lnTo>
                  <a:pt x="822934" y="147015"/>
                </a:lnTo>
                <a:lnTo>
                  <a:pt x="859663" y="158508"/>
                </a:lnTo>
                <a:lnTo>
                  <a:pt x="881595" y="160896"/>
                </a:lnTo>
                <a:lnTo>
                  <a:pt x="963231" y="160896"/>
                </a:lnTo>
                <a:lnTo>
                  <a:pt x="963231" y="61290"/>
                </a:lnTo>
                <a:lnTo>
                  <a:pt x="885685" y="61290"/>
                </a:lnTo>
                <a:lnTo>
                  <a:pt x="885685" y="95770"/>
                </a:lnTo>
                <a:lnTo>
                  <a:pt x="914260" y="95770"/>
                </a:lnTo>
                <a:lnTo>
                  <a:pt x="914260" y="126415"/>
                </a:lnTo>
                <a:lnTo>
                  <a:pt x="881595" y="126415"/>
                </a:lnTo>
                <a:lnTo>
                  <a:pt x="843597" y="116852"/>
                </a:lnTo>
                <a:lnTo>
                  <a:pt x="826350" y="94056"/>
                </a:lnTo>
                <a:lnTo>
                  <a:pt x="828116" y="66840"/>
                </a:lnTo>
                <a:lnTo>
                  <a:pt x="847115" y="44043"/>
                </a:lnTo>
                <a:lnTo>
                  <a:pt x="881595" y="34480"/>
                </a:lnTo>
                <a:lnTo>
                  <a:pt x="963231" y="34480"/>
                </a:lnTo>
                <a:lnTo>
                  <a:pt x="963231" y="0"/>
                </a:lnTo>
                <a:close/>
              </a:path>
              <a:path w="1159509" h="161925">
                <a:moveTo>
                  <a:pt x="1159154" y="279"/>
                </a:moveTo>
                <a:lnTo>
                  <a:pt x="987717" y="279"/>
                </a:lnTo>
                <a:lnTo>
                  <a:pt x="987717" y="34709"/>
                </a:lnTo>
                <a:lnTo>
                  <a:pt x="987717" y="61760"/>
                </a:lnTo>
                <a:lnTo>
                  <a:pt x="987717" y="96202"/>
                </a:lnTo>
                <a:lnTo>
                  <a:pt x="987717" y="130632"/>
                </a:lnTo>
                <a:lnTo>
                  <a:pt x="987717" y="161378"/>
                </a:lnTo>
                <a:lnTo>
                  <a:pt x="1159154" y="161378"/>
                </a:lnTo>
                <a:lnTo>
                  <a:pt x="1159154" y="130632"/>
                </a:lnTo>
                <a:lnTo>
                  <a:pt x="1036701" y="130632"/>
                </a:lnTo>
                <a:lnTo>
                  <a:pt x="1036701" y="96202"/>
                </a:lnTo>
                <a:lnTo>
                  <a:pt x="1138732" y="96202"/>
                </a:lnTo>
                <a:lnTo>
                  <a:pt x="1138732" y="61760"/>
                </a:lnTo>
                <a:lnTo>
                  <a:pt x="1036701" y="61760"/>
                </a:lnTo>
                <a:lnTo>
                  <a:pt x="1036701" y="34709"/>
                </a:lnTo>
                <a:lnTo>
                  <a:pt x="1159154" y="34709"/>
                </a:lnTo>
                <a:lnTo>
                  <a:pt x="1159154" y="279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87" y="182918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73" y="0"/>
                </a:moveTo>
                <a:lnTo>
                  <a:pt x="0" y="0"/>
                </a:lnTo>
                <a:lnTo>
                  <a:pt x="0" y="34478"/>
                </a:lnTo>
                <a:lnTo>
                  <a:pt x="93873" y="34478"/>
                </a:lnTo>
                <a:lnTo>
                  <a:pt x="93873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49" y="156096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907" y="0"/>
                </a:moveTo>
                <a:lnTo>
                  <a:pt x="146923" y="0"/>
                </a:lnTo>
                <a:lnTo>
                  <a:pt x="97953" y="65132"/>
                </a:lnTo>
                <a:lnTo>
                  <a:pt x="53047" y="0"/>
                </a:lnTo>
                <a:lnTo>
                  <a:pt x="0" y="0"/>
                </a:lnTo>
                <a:lnTo>
                  <a:pt x="73462" y="95779"/>
                </a:lnTo>
                <a:lnTo>
                  <a:pt x="73462" y="160905"/>
                </a:lnTo>
                <a:lnTo>
                  <a:pt x="122432" y="160905"/>
                </a:lnTo>
                <a:lnTo>
                  <a:pt x="122432" y="95779"/>
                </a:lnTo>
                <a:lnTo>
                  <a:pt x="195907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44" y="156108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24" y="0"/>
                </a:moveTo>
                <a:lnTo>
                  <a:pt x="102044" y="0"/>
                </a:lnTo>
                <a:lnTo>
                  <a:pt x="90500" y="647"/>
                </a:lnTo>
                <a:lnTo>
                  <a:pt x="52679" y="10591"/>
                </a:lnTo>
                <a:lnTo>
                  <a:pt x="18376" y="34950"/>
                </a:lnTo>
                <a:lnTo>
                  <a:pt x="698" y="71894"/>
                </a:lnTo>
                <a:lnTo>
                  <a:pt x="0" y="80454"/>
                </a:lnTo>
                <a:lnTo>
                  <a:pt x="698" y="89014"/>
                </a:lnTo>
                <a:lnTo>
                  <a:pt x="20408" y="125945"/>
                </a:lnTo>
                <a:lnTo>
                  <a:pt x="56184" y="150304"/>
                </a:lnTo>
                <a:lnTo>
                  <a:pt x="94576" y="160235"/>
                </a:lnTo>
                <a:lnTo>
                  <a:pt x="106121" y="160896"/>
                </a:lnTo>
                <a:lnTo>
                  <a:pt x="171424" y="160896"/>
                </a:lnTo>
                <a:lnTo>
                  <a:pt x="171424" y="126415"/>
                </a:lnTo>
                <a:lnTo>
                  <a:pt x="106121" y="126415"/>
                </a:lnTo>
                <a:lnTo>
                  <a:pt x="71247" y="116459"/>
                </a:lnTo>
                <a:lnTo>
                  <a:pt x="51460" y="92710"/>
                </a:lnTo>
                <a:lnTo>
                  <a:pt x="49110" y="64363"/>
                </a:lnTo>
                <a:lnTo>
                  <a:pt x="66548" y="40614"/>
                </a:lnTo>
                <a:lnTo>
                  <a:pt x="106121" y="30645"/>
                </a:lnTo>
                <a:lnTo>
                  <a:pt x="124358" y="31242"/>
                </a:lnTo>
                <a:lnTo>
                  <a:pt x="153187" y="33883"/>
                </a:lnTo>
                <a:lnTo>
                  <a:pt x="171424" y="34480"/>
                </a:lnTo>
                <a:lnTo>
                  <a:pt x="171424" y="0"/>
                </a:lnTo>
                <a:close/>
              </a:path>
              <a:path w="1159509" h="161925">
                <a:moveTo>
                  <a:pt x="563753" y="124510"/>
                </a:moveTo>
                <a:lnTo>
                  <a:pt x="562292" y="96253"/>
                </a:lnTo>
                <a:lnTo>
                  <a:pt x="561822" y="95770"/>
                </a:lnTo>
                <a:lnTo>
                  <a:pt x="542848" y="76619"/>
                </a:lnTo>
                <a:lnTo>
                  <a:pt x="546925" y="72783"/>
                </a:lnTo>
                <a:lnTo>
                  <a:pt x="554710" y="61290"/>
                </a:lnTo>
                <a:lnTo>
                  <a:pt x="563372" y="48488"/>
                </a:lnTo>
                <a:lnTo>
                  <a:pt x="560882" y="34480"/>
                </a:lnTo>
                <a:lnTo>
                  <a:pt x="559168" y="24904"/>
                </a:lnTo>
                <a:lnTo>
                  <a:pt x="536600" y="7061"/>
                </a:lnTo>
                <a:lnTo>
                  <a:pt x="522439" y="4483"/>
                </a:lnTo>
                <a:lnTo>
                  <a:pt x="522439" y="47891"/>
                </a:lnTo>
                <a:lnTo>
                  <a:pt x="521411" y="49441"/>
                </a:lnTo>
                <a:lnTo>
                  <a:pt x="521411" y="111099"/>
                </a:lnTo>
                <a:lnTo>
                  <a:pt x="514527" y="121627"/>
                </a:lnTo>
                <a:lnTo>
                  <a:pt x="493864" y="126415"/>
                </a:lnTo>
                <a:lnTo>
                  <a:pt x="432650" y="126415"/>
                </a:lnTo>
                <a:lnTo>
                  <a:pt x="432650" y="95770"/>
                </a:lnTo>
                <a:lnTo>
                  <a:pt x="493864" y="95770"/>
                </a:lnTo>
                <a:lnTo>
                  <a:pt x="514527" y="100558"/>
                </a:lnTo>
                <a:lnTo>
                  <a:pt x="521411" y="111099"/>
                </a:lnTo>
                <a:lnTo>
                  <a:pt x="521411" y="49441"/>
                </a:lnTo>
                <a:lnTo>
                  <a:pt x="516318" y="57099"/>
                </a:lnTo>
                <a:lnTo>
                  <a:pt x="497954" y="61290"/>
                </a:lnTo>
                <a:lnTo>
                  <a:pt x="432650" y="61290"/>
                </a:lnTo>
                <a:lnTo>
                  <a:pt x="432650" y="34480"/>
                </a:lnTo>
                <a:lnTo>
                  <a:pt x="497954" y="34480"/>
                </a:lnTo>
                <a:lnTo>
                  <a:pt x="516318" y="38671"/>
                </a:lnTo>
                <a:lnTo>
                  <a:pt x="522439" y="47891"/>
                </a:lnTo>
                <a:lnTo>
                  <a:pt x="522439" y="4483"/>
                </a:lnTo>
                <a:lnTo>
                  <a:pt x="497954" y="0"/>
                </a:lnTo>
                <a:lnTo>
                  <a:pt x="383667" y="0"/>
                </a:lnTo>
                <a:lnTo>
                  <a:pt x="383667" y="160896"/>
                </a:lnTo>
                <a:lnTo>
                  <a:pt x="502031" y="160896"/>
                </a:lnTo>
                <a:lnTo>
                  <a:pt x="544563" y="149885"/>
                </a:lnTo>
                <a:lnTo>
                  <a:pt x="562305" y="126415"/>
                </a:lnTo>
                <a:lnTo>
                  <a:pt x="563753" y="124510"/>
                </a:lnTo>
                <a:close/>
              </a:path>
              <a:path w="1159509" h="161925">
                <a:moveTo>
                  <a:pt x="648970" y="99606"/>
                </a:moveTo>
                <a:lnTo>
                  <a:pt x="599986" y="99606"/>
                </a:lnTo>
                <a:lnTo>
                  <a:pt x="571411" y="160896"/>
                </a:lnTo>
                <a:lnTo>
                  <a:pt x="624471" y="160896"/>
                </a:lnTo>
                <a:lnTo>
                  <a:pt x="648970" y="99606"/>
                </a:lnTo>
                <a:close/>
              </a:path>
              <a:path w="1159509" h="161925">
                <a:moveTo>
                  <a:pt x="783640" y="160896"/>
                </a:moveTo>
                <a:lnTo>
                  <a:pt x="706107" y="0"/>
                </a:lnTo>
                <a:lnTo>
                  <a:pt x="648970" y="0"/>
                </a:lnTo>
                <a:lnTo>
                  <a:pt x="620395" y="61290"/>
                </a:lnTo>
                <a:lnTo>
                  <a:pt x="677532" y="61290"/>
                </a:lnTo>
                <a:lnTo>
                  <a:pt x="677532" y="99606"/>
                </a:lnTo>
                <a:lnTo>
                  <a:pt x="706107" y="99606"/>
                </a:lnTo>
                <a:lnTo>
                  <a:pt x="730592" y="160896"/>
                </a:lnTo>
                <a:lnTo>
                  <a:pt x="783640" y="160896"/>
                </a:lnTo>
                <a:close/>
              </a:path>
              <a:path w="1159509" h="161925">
                <a:moveTo>
                  <a:pt x="963231" y="0"/>
                </a:moveTo>
                <a:lnTo>
                  <a:pt x="877519" y="0"/>
                </a:lnTo>
                <a:lnTo>
                  <a:pt x="865974" y="647"/>
                </a:lnTo>
                <a:lnTo>
                  <a:pt x="828230" y="10591"/>
                </a:lnTo>
                <a:lnTo>
                  <a:pt x="808139" y="22987"/>
                </a:lnTo>
                <a:lnTo>
                  <a:pt x="800290" y="28790"/>
                </a:lnTo>
                <a:lnTo>
                  <a:pt x="780072" y="65125"/>
                </a:lnTo>
                <a:lnTo>
                  <a:pt x="779627" y="72428"/>
                </a:lnTo>
                <a:lnTo>
                  <a:pt x="779691" y="89014"/>
                </a:lnTo>
                <a:lnTo>
                  <a:pt x="780592" y="97205"/>
                </a:lnTo>
                <a:lnTo>
                  <a:pt x="783018" y="104698"/>
                </a:lnTo>
                <a:lnTo>
                  <a:pt x="787742" y="111099"/>
                </a:lnTo>
                <a:lnTo>
                  <a:pt x="791502" y="119062"/>
                </a:lnTo>
                <a:lnTo>
                  <a:pt x="822934" y="147015"/>
                </a:lnTo>
                <a:lnTo>
                  <a:pt x="859663" y="158508"/>
                </a:lnTo>
                <a:lnTo>
                  <a:pt x="881595" y="160896"/>
                </a:lnTo>
                <a:lnTo>
                  <a:pt x="963231" y="160896"/>
                </a:lnTo>
                <a:lnTo>
                  <a:pt x="963231" y="61290"/>
                </a:lnTo>
                <a:lnTo>
                  <a:pt x="885685" y="61290"/>
                </a:lnTo>
                <a:lnTo>
                  <a:pt x="885685" y="95770"/>
                </a:lnTo>
                <a:lnTo>
                  <a:pt x="914260" y="95770"/>
                </a:lnTo>
                <a:lnTo>
                  <a:pt x="914260" y="126415"/>
                </a:lnTo>
                <a:lnTo>
                  <a:pt x="881595" y="126415"/>
                </a:lnTo>
                <a:lnTo>
                  <a:pt x="843597" y="116852"/>
                </a:lnTo>
                <a:lnTo>
                  <a:pt x="826350" y="94056"/>
                </a:lnTo>
                <a:lnTo>
                  <a:pt x="828116" y="66840"/>
                </a:lnTo>
                <a:lnTo>
                  <a:pt x="847115" y="44043"/>
                </a:lnTo>
                <a:lnTo>
                  <a:pt x="881595" y="34480"/>
                </a:lnTo>
                <a:lnTo>
                  <a:pt x="963231" y="34480"/>
                </a:lnTo>
                <a:lnTo>
                  <a:pt x="963231" y="0"/>
                </a:lnTo>
                <a:close/>
              </a:path>
              <a:path w="1159509" h="161925">
                <a:moveTo>
                  <a:pt x="1159154" y="279"/>
                </a:moveTo>
                <a:lnTo>
                  <a:pt x="987717" y="279"/>
                </a:lnTo>
                <a:lnTo>
                  <a:pt x="987717" y="34709"/>
                </a:lnTo>
                <a:lnTo>
                  <a:pt x="987717" y="61760"/>
                </a:lnTo>
                <a:lnTo>
                  <a:pt x="987717" y="96202"/>
                </a:lnTo>
                <a:lnTo>
                  <a:pt x="987717" y="130632"/>
                </a:lnTo>
                <a:lnTo>
                  <a:pt x="987717" y="161378"/>
                </a:lnTo>
                <a:lnTo>
                  <a:pt x="1159154" y="161378"/>
                </a:lnTo>
                <a:lnTo>
                  <a:pt x="1159154" y="130632"/>
                </a:lnTo>
                <a:lnTo>
                  <a:pt x="1036701" y="130632"/>
                </a:lnTo>
                <a:lnTo>
                  <a:pt x="1036701" y="96202"/>
                </a:lnTo>
                <a:lnTo>
                  <a:pt x="1138732" y="96202"/>
                </a:lnTo>
                <a:lnTo>
                  <a:pt x="1138732" y="61760"/>
                </a:lnTo>
                <a:lnTo>
                  <a:pt x="1036701" y="61760"/>
                </a:lnTo>
                <a:lnTo>
                  <a:pt x="1036701" y="34709"/>
                </a:lnTo>
                <a:lnTo>
                  <a:pt x="1159154" y="34709"/>
                </a:lnTo>
                <a:lnTo>
                  <a:pt x="1159154" y="279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87" y="182918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73" y="0"/>
                </a:moveTo>
                <a:lnTo>
                  <a:pt x="0" y="0"/>
                </a:lnTo>
                <a:lnTo>
                  <a:pt x="0" y="34478"/>
                </a:lnTo>
                <a:lnTo>
                  <a:pt x="93873" y="34478"/>
                </a:lnTo>
                <a:lnTo>
                  <a:pt x="93873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49" y="156096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907" y="0"/>
                </a:moveTo>
                <a:lnTo>
                  <a:pt x="146923" y="0"/>
                </a:lnTo>
                <a:lnTo>
                  <a:pt x="97953" y="65132"/>
                </a:lnTo>
                <a:lnTo>
                  <a:pt x="53047" y="0"/>
                </a:lnTo>
                <a:lnTo>
                  <a:pt x="0" y="0"/>
                </a:lnTo>
                <a:lnTo>
                  <a:pt x="73462" y="95779"/>
                </a:lnTo>
                <a:lnTo>
                  <a:pt x="73462" y="160905"/>
                </a:lnTo>
                <a:lnTo>
                  <a:pt x="122432" y="160905"/>
                </a:lnTo>
                <a:lnTo>
                  <a:pt x="122432" y="95779"/>
                </a:lnTo>
                <a:lnTo>
                  <a:pt x="195907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19925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2739" y="3431235"/>
            <a:ext cx="331292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8629" y="2403728"/>
            <a:ext cx="6581140" cy="1250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ybage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www.cybage.com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660390"/>
            <a:chOff x="0" y="0"/>
            <a:chExt cx="10058400" cy="56603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8399" cy="56601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79080" y="316750"/>
              <a:ext cx="1667637" cy="4188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89506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1201" y="1656968"/>
              <a:ext cx="481964" cy="188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4392" y="5113261"/>
              <a:ext cx="684530" cy="201930"/>
            </a:xfrm>
            <a:custGeom>
              <a:avLst/>
              <a:gdLst/>
              <a:ahLst/>
              <a:cxnLst/>
              <a:rect l="l" t="t" r="r" b="b"/>
              <a:pathLst>
                <a:path w="684529" h="201929">
                  <a:moveTo>
                    <a:pt x="190969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190969" y="176720"/>
                  </a:lnTo>
                  <a:lnTo>
                    <a:pt x="190969" y="0"/>
                  </a:lnTo>
                  <a:close/>
                </a:path>
                <a:path w="684529" h="201929">
                  <a:moveTo>
                    <a:pt x="683983" y="0"/>
                  </a:moveTo>
                  <a:lnTo>
                    <a:pt x="493014" y="0"/>
                  </a:lnTo>
                  <a:lnTo>
                    <a:pt x="493014" y="201510"/>
                  </a:lnTo>
                  <a:lnTo>
                    <a:pt x="683983" y="201510"/>
                  </a:lnTo>
                  <a:lnTo>
                    <a:pt x="683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17279" y="5091395"/>
              <a:ext cx="219075" cy="203835"/>
            </a:xfrm>
            <a:custGeom>
              <a:avLst/>
              <a:gdLst/>
              <a:ahLst/>
              <a:cxnLst/>
              <a:rect l="l" t="t" r="r" b="b"/>
              <a:pathLst>
                <a:path w="219075" h="203835">
                  <a:moveTo>
                    <a:pt x="210620" y="0"/>
                  </a:moveTo>
                  <a:lnTo>
                    <a:pt x="9571" y="0"/>
                  </a:lnTo>
                  <a:lnTo>
                    <a:pt x="6909" y="1607"/>
                  </a:lnTo>
                  <a:lnTo>
                    <a:pt x="1840" y="7789"/>
                  </a:lnTo>
                  <a:lnTo>
                    <a:pt x="0" y="15068"/>
                  </a:lnTo>
                  <a:lnTo>
                    <a:pt x="0" y="184920"/>
                  </a:lnTo>
                  <a:lnTo>
                    <a:pt x="1840" y="192198"/>
                  </a:lnTo>
                  <a:lnTo>
                    <a:pt x="6909" y="198377"/>
                  </a:lnTo>
                  <a:lnTo>
                    <a:pt x="13498" y="202355"/>
                  </a:lnTo>
                  <a:lnTo>
                    <a:pt x="20087" y="203762"/>
                  </a:lnTo>
                  <a:lnTo>
                    <a:pt x="198508" y="203762"/>
                  </a:lnTo>
                  <a:lnTo>
                    <a:pt x="206807" y="202355"/>
                  </a:lnTo>
                  <a:lnTo>
                    <a:pt x="213204" y="198377"/>
                  </a:lnTo>
                  <a:lnTo>
                    <a:pt x="217320" y="192198"/>
                  </a:lnTo>
                  <a:lnTo>
                    <a:pt x="218776" y="184182"/>
                  </a:lnTo>
                  <a:lnTo>
                    <a:pt x="218776" y="180266"/>
                  </a:lnTo>
                  <a:lnTo>
                    <a:pt x="32254" y="180266"/>
                  </a:lnTo>
                  <a:lnTo>
                    <a:pt x="32254" y="74537"/>
                  </a:lnTo>
                  <a:lnTo>
                    <a:pt x="134155" y="74537"/>
                  </a:lnTo>
                  <a:lnTo>
                    <a:pt x="140851" y="71970"/>
                  </a:lnTo>
                  <a:lnTo>
                    <a:pt x="153907" y="70626"/>
                  </a:lnTo>
                  <a:lnTo>
                    <a:pt x="218776" y="70626"/>
                  </a:lnTo>
                  <a:lnTo>
                    <a:pt x="218776" y="62788"/>
                  </a:lnTo>
                  <a:lnTo>
                    <a:pt x="52527" y="62788"/>
                  </a:lnTo>
                  <a:lnTo>
                    <a:pt x="41883" y="61382"/>
                  </a:lnTo>
                  <a:lnTo>
                    <a:pt x="34280" y="57408"/>
                  </a:lnTo>
                  <a:lnTo>
                    <a:pt x="29718" y="51231"/>
                  </a:lnTo>
                  <a:lnTo>
                    <a:pt x="28197" y="43216"/>
                  </a:lnTo>
                  <a:lnTo>
                    <a:pt x="29718" y="32937"/>
                  </a:lnTo>
                  <a:lnTo>
                    <a:pt x="34280" y="25594"/>
                  </a:lnTo>
                  <a:lnTo>
                    <a:pt x="41883" y="21187"/>
                  </a:lnTo>
                  <a:lnTo>
                    <a:pt x="52527" y="19718"/>
                  </a:lnTo>
                  <a:lnTo>
                    <a:pt x="218776" y="19718"/>
                  </a:lnTo>
                  <a:lnTo>
                    <a:pt x="218776" y="15806"/>
                  </a:lnTo>
                  <a:lnTo>
                    <a:pt x="217320" y="7789"/>
                  </a:lnTo>
                  <a:lnTo>
                    <a:pt x="213204" y="1607"/>
                  </a:lnTo>
                  <a:lnTo>
                    <a:pt x="210620" y="0"/>
                  </a:lnTo>
                  <a:close/>
                </a:path>
                <a:path w="219075" h="203835">
                  <a:moveTo>
                    <a:pt x="84968" y="74537"/>
                  </a:moveTo>
                  <a:lnTo>
                    <a:pt x="68747" y="74537"/>
                  </a:lnTo>
                  <a:lnTo>
                    <a:pt x="68747" y="180266"/>
                  </a:lnTo>
                  <a:lnTo>
                    <a:pt x="84968" y="180266"/>
                  </a:lnTo>
                  <a:lnTo>
                    <a:pt x="84968" y="74537"/>
                  </a:lnTo>
                  <a:close/>
                </a:path>
                <a:path w="219075" h="203835">
                  <a:moveTo>
                    <a:pt x="141740" y="101950"/>
                  </a:moveTo>
                  <a:lnTo>
                    <a:pt x="131727" y="104520"/>
                  </a:lnTo>
                  <a:lnTo>
                    <a:pt x="125517" y="110761"/>
                  </a:lnTo>
                  <a:lnTo>
                    <a:pt x="122348" y="118470"/>
                  </a:lnTo>
                  <a:lnTo>
                    <a:pt x="121461" y="125445"/>
                  </a:lnTo>
                  <a:lnTo>
                    <a:pt x="121461" y="180266"/>
                  </a:lnTo>
                  <a:lnTo>
                    <a:pt x="157958" y="180266"/>
                  </a:lnTo>
                  <a:lnTo>
                    <a:pt x="157958" y="129361"/>
                  </a:lnTo>
                  <a:lnTo>
                    <a:pt x="158274" y="123426"/>
                  </a:lnTo>
                  <a:lnTo>
                    <a:pt x="157450" y="114187"/>
                  </a:lnTo>
                  <a:lnTo>
                    <a:pt x="152825" y="105682"/>
                  </a:lnTo>
                  <a:lnTo>
                    <a:pt x="141740" y="101950"/>
                  </a:lnTo>
                  <a:close/>
                </a:path>
                <a:path w="219075" h="203835">
                  <a:moveTo>
                    <a:pt x="218776" y="70626"/>
                  </a:moveTo>
                  <a:lnTo>
                    <a:pt x="153907" y="70626"/>
                  </a:lnTo>
                  <a:lnTo>
                    <a:pt x="177350" y="77050"/>
                  </a:lnTo>
                  <a:lnTo>
                    <a:pt x="189388" y="92651"/>
                  </a:lnTo>
                  <a:lnTo>
                    <a:pt x="193823" y="111924"/>
                  </a:lnTo>
                  <a:lnTo>
                    <a:pt x="194457" y="129361"/>
                  </a:lnTo>
                  <a:lnTo>
                    <a:pt x="194457" y="180266"/>
                  </a:lnTo>
                  <a:lnTo>
                    <a:pt x="218776" y="180266"/>
                  </a:lnTo>
                  <a:lnTo>
                    <a:pt x="218776" y="70626"/>
                  </a:lnTo>
                  <a:close/>
                </a:path>
                <a:path w="219075" h="203835">
                  <a:moveTo>
                    <a:pt x="134155" y="74537"/>
                  </a:moveTo>
                  <a:lnTo>
                    <a:pt x="121461" y="74537"/>
                  </a:lnTo>
                  <a:lnTo>
                    <a:pt x="121461" y="86286"/>
                  </a:lnTo>
                  <a:lnTo>
                    <a:pt x="125390" y="80533"/>
                  </a:lnTo>
                  <a:lnTo>
                    <a:pt x="131599" y="75517"/>
                  </a:lnTo>
                  <a:lnTo>
                    <a:pt x="134155" y="74537"/>
                  </a:lnTo>
                  <a:close/>
                </a:path>
                <a:path w="219075" h="203835">
                  <a:moveTo>
                    <a:pt x="218776" y="19718"/>
                  </a:moveTo>
                  <a:lnTo>
                    <a:pt x="52527" y="19718"/>
                  </a:lnTo>
                  <a:lnTo>
                    <a:pt x="60827" y="21187"/>
                  </a:lnTo>
                  <a:lnTo>
                    <a:pt x="67226" y="25594"/>
                  </a:lnTo>
                  <a:lnTo>
                    <a:pt x="71344" y="32937"/>
                  </a:lnTo>
                  <a:lnTo>
                    <a:pt x="72801" y="43216"/>
                  </a:lnTo>
                  <a:lnTo>
                    <a:pt x="71344" y="51231"/>
                  </a:lnTo>
                  <a:lnTo>
                    <a:pt x="67226" y="57408"/>
                  </a:lnTo>
                  <a:lnTo>
                    <a:pt x="60827" y="61382"/>
                  </a:lnTo>
                  <a:lnTo>
                    <a:pt x="52527" y="62788"/>
                  </a:lnTo>
                  <a:lnTo>
                    <a:pt x="218776" y="62788"/>
                  </a:lnTo>
                  <a:lnTo>
                    <a:pt x="218776" y="19718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52286" y="5091395"/>
              <a:ext cx="223520" cy="212090"/>
            </a:xfrm>
            <a:custGeom>
              <a:avLst/>
              <a:gdLst/>
              <a:ahLst/>
              <a:cxnLst/>
              <a:rect l="l" t="t" r="r" b="b"/>
              <a:pathLst>
                <a:path w="223520" h="212089">
                  <a:moveTo>
                    <a:pt x="0" y="211593"/>
                  </a:moveTo>
                  <a:lnTo>
                    <a:pt x="223018" y="211593"/>
                  </a:lnTo>
                  <a:lnTo>
                    <a:pt x="223018" y="0"/>
                  </a:lnTo>
                  <a:lnTo>
                    <a:pt x="0" y="0"/>
                  </a:lnTo>
                  <a:lnTo>
                    <a:pt x="0" y="211593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80670" y="5134612"/>
              <a:ext cx="166370" cy="125730"/>
            </a:xfrm>
            <a:custGeom>
              <a:avLst/>
              <a:gdLst/>
              <a:ahLst/>
              <a:cxnLst/>
              <a:rect l="l" t="t" r="r" b="b"/>
              <a:pathLst>
                <a:path w="166370" h="125729">
                  <a:moveTo>
                    <a:pt x="0" y="113555"/>
                  </a:moveTo>
                  <a:lnTo>
                    <a:pt x="12226" y="118695"/>
                  </a:lnTo>
                  <a:lnTo>
                    <a:pt x="24832" y="122366"/>
                  </a:lnTo>
                  <a:lnTo>
                    <a:pt x="38197" y="124568"/>
                  </a:lnTo>
                  <a:lnTo>
                    <a:pt x="52702" y="125303"/>
                  </a:lnTo>
                  <a:lnTo>
                    <a:pt x="90150" y="118389"/>
                  </a:lnTo>
                  <a:lnTo>
                    <a:pt x="94833" y="115513"/>
                  </a:lnTo>
                  <a:lnTo>
                    <a:pt x="16725" y="115513"/>
                  </a:lnTo>
                  <a:lnTo>
                    <a:pt x="0" y="113555"/>
                  </a:lnTo>
                  <a:close/>
                </a:path>
                <a:path w="166370" h="125729">
                  <a:moveTo>
                    <a:pt x="20268" y="74397"/>
                  </a:moveTo>
                  <a:lnTo>
                    <a:pt x="22990" y="87980"/>
                  </a:lnTo>
                  <a:lnTo>
                    <a:pt x="26854" y="94955"/>
                  </a:lnTo>
                  <a:lnTo>
                    <a:pt x="34521" y="97524"/>
                  </a:lnTo>
                  <a:lnTo>
                    <a:pt x="48651" y="97891"/>
                  </a:lnTo>
                  <a:lnTo>
                    <a:pt x="36490" y="109150"/>
                  </a:lnTo>
                  <a:lnTo>
                    <a:pt x="27369" y="114534"/>
                  </a:lnTo>
                  <a:lnTo>
                    <a:pt x="16725" y="115513"/>
                  </a:lnTo>
                  <a:lnTo>
                    <a:pt x="94833" y="115513"/>
                  </a:lnTo>
                  <a:lnTo>
                    <a:pt x="121136" y="99360"/>
                  </a:lnTo>
                  <a:lnTo>
                    <a:pt x="136680" y="78312"/>
                  </a:lnTo>
                  <a:lnTo>
                    <a:pt x="28383" y="78312"/>
                  </a:lnTo>
                  <a:lnTo>
                    <a:pt x="20268" y="74397"/>
                  </a:lnTo>
                  <a:close/>
                </a:path>
                <a:path w="166370" h="125729">
                  <a:moveTo>
                    <a:pt x="8101" y="43070"/>
                  </a:moveTo>
                  <a:lnTo>
                    <a:pt x="6203" y="58979"/>
                  </a:lnTo>
                  <a:lnTo>
                    <a:pt x="8105" y="67545"/>
                  </a:lnTo>
                  <a:lnTo>
                    <a:pt x="16088" y="71705"/>
                  </a:lnTo>
                  <a:lnTo>
                    <a:pt x="32434" y="74397"/>
                  </a:lnTo>
                  <a:lnTo>
                    <a:pt x="28383" y="78312"/>
                  </a:lnTo>
                  <a:lnTo>
                    <a:pt x="136680" y="78312"/>
                  </a:lnTo>
                  <a:lnTo>
                    <a:pt x="142239" y="70785"/>
                  </a:lnTo>
                  <a:lnTo>
                    <a:pt x="147457" y="46982"/>
                  </a:lnTo>
                  <a:lnTo>
                    <a:pt x="16217" y="46982"/>
                  </a:lnTo>
                  <a:lnTo>
                    <a:pt x="8101" y="43070"/>
                  </a:lnTo>
                  <a:close/>
                </a:path>
                <a:path w="166370" h="125729">
                  <a:moveTo>
                    <a:pt x="12166" y="3911"/>
                  </a:moveTo>
                  <a:lnTo>
                    <a:pt x="3226" y="17802"/>
                  </a:lnTo>
                  <a:lnTo>
                    <a:pt x="1512" y="26919"/>
                  </a:lnTo>
                  <a:lnTo>
                    <a:pt x="8163" y="35300"/>
                  </a:lnTo>
                  <a:lnTo>
                    <a:pt x="24319" y="46982"/>
                  </a:lnTo>
                  <a:lnTo>
                    <a:pt x="147457" y="46982"/>
                  </a:lnTo>
                  <a:lnTo>
                    <a:pt x="149173" y="39158"/>
                  </a:lnTo>
                  <a:lnTo>
                    <a:pt x="81100" y="39158"/>
                  </a:lnTo>
                  <a:lnTo>
                    <a:pt x="57213" y="36400"/>
                  </a:lnTo>
                  <a:lnTo>
                    <a:pt x="42070" y="31809"/>
                  </a:lnTo>
                  <a:lnTo>
                    <a:pt x="29209" y="22081"/>
                  </a:lnTo>
                  <a:lnTo>
                    <a:pt x="12166" y="3911"/>
                  </a:lnTo>
                  <a:close/>
                </a:path>
                <a:path w="166370" h="125729">
                  <a:moveTo>
                    <a:pt x="113534" y="0"/>
                  </a:moveTo>
                  <a:lnTo>
                    <a:pt x="101625" y="2141"/>
                  </a:lnTo>
                  <a:lnTo>
                    <a:pt x="91235" y="8321"/>
                  </a:lnTo>
                  <a:lnTo>
                    <a:pt x="83887" y="18170"/>
                  </a:lnTo>
                  <a:lnTo>
                    <a:pt x="81100" y="31321"/>
                  </a:lnTo>
                  <a:lnTo>
                    <a:pt x="81100" y="39158"/>
                  </a:lnTo>
                  <a:lnTo>
                    <a:pt x="149173" y="39158"/>
                  </a:lnTo>
                  <a:lnTo>
                    <a:pt x="150019" y="35300"/>
                  </a:lnTo>
                  <a:lnTo>
                    <a:pt x="150033" y="27409"/>
                  </a:lnTo>
                  <a:lnTo>
                    <a:pt x="162186" y="19572"/>
                  </a:lnTo>
                  <a:lnTo>
                    <a:pt x="145969" y="19572"/>
                  </a:lnTo>
                  <a:lnTo>
                    <a:pt x="153066" y="14866"/>
                  </a:lnTo>
                  <a:lnTo>
                    <a:pt x="157121" y="11258"/>
                  </a:lnTo>
                  <a:lnTo>
                    <a:pt x="159124" y="7823"/>
                  </a:lnTo>
                  <a:lnTo>
                    <a:pt x="137867" y="7823"/>
                  </a:lnTo>
                  <a:lnTo>
                    <a:pt x="134061" y="4951"/>
                  </a:lnTo>
                  <a:lnTo>
                    <a:pt x="128739" y="2444"/>
                  </a:lnTo>
                  <a:lnTo>
                    <a:pt x="121897" y="672"/>
                  </a:lnTo>
                  <a:lnTo>
                    <a:pt x="113534" y="0"/>
                  </a:lnTo>
                  <a:close/>
                </a:path>
                <a:path w="166370" h="125729">
                  <a:moveTo>
                    <a:pt x="166251" y="15660"/>
                  </a:moveTo>
                  <a:lnTo>
                    <a:pt x="154084" y="19572"/>
                  </a:lnTo>
                  <a:lnTo>
                    <a:pt x="162186" y="19572"/>
                  </a:lnTo>
                  <a:lnTo>
                    <a:pt x="166251" y="15660"/>
                  </a:lnTo>
                  <a:close/>
                </a:path>
                <a:path w="166370" h="125729">
                  <a:moveTo>
                    <a:pt x="162186" y="0"/>
                  </a:moveTo>
                  <a:lnTo>
                    <a:pt x="145969" y="7823"/>
                  </a:lnTo>
                  <a:lnTo>
                    <a:pt x="159124" y="7823"/>
                  </a:lnTo>
                  <a:lnTo>
                    <a:pt x="159654" y="6914"/>
                  </a:lnTo>
                  <a:lnTo>
                    <a:pt x="162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91522" y="5091395"/>
              <a:ext cx="223520" cy="212090"/>
            </a:xfrm>
            <a:custGeom>
              <a:avLst/>
              <a:gdLst/>
              <a:ahLst/>
              <a:cxnLst/>
              <a:rect l="l" t="t" r="r" b="b"/>
              <a:pathLst>
                <a:path w="223520" h="212089">
                  <a:moveTo>
                    <a:pt x="223018" y="0"/>
                  </a:moveTo>
                  <a:lnTo>
                    <a:pt x="0" y="0"/>
                  </a:lnTo>
                  <a:lnTo>
                    <a:pt x="0" y="211593"/>
                  </a:lnTo>
                  <a:lnTo>
                    <a:pt x="117585" y="211593"/>
                  </a:lnTo>
                  <a:lnTo>
                    <a:pt x="117585" y="129361"/>
                  </a:lnTo>
                  <a:lnTo>
                    <a:pt x="89215" y="129361"/>
                  </a:lnTo>
                  <a:lnTo>
                    <a:pt x="89215" y="94118"/>
                  </a:lnTo>
                  <a:lnTo>
                    <a:pt x="117585" y="94118"/>
                  </a:lnTo>
                  <a:lnTo>
                    <a:pt x="117585" y="66714"/>
                  </a:lnTo>
                  <a:lnTo>
                    <a:pt x="120501" y="52332"/>
                  </a:lnTo>
                  <a:lnTo>
                    <a:pt x="128742" y="39789"/>
                  </a:lnTo>
                  <a:lnTo>
                    <a:pt x="141545" y="30919"/>
                  </a:lnTo>
                  <a:lnTo>
                    <a:pt x="158149" y="27555"/>
                  </a:lnTo>
                  <a:lnTo>
                    <a:pt x="186532" y="27555"/>
                  </a:lnTo>
                  <a:lnTo>
                    <a:pt x="186532" y="58877"/>
                  </a:lnTo>
                  <a:lnTo>
                    <a:pt x="158149" y="58877"/>
                  </a:lnTo>
                  <a:lnTo>
                    <a:pt x="154084" y="62788"/>
                  </a:lnTo>
                  <a:lnTo>
                    <a:pt x="154084" y="94118"/>
                  </a:lnTo>
                  <a:lnTo>
                    <a:pt x="186532" y="94118"/>
                  </a:lnTo>
                  <a:lnTo>
                    <a:pt x="182468" y="129361"/>
                  </a:lnTo>
                  <a:lnTo>
                    <a:pt x="154084" y="129361"/>
                  </a:lnTo>
                  <a:lnTo>
                    <a:pt x="154084" y="211593"/>
                  </a:lnTo>
                  <a:lnTo>
                    <a:pt x="223018" y="211593"/>
                  </a:lnTo>
                  <a:lnTo>
                    <a:pt x="223018" y="0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40378" y="1570685"/>
            <a:ext cx="160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J</a:t>
            </a:r>
            <a:r>
              <a:rPr spc="-35" dirty="0">
                <a:solidFill>
                  <a:srgbClr val="FFFFFF"/>
                </a:solidFill>
              </a:rPr>
              <a:t>a</a:t>
            </a:r>
            <a:r>
              <a:rPr spc="-60" dirty="0">
                <a:solidFill>
                  <a:srgbClr val="FFFFFF"/>
                </a:solidFill>
              </a:rPr>
              <a:t>v</a:t>
            </a:r>
            <a:r>
              <a:rPr spc="-5" dirty="0">
                <a:solidFill>
                  <a:srgbClr val="FFFFFF"/>
                </a:solidFill>
              </a:rPr>
              <a:t>aScript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C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op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y</a:t>
            </a:r>
            <a:r>
              <a:rPr sz="700" spc="-75" dirty="0">
                <a:solidFill>
                  <a:srgbClr val="404040"/>
                </a:solidFill>
                <a:latin typeface="Arial Black"/>
                <a:cs typeface="Arial Black"/>
              </a:rPr>
              <a:t>ri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gh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50" dirty="0">
                <a:solidFill>
                  <a:srgbClr val="404040"/>
                </a:solidFill>
                <a:latin typeface="Arial Black"/>
                <a:cs typeface="Arial Black"/>
              </a:rPr>
              <a:t>©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14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0</a:t>
            </a:r>
            <a:r>
              <a:rPr sz="700" spc="-220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9</a:t>
            </a:r>
            <a:r>
              <a:rPr sz="700" spc="-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Cy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b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g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o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f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195" dirty="0">
                <a:solidFill>
                  <a:srgbClr val="404040"/>
                </a:solidFill>
                <a:latin typeface="Arial Black"/>
                <a:cs typeface="Arial Black"/>
              </a:rPr>
              <a:t>w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8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P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v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5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d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10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95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6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ig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ht</a:t>
            </a:r>
            <a:r>
              <a:rPr sz="700" spc="-160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6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55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rv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d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Cy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b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g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C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o</a:t>
            </a:r>
            <a:r>
              <a:rPr sz="700" spc="-95" dirty="0">
                <a:solidFill>
                  <a:srgbClr val="404040"/>
                </a:solidFill>
                <a:latin typeface="Arial Black"/>
                <a:cs typeface="Arial Black"/>
              </a:rPr>
              <a:t>nfid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nt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i</a:t>
            </a:r>
            <a:r>
              <a:rPr sz="700" spc="-14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85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dirty="0">
                <a:solidFill>
                  <a:srgbClr val="404040"/>
                </a:solidFill>
                <a:latin typeface="Arial Black"/>
                <a:cs typeface="Arial Black"/>
              </a:rPr>
              <a:t>	</a:t>
            </a:r>
            <a:r>
              <a:rPr sz="90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</a:t>
            </a:r>
            <a:r>
              <a:rPr sz="900" spc="-4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</a:t>
            </a:r>
            <a:r>
              <a:rPr sz="900" spc="-3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y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b</a:t>
            </a: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a</a:t>
            </a:r>
            <a:r>
              <a:rPr sz="900" spc="-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g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e</a:t>
            </a:r>
            <a:r>
              <a:rPr sz="900" spc="-6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spc="2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6484" y="1961133"/>
            <a:ext cx="1948180" cy="25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Presented by: </a:t>
            </a:r>
            <a:r>
              <a:rPr lang="en-IN" sz="1200" spc="-5" dirty="0" smtClean="0">
                <a:solidFill>
                  <a:srgbClr val="FFFFFF"/>
                </a:solidFill>
                <a:latin typeface="Tahoma"/>
                <a:cs typeface="Tahoma"/>
              </a:rPr>
              <a:t>Alka Jhanwar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2443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Operator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Precedence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8777" y="1000874"/>
            <a:ext cx="7433818" cy="433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62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Program</a:t>
            </a:r>
            <a:r>
              <a:rPr sz="1800" b="1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Flow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297939"/>
            <a:ext cx="109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20" dirty="0">
                <a:latin typeface="Tahoma"/>
                <a:cs typeface="Tahoma"/>
              </a:rPr>
              <a:t>if…else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883" y="1901393"/>
            <a:ext cx="2593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30" dirty="0">
                <a:latin typeface="Tahoma"/>
                <a:cs typeface="Tahoma"/>
              </a:rPr>
              <a:t>Ternary </a:t>
            </a:r>
            <a:r>
              <a:rPr sz="1800" spc="-10" dirty="0">
                <a:latin typeface="Tahoma"/>
                <a:cs typeface="Tahoma"/>
              </a:rPr>
              <a:t>operator </a:t>
            </a:r>
            <a:r>
              <a:rPr sz="1800" spc="-5" dirty="0">
                <a:latin typeface="Tahoma"/>
                <a:cs typeface="Tahoma"/>
              </a:rPr>
              <a:t>(?: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883" y="2505201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switch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883" y="3108782"/>
            <a:ext cx="925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wh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4172" y="1296670"/>
            <a:ext cx="136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do…while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172" y="1900554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loop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4172" y="2504058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break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4172" y="3107816"/>
            <a:ext cx="133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continue.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140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Functions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683" y="1119632"/>
            <a:ext cx="5491480" cy="387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Containers for code: similar action, multiple</a:t>
            </a:r>
            <a:r>
              <a:rPr sz="1800" spc="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places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Declaration:</a:t>
            </a:r>
            <a:endParaRPr sz="1800">
              <a:latin typeface="Tahoma"/>
              <a:cs typeface="Tahoma"/>
            </a:endParaRPr>
          </a:p>
          <a:p>
            <a:pPr marL="515620">
              <a:lnSpc>
                <a:spcPct val="100000"/>
              </a:lnSpc>
              <a:spcBef>
                <a:spcPts val="1390"/>
              </a:spcBef>
              <a:tabLst>
                <a:tab pos="829310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spc="-10" dirty="0">
                <a:latin typeface="Tahoma"/>
                <a:cs typeface="Tahoma"/>
              </a:rPr>
              <a:t>function </a:t>
            </a:r>
            <a:r>
              <a:rPr sz="1600" spc="-5" dirty="0">
                <a:latin typeface="Tahoma"/>
                <a:cs typeface="Tahoma"/>
              </a:rPr>
              <a:t>name(parameters </a:t>
            </a:r>
            <a:r>
              <a:rPr sz="1600" spc="-10" dirty="0">
                <a:latin typeface="Tahoma"/>
                <a:cs typeface="Tahoma"/>
              </a:rPr>
              <a:t>delimited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comma){</a:t>
            </a:r>
            <a:endParaRPr sz="1600">
              <a:latin typeface="Tahoma"/>
              <a:cs typeface="Tahoma"/>
            </a:endParaRPr>
          </a:p>
          <a:p>
            <a:pPr marL="390525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Tahoma"/>
                <a:cs typeface="Tahoma"/>
              </a:rPr>
              <a:t>/*code*/</a:t>
            </a:r>
            <a:endParaRPr sz="1600">
              <a:latin typeface="Tahoma"/>
              <a:cs typeface="Tahoma"/>
            </a:endParaRPr>
          </a:p>
          <a:p>
            <a:pPr marL="390525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47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Local variables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Outer</a:t>
            </a:r>
            <a:r>
              <a:rPr sz="1800" spc="-5" dirty="0">
                <a:latin typeface="Tahoma"/>
                <a:cs typeface="Tahoma"/>
              </a:rPr>
              <a:t> variables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Parameters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Returning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value.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51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Dialog</a:t>
            </a:r>
            <a:r>
              <a:rPr sz="1800" b="1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Boxes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134617"/>
            <a:ext cx="3849370" cy="396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500" dirty="0">
                <a:latin typeface="Tahoma"/>
                <a:cs typeface="Tahoma"/>
              </a:rPr>
              <a:t>3 </a:t>
            </a:r>
            <a:r>
              <a:rPr sz="1500" spc="-5" dirty="0">
                <a:latin typeface="Tahoma"/>
                <a:cs typeface="Tahoma"/>
              </a:rPr>
              <a:t>types </a:t>
            </a:r>
            <a:r>
              <a:rPr sz="1500" dirty="0">
                <a:latin typeface="Tahoma"/>
                <a:cs typeface="Tahoma"/>
              </a:rPr>
              <a:t>of </a:t>
            </a:r>
            <a:r>
              <a:rPr sz="1500" spc="-5" dirty="0">
                <a:latin typeface="Tahoma"/>
                <a:cs typeface="Tahoma"/>
              </a:rPr>
              <a:t>Dialog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boxes</a:t>
            </a:r>
            <a:endParaRPr sz="15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3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300" spc="-5" dirty="0">
                <a:latin typeface="Tahoma"/>
                <a:cs typeface="Tahoma"/>
              </a:rPr>
              <a:t>Alert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10" dirty="0">
                <a:latin typeface="Tahoma"/>
                <a:cs typeface="Tahoma"/>
              </a:rPr>
              <a:t>Give </a:t>
            </a:r>
            <a:r>
              <a:rPr sz="1300" spc="-5" dirty="0">
                <a:latin typeface="Tahoma"/>
                <a:cs typeface="Tahoma"/>
              </a:rPr>
              <a:t>warning message to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users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5" dirty="0">
                <a:latin typeface="Tahoma"/>
                <a:cs typeface="Tahoma"/>
              </a:rPr>
              <a:t>Has only ‘OK’</a:t>
            </a:r>
            <a:r>
              <a:rPr sz="1300" spc="3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button</a:t>
            </a:r>
            <a:endParaRPr sz="13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09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300" spc="-5" dirty="0">
                <a:latin typeface="Tahoma"/>
                <a:cs typeface="Tahoma"/>
              </a:rPr>
              <a:t>Confirmation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5" dirty="0">
                <a:latin typeface="Tahoma"/>
                <a:cs typeface="Tahoma"/>
              </a:rPr>
              <a:t>Used to </a:t>
            </a:r>
            <a:r>
              <a:rPr sz="1300" spc="-10" dirty="0">
                <a:latin typeface="Tahoma"/>
                <a:cs typeface="Tahoma"/>
              </a:rPr>
              <a:t>take user’s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consent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5" dirty="0">
                <a:latin typeface="Tahoma"/>
                <a:cs typeface="Tahoma"/>
              </a:rPr>
              <a:t>Has </a:t>
            </a:r>
            <a:r>
              <a:rPr sz="1300" spc="-10" dirty="0">
                <a:latin typeface="Tahoma"/>
                <a:cs typeface="Tahoma"/>
              </a:rPr>
              <a:t>‘OK’ </a:t>
            </a:r>
            <a:r>
              <a:rPr sz="1300" spc="-5" dirty="0">
                <a:latin typeface="Tahoma"/>
                <a:cs typeface="Tahoma"/>
              </a:rPr>
              <a:t>and ‘Cancel’</a:t>
            </a:r>
            <a:r>
              <a:rPr sz="1300" spc="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buttons</a:t>
            </a:r>
            <a:endParaRPr sz="13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09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300" spc="-5" dirty="0">
                <a:latin typeface="Tahoma"/>
                <a:cs typeface="Tahoma"/>
              </a:rPr>
              <a:t>Prompt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10" dirty="0">
                <a:latin typeface="Tahoma"/>
                <a:cs typeface="Tahoma"/>
              </a:rPr>
              <a:t>Pop-up for </a:t>
            </a:r>
            <a:r>
              <a:rPr sz="1300" spc="-5" dirty="0">
                <a:latin typeface="Tahoma"/>
                <a:cs typeface="Tahoma"/>
              </a:rPr>
              <a:t>user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input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5" dirty="0">
                <a:latin typeface="Tahoma"/>
                <a:cs typeface="Tahoma"/>
              </a:rPr>
              <a:t>Has ‘OK’ and ‘Cancel’</a:t>
            </a:r>
            <a:r>
              <a:rPr sz="1300" spc="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buttons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5" dirty="0">
                <a:latin typeface="Tahoma"/>
                <a:cs typeface="Tahoma"/>
              </a:rPr>
              <a:t>Label </a:t>
            </a:r>
            <a:r>
              <a:rPr sz="1300" spc="-10" dirty="0">
                <a:latin typeface="Tahoma"/>
                <a:cs typeface="Tahoma"/>
              </a:rPr>
              <a:t>for what </a:t>
            </a:r>
            <a:r>
              <a:rPr sz="1300" spc="-5" dirty="0">
                <a:latin typeface="Tahoma"/>
                <a:cs typeface="Tahoma"/>
              </a:rPr>
              <a:t>to display in</a:t>
            </a:r>
            <a:r>
              <a:rPr sz="1300" spc="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textbox</a:t>
            </a:r>
            <a:endParaRPr sz="1300">
              <a:latin typeface="Tahoma"/>
              <a:cs typeface="Tahoma"/>
            </a:endParaRPr>
          </a:p>
          <a:p>
            <a:pPr marL="1270000" lvl="2" indent="-25209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300" spc="-10" dirty="0">
                <a:latin typeface="Tahoma"/>
                <a:cs typeface="Tahoma"/>
              </a:rPr>
              <a:t>Default string </a:t>
            </a:r>
            <a:r>
              <a:rPr sz="1300" spc="-5" dirty="0">
                <a:latin typeface="Tahoma"/>
                <a:cs typeface="Tahoma"/>
              </a:rPr>
              <a:t>to display in</a:t>
            </a:r>
            <a:r>
              <a:rPr sz="1300" spc="8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textbox.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8708" y="635660"/>
            <a:ext cx="3872611" cy="125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8708" y="2147315"/>
            <a:ext cx="3872611" cy="1445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3561" y="3858056"/>
            <a:ext cx="3872611" cy="1257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2" y="579831"/>
            <a:ext cx="66939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Anonymous, </a:t>
            </a:r>
            <a:r>
              <a:rPr sz="1800" b="1" dirty="0" smtClean="0">
                <a:solidFill>
                  <a:srgbClr val="000000"/>
                </a:solidFill>
                <a:latin typeface="Tahoma"/>
                <a:cs typeface="Tahoma"/>
              </a:rPr>
              <a:t>Arrow</a:t>
            </a:r>
            <a:r>
              <a:rPr lang="en-IN" sz="1800" b="1" dirty="0" smtClean="0">
                <a:solidFill>
                  <a:srgbClr val="000000"/>
                </a:solidFill>
                <a:latin typeface="Tahoma"/>
                <a:cs typeface="Tahoma"/>
              </a:rPr>
              <a:t>,</a:t>
            </a:r>
            <a:r>
              <a:rPr sz="1800" b="1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 smtClean="0">
                <a:solidFill>
                  <a:srgbClr val="000000"/>
                </a:solidFill>
                <a:latin typeface="Tahoma"/>
                <a:cs typeface="Tahoma"/>
              </a:rPr>
              <a:t>Callback</a:t>
            </a:r>
            <a:r>
              <a:rPr lang="en-IN" sz="1800" b="1" spc="-5" dirty="0" smtClean="0">
                <a:solidFill>
                  <a:srgbClr val="000000"/>
                </a:solidFill>
                <a:latin typeface="Tahoma"/>
                <a:cs typeface="Tahoma"/>
              </a:rPr>
              <a:t>,Recursive</a:t>
            </a:r>
            <a:r>
              <a:rPr sz="1800" b="1" spc="-6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Functions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683" y="1186687"/>
            <a:ext cx="6541517" cy="29924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10" dirty="0">
                <a:latin typeface="Tahoma"/>
                <a:cs typeface="Tahoma"/>
              </a:rPr>
              <a:t>Anonymous: function without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endParaRPr sz="1600" dirty="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23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15" dirty="0">
                <a:latin typeface="Tahoma"/>
                <a:cs typeface="Tahoma"/>
              </a:rPr>
              <a:t>var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 err="1">
                <a:latin typeface="Tahoma"/>
                <a:cs typeface="Tahoma"/>
              </a:rPr>
              <a:t>var_name</a:t>
            </a:r>
            <a:r>
              <a:rPr sz="1400" spc="-5" dirty="0">
                <a:latin typeface="Tahoma"/>
                <a:cs typeface="Tahoma"/>
              </a:rPr>
              <a:t>=function(parameters</a:t>
            </a:r>
            <a:r>
              <a:rPr sz="1400" spc="-5" dirty="0" smtClean="0">
                <a:latin typeface="Tahoma"/>
                <a:cs typeface="Tahoma"/>
              </a:rPr>
              <a:t>){</a:t>
            </a:r>
            <a:r>
              <a:rPr lang="en-IN" sz="1400" dirty="0">
                <a:latin typeface="Tahoma"/>
                <a:cs typeface="Tahoma"/>
              </a:rPr>
              <a:t> </a:t>
            </a:r>
            <a:r>
              <a:rPr sz="1400" spc="-5" dirty="0" smtClean="0">
                <a:latin typeface="Tahoma"/>
                <a:cs typeface="Tahoma"/>
              </a:rPr>
              <a:t>/* </a:t>
            </a:r>
            <a:r>
              <a:rPr sz="1400" dirty="0">
                <a:latin typeface="Tahoma"/>
                <a:cs typeface="Tahoma"/>
              </a:rPr>
              <a:t>code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 smtClean="0">
                <a:latin typeface="Tahoma"/>
                <a:cs typeface="Tahoma"/>
              </a:rPr>
              <a:t>*/</a:t>
            </a:r>
            <a:r>
              <a:rPr sz="1400" spc="-5" dirty="0" smtClean="0">
                <a:latin typeface="Tahoma"/>
                <a:cs typeface="Tahoma"/>
              </a:rPr>
              <a:t>};</a:t>
            </a:r>
            <a:endParaRPr sz="1400" dirty="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5" dirty="0">
                <a:latin typeface="Tahoma"/>
                <a:cs typeface="Tahoma"/>
              </a:rPr>
              <a:t>Arrow: accepts arguments, </a:t>
            </a:r>
            <a:r>
              <a:rPr sz="1600" spc="-10" dirty="0">
                <a:latin typeface="Tahoma"/>
                <a:cs typeface="Tahoma"/>
              </a:rPr>
              <a:t>evaluates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expression</a:t>
            </a:r>
            <a:endParaRPr sz="1600" dirty="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23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15" dirty="0">
                <a:latin typeface="Tahoma"/>
                <a:cs typeface="Tahoma"/>
              </a:rPr>
              <a:t>var </a:t>
            </a:r>
            <a:r>
              <a:rPr sz="1400" spc="-5" dirty="0">
                <a:latin typeface="Tahoma"/>
                <a:cs typeface="Tahoma"/>
              </a:rPr>
              <a:t>var_name=(arg1,arg2,…)=&gt;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expression</a:t>
            </a:r>
            <a:endParaRPr sz="1400" dirty="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5" dirty="0">
                <a:latin typeface="Tahoma"/>
                <a:cs typeface="Tahoma"/>
              </a:rPr>
              <a:t>Callback: </a:t>
            </a:r>
            <a:r>
              <a:rPr sz="1600" spc="-10" dirty="0">
                <a:latin typeface="Tahoma"/>
                <a:cs typeface="Tahoma"/>
              </a:rPr>
              <a:t>function </a:t>
            </a:r>
            <a:r>
              <a:rPr sz="1600" spc="-5" dirty="0">
                <a:latin typeface="Tahoma"/>
                <a:cs typeface="Tahoma"/>
              </a:rPr>
              <a:t>passed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another </a:t>
            </a:r>
            <a:r>
              <a:rPr sz="1600" spc="-10" dirty="0">
                <a:latin typeface="Tahoma"/>
                <a:cs typeface="Tahoma"/>
              </a:rPr>
              <a:t>function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1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argument</a:t>
            </a:r>
            <a:endParaRPr sz="1600" dirty="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23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15" dirty="0">
                <a:latin typeface="Tahoma"/>
                <a:cs typeface="Tahoma"/>
              </a:rPr>
              <a:t>var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 err="1">
                <a:latin typeface="Tahoma"/>
                <a:cs typeface="Tahoma"/>
              </a:rPr>
              <a:t>var_name</a:t>
            </a:r>
            <a:r>
              <a:rPr sz="1400" spc="-5" dirty="0">
                <a:latin typeface="Tahoma"/>
                <a:cs typeface="Tahoma"/>
              </a:rPr>
              <a:t>=function1(function2</a:t>
            </a:r>
            <a:r>
              <a:rPr sz="1400" spc="-5" dirty="0" smtClean="0">
                <a:latin typeface="Tahoma"/>
                <a:cs typeface="Tahoma"/>
              </a:rPr>
              <a:t>).</a:t>
            </a:r>
            <a:endParaRPr lang="en-IN" sz="1400" spc="-5" dirty="0">
              <a:latin typeface="Tahoma"/>
              <a:cs typeface="Tahoma"/>
            </a:endParaRPr>
          </a:p>
          <a:p>
            <a:pPr marL="372110" indent="-314325">
              <a:spcBef>
                <a:spcPts val="1235"/>
              </a:spcBef>
              <a:buFont typeface="Arial" panose="020B0604020202020204" pitchFamily="34" charset="0"/>
              <a:buChar char="•"/>
              <a:tabLst>
                <a:tab pos="829310" algn="l"/>
                <a:tab pos="829944" algn="l"/>
              </a:tabLst>
            </a:pPr>
            <a:r>
              <a:rPr lang="en-IN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Recursive: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 function that calls itself is called a recursive function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72110" indent="-314325">
              <a:spcBef>
                <a:spcPts val="1235"/>
              </a:spcBef>
              <a:buFont typeface="Arial" panose="020B0604020202020204" pitchFamily="34" charset="0"/>
              <a:buChar char="•"/>
              <a:tabLst>
                <a:tab pos="829310" algn="l"/>
                <a:tab pos="829944" algn="l"/>
              </a:tabLst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900893"/>
            <a:ext cx="33051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767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683" y="1354328"/>
            <a:ext cx="4899025" cy="2632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10" dirty="0">
                <a:latin typeface="Tahoma"/>
                <a:cs typeface="Tahoma"/>
              </a:rPr>
              <a:t>Store </a:t>
            </a:r>
            <a:r>
              <a:rPr sz="1600" spc="-5" dirty="0">
                <a:latin typeface="Tahoma"/>
                <a:cs typeface="Tahoma"/>
              </a:rPr>
              <a:t>multiple </a:t>
            </a:r>
            <a:r>
              <a:rPr sz="1600" spc="-15" dirty="0">
                <a:latin typeface="Tahoma"/>
                <a:cs typeface="Tahoma"/>
              </a:rPr>
              <a:t>values </a:t>
            </a:r>
            <a:r>
              <a:rPr sz="1600" spc="-5" dirty="0">
                <a:latin typeface="Tahoma"/>
                <a:cs typeface="Tahoma"/>
              </a:rPr>
              <a:t>in single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</a:t>
            </a:r>
            <a:endParaRPr sz="16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10" dirty="0">
                <a:latin typeface="Tahoma"/>
                <a:cs typeface="Tahoma"/>
              </a:rPr>
              <a:t>Syntax:</a:t>
            </a:r>
            <a:endParaRPr sz="16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23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15" dirty="0">
                <a:latin typeface="Tahoma"/>
                <a:cs typeface="Tahoma"/>
              </a:rPr>
              <a:t>var </a:t>
            </a:r>
            <a:r>
              <a:rPr sz="1400" spc="-5" dirty="0">
                <a:latin typeface="Tahoma"/>
                <a:cs typeface="Tahoma"/>
              </a:rPr>
              <a:t>array_name=[element1,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element2,…];</a:t>
            </a:r>
            <a:endParaRPr sz="140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  <a:spcBef>
                <a:spcPts val="1180"/>
              </a:spcBef>
            </a:pPr>
            <a:r>
              <a:rPr sz="1400" dirty="0">
                <a:latin typeface="Tahoma"/>
                <a:cs typeface="Tahoma"/>
              </a:rPr>
              <a:t>OR</a:t>
            </a:r>
            <a:endParaRPr sz="14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7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15" dirty="0">
                <a:latin typeface="Tahoma"/>
                <a:cs typeface="Tahoma"/>
              </a:rPr>
              <a:t>var </a:t>
            </a:r>
            <a:r>
              <a:rPr sz="1400" spc="-5" dirty="0">
                <a:latin typeface="Tahoma"/>
                <a:cs typeface="Tahoma"/>
              </a:rPr>
              <a:t>array_name=new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Array(element1,element2,…);</a:t>
            </a:r>
            <a:endParaRPr sz="14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5" dirty="0">
                <a:latin typeface="Tahoma"/>
                <a:cs typeface="Tahoma"/>
              </a:rPr>
              <a:t>Access </a:t>
            </a:r>
            <a:r>
              <a:rPr sz="1600" spc="-10" dirty="0">
                <a:latin typeface="Tahoma"/>
                <a:cs typeface="Tahoma"/>
              </a:rPr>
              <a:t>elements using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index</a:t>
            </a:r>
            <a:endParaRPr sz="16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15" dirty="0">
                <a:latin typeface="Tahoma"/>
                <a:cs typeface="Tahoma"/>
              </a:rPr>
              <a:t>Avoid </a:t>
            </a:r>
            <a:r>
              <a:rPr sz="1600" spc="-10" dirty="0">
                <a:latin typeface="Tahoma"/>
                <a:cs typeface="Tahoma"/>
              </a:rPr>
              <a:t>Array() </a:t>
            </a:r>
            <a:r>
              <a:rPr sz="1600" spc="-5" dirty="0">
                <a:latin typeface="Tahoma"/>
                <a:cs typeface="Tahoma"/>
              </a:rPr>
              <a:t>as it adds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complexity.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91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Arrays</a:t>
            </a:r>
            <a:r>
              <a:rPr sz="1800" b="1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83" y="1037336"/>
            <a:ext cx="1529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000" spc="-5" dirty="0">
                <a:latin typeface="Tahoma"/>
                <a:cs typeface="Tahoma"/>
              </a:rPr>
              <a:t>P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operties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62121" y="1936876"/>
            <a:ext cx="4298315" cy="909319"/>
            <a:chOff x="3762121" y="1936876"/>
            <a:chExt cx="4298315" cy="909319"/>
          </a:xfrm>
        </p:grpSpPr>
        <p:sp>
          <p:nvSpPr>
            <p:cNvPr id="5" name="object 5"/>
            <p:cNvSpPr/>
            <p:nvPr/>
          </p:nvSpPr>
          <p:spPr>
            <a:xfrm>
              <a:off x="3774821" y="1949576"/>
              <a:ext cx="4272915" cy="883919"/>
            </a:xfrm>
            <a:custGeom>
              <a:avLst/>
              <a:gdLst/>
              <a:ahLst/>
              <a:cxnLst/>
              <a:rect l="l" t="t" r="r" b="b"/>
              <a:pathLst>
                <a:path w="4272915" h="883919">
                  <a:moveTo>
                    <a:pt x="4125213" y="0"/>
                  </a:moveTo>
                  <a:lnTo>
                    <a:pt x="0" y="0"/>
                  </a:lnTo>
                  <a:lnTo>
                    <a:pt x="0" y="883539"/>
                  </a:lnTo>
                  <a:lnTo>
                    <a:pt x="4125213" y="883539"/>
                  </a:lnTo>
                  <a:lnTo>
                    <a:pt x="4171733" y="876033"/>
                  </a:lnTo>
                  <a:lnTo>
                    <a:pt x="4212138" y="855135"/>
                  </a:lnTo>
                  <a:lnTo>
                    <a:pt x="4244003" y="823270"/>
                  </a:lnTo>
                  <a:lnTo>
                    <a:pt x="4264901" y="782865"/>
                  </a:lnTo>
                  <a:lnTo>
                    <a:pt x="4272407" y="736346"/>
                  </a:lnTo>
                  <a:lnTo>
                    <a:pt x="4272407" y="147320"/>
                  </a:lnTo>
                  <a:lnTo>
                    <a:pt x="4264901" y="100738"/>
                  </a:lnTo>
                  <a:lnTo>
                    <a:pt x="4244003" y="60295"/>
                  </a:lnTo>
                  <a:lnTo>
                    <a:pt x="4212138" y="28411"/>
                  </a:lnTo>
                  <a:lnTo>
                    <a:pt x="4171733" y="7506"/>
                  </a:lnTo>
                  <a:lnTo>
                    <a:pt x="4125213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4821" y="1949576"/>
              <a:ext cx="4272915" cy="883919"/>
            </a:xfrm>
            <a:custGeom>
              <a:avLst/>
              <a:gdLst/>
              <a:ahLst/>
              <a:cxnLst/>
              <a:rect l="l" t="t" r="r" b="b"/>
              <a:pathLst>
                <a:path w="4272915" h="883919">
                  <a:moveTo>
                    <a:pt x="4272407" y="147320"/>
                  </a:moveTo>
                  <a:lnTo>
                    <a:pt x="4272407" y="736346"/>
                  </a:lnTo>
                  <a:lnTo>
                    <a:pt x="4264901" y="782865"/>
                  </a:lnTo>
                  <a:lnTo>
                    <a:pt x="4244003" y="823270"/>
                  </a:lnTo>
                  <a:lnTo>
                    <a:pt x="4212138" y="855135"/>
                  </a:lnTo>
                  <a:lnTo>
                    <a:pt x="4171733" y="876033"/>
                  </a:lnTo>
                  <a:lnTo>
                    <a:pt x="4125213" y="883539"/>
                  </a:lnTo>
                  <a:lnTo>
                    <a:pt x="0" y="883539"/>
                  </a:lnTo>
                  <a:lnTo>
                    <a:pt x="0" y="0"/>
                  </a:lnTo>
                  <a:lnTo>
                    <a:pt x="4125213" y="0"/>
                  </a:lnTo>
                  <a:lnTo>
                    <a:pt x="4171733" y="7506"/>
                  </a:lnTo>
                  <a:lnTo>
                    <a:pt x="4212138" y="28411"/>
                  </a:lnTo>
                  <a:lnTo>
                    <a:pt x="4244003" y="60295"/>
                  </a:lnTo>
                  <a:lnTo>
                    <a:pt x="4264901" y="100738"/>
                  </a:lnTo>
                  <a:lnTo>
                    <a:pt x="4272407" y="147320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10405" y="2227529"/>
            <a:ext cx="2378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ahoma"/>
                <a:cs typeface="Tahoma"/>
              </a:rPr>
              <a:t>Gives </a:t>
            </a:r>
            <a:r>
              <a:rPr sz="1800" spc="-10" dirty="0">
                <a:latin typeface="Tahoma"/>
                <a:cs typeface="Tahoma"/>
              </a:rPr>
              <a:t>no. </a:t>
            </a:r>
            <a:r>
              <a:rPr sz="1800" spc="-5" dirty="0">
                <a:latin typeface="Tahoma"/>
                <a:cs typeface="Tahoma"/>
              </a:rPr>
              <a:t>of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8900" y="1826386"/>
            <a:ext cx="2428875" cy="1130300"/>
            <a:chOff x="1358900" y="1826386"/>
            <a:chExt cx="2428875" cy="1130300"/>
          </a:xfrm>
        </p:grpSpPr>
        <p:sp>
          <p:nvSpPr>
            <p:cNvPr id="9" name="object 9"/>
            <p:cNvSpPr/>
            <p:nvPr/>
          </p:nvSpPr>
          <p:spPr>
            <a:xfrm>
              <a:off x="1371600" y="1839086"/>
              <a:ext cx="2403475" cy="1104900"/>
            </a:xfrm>
            <a:custGeom>
              <a:avLst/>
              <a:gdLst/>
              <a:ahLst/>
              <a:cxnLst/>
              <a:rect l="l" t="t" r="r" b="b"/>
              <a:pathLst>
                <a:path w="2403475" h="1104900">
                  <a:moveTo>
                    <a:pt x="2219198" y="0"/>
                  </a:moveTo>
                  <a:lnTo>
                    <a:pt x="184022" y="0"/>
                  </a:lnTo>
                  <a:lnTo>
                    <a:pt x="135113" y="6576"/>
                  </a:lnTo>
                  <a:lnTo>
                    <a:pt x="91157" y="25136"/>
                  </a:lnTo>
                  <a:lnTo>
                    <a:pt x="53911" y="53927"/>
                  </a:lnTo>
                  <a:lnTo>
                    <a:pt x="25131" y="91195"/>
                  </a:lnTo>
                  <a:lnTo>
                    <a:pt x="6575" y="135187"/>
                  </a:lnTo>
                  <a:lnTo>
                    <a:pt x="0" y="184150"/>
                  </a:lnTo>
                  <a:lnTo>
                    <a:pt x="0" y="920369"/>
                  </a:lnTo>
                  <a:lnTo>
                    <a:pt x="6575" y="969331"/>
                  </a:lnTo>
                  <a:lnTo>
                    <a:pt x="25131" y="1013323"/>
                  </a:lnTo>
                  <a:lnTo>
                    <a:pt x="53911" y="1050591"/>
                  </a:lnTo>
                  <a:lnTo>
                    <a:pt x="91157" y="1079382"/>
                  </a:lnTo>
                  <a:lnTo>
                    <a:pt x="135113" y="1097942"/>
                  </a:lnTo>
                  <a:lnTo>
                    <a:pt x="184022" y="1104519"/>
                  </a:lnTo>
                  <a:lnTo>
                    <a:pt x="2219198" y="1104519"/>
                  </a:lnTo>
                  <a:lnTo>
                    <a:pt x="2268107" y="1097942"/>
                  </a:lnTo>
                  <a:lnTo>
                    <a:pt x="2312063" y="1079382"/>
                  </a:lnTo>
                  <a:lnTo>
                    <a:pt x="2349309" y="1050591"/>
                  </a:lnTo>
                  <a:lnTo>
                    <a:pt x="2378089" y="1013323"/>
                  </a:lnTo>
                  <a:lnTo>
                    <a:pt x="2396645" y="969331"/>
                  </a:lnTo>
                  <a:lnTo>
                    <a:pt x="2403221" y="920369"/>
                  </a:lnTo>
                  <a:lnTo>
                    <a:pt x="2403221" y="184150"/>
                  </a:lnTo>
                  <a:lnTo>
                    <a:pt x="2396645" y="135187"/>
                  </a:lnTo>
                  <a:lnTo>
                    <a:pt x="2378089" y="91195"/>
                  </a:lnTo>
                  <a:lnTo>
                    <a:pt x="2349309" y="53927"/>
                  </a:lnTo>
                  <a:lnTo>
                    <a:pt x="2312063" y="25136"/>
                  </a:lnTo>
                  <a:lnTo>
                    <a:pt x="2268107" y="6576"/>
                  </a:lnTo>
                  <a:lnTo>
                    <a:pt x="221919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1600" y="1839086"/>
              <a:ext cx="2403475" cy="1104900"/>
            </a:xfrm>
            <a:custGeom>
              <a:avLst/>
              <a:gdLst/>
              <a:ahLst/>
              <a:cxnLst/>
              <a:rect l="l" t="t" r="r" b="b"/>
              <a:pathLst>
                <a:path w="2403475" h="1104900">
                  <a:moveTo>
                    <a:pt x="0" y="184150"/>
                  </a:moveTo>
                  <a:lnTo>
                    <a:pt x="6575" y="135187"/>
                  </a:lnTo>
                  <a:lnTo>
                    <a:pt x="25131" y="91195"/>
                  </a:lnTo>
                  <a:lnTo>
                    <a:pt x="53911" y="53927"/>
                  </a:lnTo>
                  <a:lnTo>
                    <a:pt x="91157" y="25136"/>
                  </a:lnTo>
                  <a:lnTo>
                    <a:pt x="135113" y="6576"/>
                  </a:lnTo>
                  <a:lnTo>
                    <a:pt x="184022" y="0"/>
                  </a:lnTo>
                  <a:lnTo>
                    <a:pt x="2219198" y="0"/>
                  </a:lnTo>
                  <a:lnTo>
                    <a:pt x="2268107" y="6576"/>
                  </a:lnTo>
                  <a:lnTo>
                    <a:pt x="2312063" y="25136"/>
                  </a:lnTo>
                  <a:lnTo>
                    <a:pt x="2349309" y="53927"/>
                  </a:lnTo>
                  <a:lnTo>
                    <a:pt x="2378089" y="91195"/>
                  </a:lnTo>
                  <a:lnTo>
                    <a:pt x="2396645" y="135187"/>
                  </a:lnTo>
                  <a:lnTo>
                    <a:pt x="2403221" y="184150"/>
                  </a:lnTo>
                  <a:lnTo>
                    <a:pt x="2403221" y="920369"/>
                  </a:lnTo>
                  <a:lnTo>
                    <a:pt x="2396645" y="969331"/>
                  </a:lnTo>
                  <a:lnTo>
                    <a:pt x="2378089" y="1013323"/>
                  </a:lnTo>
                  <a:lnTo>
                    <a:pt x="2349309" y="1050591"/>
                  </a:lnTo>
                  <a:lnTo>
                    <a:pt x="2312063" y="1079382"/>
                  </a:lnTo>
                  <a:lnTo>
                    <a:pt x="2268107" y="1097942"/>
                  </a:lnTo>
                  <a:lnTo>
                    <a:pt x="2219198" y="1104519"/>
                  </a:lnTo>
                  <a:lnTo>
                    <a:pt x="184022" y="1104519"/>
                  </a:lnTo>
                  <a:lnTo>
                    <a:pt x="135113" y="1097942"/>
                  </a:lnTo>
                  <a:lnTo>
                    <a:pt x="91157" y="1079382"/>
                  </a:lnTo>
                  <a:lnTo>
                    <a:pt x="53911" y="1050591"/>
                  </a:lnTo>
                  <a:lnTo>
                    <a:pt x="25131" y="1013323"/>
                  </a:lnTo>
                  <a:lnTo>
                    <a:pt x="6575" y="969331"/>
                  </a:lnTo>
                  <a:lnTo>
                    <a:pt x="0" y="920369"/>
                  </a:lnTo>
                  <a:lnTo>
                    <a:pt x="0" y="1841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45232" y="2227529"/>
            <a:ext cx="657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length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62121" y="3096513"/>
            <a:ext cx="4298315" cy="909319"/>
            <a:chOff x="3762121" y="3096513"/>
            <a:chExt cx="4298315" cy="909319"/>
          </a:xfrm>
        </p:grpSpPr>
        <p:sp>
          <p:nvSpPr>
            <p:cNvPr id="13" name="object 13"/>
            <p:cNvSpPr/>
            <p:nvPr/>
          </p:nvSpPr>
          <p:spPr>
            <a:xfrm>
              <a:off x="3774821" y="3109213"/>
              <a:ext cx="4272915" cy="883919"/>
            </a:xfrm>
            <a:custGeom>
              <a:avLst/>
              <a:gdLst/>
              <a:ahLst/>
              <a:cxnLst/>
              <a:rect l="l" t="t" r="r" b="b"/>
              <a:pathLst>
                <a:path w="4272915" h="883920">
                  <a:moveTo>
                    <a:pt x="4125213" y="0"/>
                  </a:moveTo>
                  <a:lnTo>
                    <a:pt x="0" y="0"/>
                  </a:lnTo>
                  <a:lnTo>
                    <a:pt x="0" y="883539"/>
                  </a:lnTo>
                  <a:lnTo>
                    <a:pt x="4125213" y="883539"/>
                  </a:lnTo>
                  <a:lnTo>
                    <a:pt x="4171733" y="876033"/>
                  </a:lnTo>
                  <a:lnTo>
                    <a:pt x="4212138" y="855135"/>
                  </a:lnTo>
                  <a:lnTo>
                    <a:pt x="4244003" y="823270"/>
                  </a:lnTo>
                  <a:lnTo>
                    <a:pt x="4264901" y="782865"/>
                  </a:lnTo>
                  <a:lnTo>
                    <a:pt x="4272407" y="736346"/>
                  </a:lnTo>
                  <a:lnTo>
                    <a:pt x="4272407" y="147320"/>
                  </a:lnTo>
                  <a:lnTo>
                    <a:pt x="4264901" y="100738"/>
                  </a:lnTo>
                  <a:lnTo>
                    <a:pt x="4244003" y="60295"/>
                  </a:lnTo>
                  <a:lnTo>
                    <a:pt x="4212138" y="28411"/>
                  </a:lnTo>
                  <a:lnTo>
                    <a:pt x="4171733" y="7506"/>
                  </a:lnTo>
                  <a:lnTo>
                    <a:pt x="4125213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4821" y="3109213"/>
              <a:ext cx="4272915" cy="883919"/>
            </a:xfrm>
            <a:custGeom>
              <a:avLst/>
              <a:gdLst/>
              <a:ahLst/>
              <a:cxnLst/>
              <a:rect l="l" t="t" r="r" b="b"/>
              <a:pathLst>
                <a:path w="4272915" h="883920">
                  <a:moveTo>
                    <a:pt x="4272407" y="147320"/>
                  </a:moveTo>
                  <a:lnTo>
                    <a:pt x="4272407" y="736346"/>
                  </a:lnTo>
                  <a:lnTo>
                    <a:pt x="4264901" y="782865"/>
                  </a:lnTo>
                  <a:lnTo>
                    <a:pt x="4244003" y="823270"/>
                  </a:lnTo>
                  <a:lnTo>
                    <a:pt x="4212138" y="855135"/>
                  </a:lnTo>
                  <a:lnTo>
                    <a:pt x="4171733" y="876033"/>
                  </a:lnTo>
                  <a:lnTo>
                    <a:pt x="4125213" y="883539"/>
                  </a:lnTo>
                  <a:lnTo>
                    <a:pt x="0" y="883539"/>
                  </a:lnTo>
                  <a:lnTo>
                    <a:pt x="0" y="0"/>
                  </a:lnTo>
                  <a:lnTo>
                    <a:pt x="4125213" y="0"/>
                  </a:lnTo>
                  <a:lnTo>
                    <a:pt x="4171733" y="7506"/>
                  </a:lnTo>
                  <a:lnTo>
                    <a:pt x="4212138" y="28411"/>
                  </a:lnTo>
                  <a:lnTo>
                    <a:pt x="4244003" y="60295"/>
                  </a:lnTo>
                  <a:lnTo>
                    <a:pt x="4264901" y="100738"/>
                  </a:lnTo>
                  <a:lnTo>
                    <a:pt x="4272407" y="147320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405" y="3263645"/>
            <a:ext cx="2938780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785" marR="5080" indent="-172720">
              <a:lnSpc>
                <a:spcPts val="1960"/>
              </a:lnSpc>
              <a:spcBef>
                <a:spcPts val="33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ahoma"/>
                <a:cs typeface="Tahoma"/>
              </a:rPr>
              <a:t>Allows to add </a:t>
            </a:r>
            <a:r>
              <a:rPr sz="1800" dirty="0">
                <a:latin typeface="Tahoma"/>
                <a:cs typeface="Tahoma"/>
              </a:rPr>
              <a:t>methods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  </a:t>
            </a:r>
            <a:r>
              <a:rPr sz="1800" spc="-5" dirty="0">
                <a:latin typeface="Tahoma"/>
                <a:cs typeface="Tahoma"/>
              </a:rPr>
              <a:t>properties to an object.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58900" y="2986150"/>
            <a:ext cx="2428875" cy="1130300"/>
            <a:chOff x="1358900" y="2986150"/>
            <a:chExt cx="2428875" cy="1130300"/>
          </a:xfrm>
        </p:grpSpPr>
        <p:sp>
          <p:nvSpPr>
            <p:cNvPr id="17" name="object 17"/>
            <p:cNvSpPr/>
            <p:nvPr/>
          </p:nvSpPr>
          <p:spPr>
            <a:xfrm>
              <a:off x="1371600" y="2998850"/>
              <a:ext cx="2403475" cy="1104900"/>
            </a:xfrm>
            <a:custGeom>
              <a:avLst/>
              <a:gdLst/>
              <a:ahLst/>
              <a:cxnLst/>
              <a:rect l="l" t="t" r="r" b="b"/>
              <a:pathLst>
                <a:path w="2403475" h="1104900">
                  <a:moveTo>
                    <a:pt x="2219198" y="0"/>
                  </a:moveTo>
                  <a:lnTo>
                    <a:pt x="184022" y="0"/>
                  </a:lnTo>
                  <a:lnTo>
                    <a:pt x="135113" y="6575"/>
                  </a:lnTo>
                  <a:lnTo>
                    <a:pt x="91157" y="25131"/>
                  </a:lnTo>
                  <a:lnTo>
                    <a:pt x="53911" y="53911"/>
                  </a:lnTo>
                  <a:lnTo>
                    <a:pt x="25131" y="91157"/>
                  </a:lnTo>
                  <a:lnTo>
                    <a:pt x="6575" y="135113"/>
                  </a:lnTo>
                  <a:lnTo>
                    <a:pt x="0" y="184023"/>
                  </a:lnTo>
                  <a:lnTo>
                    <a:pt x="0" y="920369"/>
                  </a:lnTo>
                  <a:lnTo>
                    <a:pt x="6575" y="969278"/>
                  </a:lnTo>
                  <a:lnTo>
                    <a:pt x="25131" y="1013234"/>
                  </a:lnTo>
                  <a:lnTo>
                    <a:pt x="53911" y="1050480"/>
                  </a:lnTo>
                  <a:lnTo>
                    <a:pt x="91157" y="1079260"/>
                  </a:lnTo>
                  <a:lnTo>
                    <a:pt x="135113" y="1097816"/>
                  </a:lnTo>
                  <a:lnTo>
                    <a:pt x="184022" y="1104392"/>
                  </a:lnTo>
                  <a:lnTo>
                    <a:pt x="2219198" y="1104392"/>
                  </a:lnTo>
                  <a:lnTo>
                    <a:pt x="2268107" y="1097816"/>
                  </a:lnTo>
                  <a:lnTo>
                    <a:pt x="2312063" y="1079260"/>
                  </a:lnTo>
                  <a:lnTo>
                    <a:pt x="2349309" y="1050480"/>
                  </a:lnTo>
                  <a:lnTo>
                    <a:pt x="2378089" y="1013234"/>
                  </a:lnTo>
                  <a:lnTo>
                    <a:pt x="2396645" y="969278"/>
                  </a:lnTo>
                  <a:lnTo>
                    <a:pt x="2403221" y="920369"/>
                  </a:lnTo>
                  <a:lnTo>
                    <a:pt x="2403221" y="184023"/>
                  </a:lnTo>
                  <a:lnTo>
                    <a:pt x="2396645" y="135113"/>
                  </a:lnTo>
                  <a:lnTo>
                    <a:pt x="2378089" y="91157"/>
                  </a:lnTo>
                  <a:lnTo>
                    <a:pt x="2349309" y="53911"/>
                  </a:lnTo>
                  <a:lnTo>
                    <a:pt x="2312063" y="25131"/>
                  </a:lnTo>
                  <a:lnTo>
                    <a:pt x="2268107" y="6575"/>
                  </a:lnTo>
                  <a:lnTo>
                    <a:pt x="221919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600" y="2998850"/>
              <a:ext cx="2403475" cy="1104900"/>
            </a:xfrm>
            <a:custGeom>
              <a:avLst/>
              <a:gdLst/>
              <a:ahLst/>
              <a:cxnLst/>
              <a:rect l="l" t="t" r="r" b="b"/>
              <a:pathLst>
                <a:path w="2403475" h="1104900">
                  <a:moveTo>
                    <a:pt x="0" y="184023"/>
                  </a:moveTo>
                  <a:lnTo>
                    <a:pt x="6575" y="135113"/>
                  </a:lnTo>
                  <a:lnTo>
                    <a:pt x="25131" y="91157"/>
                  </a:lnTo>
                  <a:lnTo>
                    <a:pt x="53911" y="53911"/>
                  </a:lnTo>
                  <a:lnTo>
                    <a:pt x="91157" y="25131"/>
                  </a:lnTo>
                  <a:lnTo>
                    <a:pt x="135113" y="6575"/>
                  </a:lnTo>
                  <a:lnTo>
                    <a:pt x="184022" y="0"/>
                  </a:lnTo>
                  <a:lnTo>
                    <a:pt x="2219198" y="0"/>
                  </a:lnTo>
                  <a:lnTo>
                    <a:pt x="2268107" y="6575"/>
                  </a:lnTo>
                  <a:lnTo>
                    <a:pt x="2312063" y="25131"/>
                  </a:lnTo>
                  <a:lnTo>
                    <a:pt x="2349309" y="53911"/>
                  </a:lnTo>
                  <a:lnTo>
                    <a:pt x="2378089" y="91157"/>
                  </a:lnTo>
                  <a:lnTo>
                    <a:pt x="2396645" y="135113"/>
                  </a:lnTo>
                  <a:lnTo>
                    <a:pt x="2403221" y="184023"/>
                  </a:lnTo>
                  <a:lnTo>
                    <a:pt x="2403221" y="920369"/>
                  </a:lnTo>
                  <a:lnTo>
                    <a:pt x="2396645" y="969278"/>
                  </a:lnTo>
                  <a:lnTo>
                    <a:pt x="2378089" y="1013234"/>
                  </a:lnTo>
                  <a:lnTo>
                    <a:pt x="2349309" y="1050480"/>
                  </a:lnTo>
                  <a:lnTo>
                    <a:pt x="2312063" y="1079260"/>
                  </a:lnTo>
                  <a:lnTo>
                    <a:pt x="2268107" y="1097816"/>
                  </a:lnTo>
                  <a:lnTo>
                    <a:pt x="2219198" y="1104392"/>
                  </a:lnTo>
                  <a:lnTo>
                    <a:pt x="184022" y="1104392"/>
                  </a:lnTo>
                  <a:lnTo>
                    <a:pt x="135113" y="1097816"/>
                  </a:lnTo>
                  <a:lnTo>
                    <a:pt x="91157" y="1079260"/>
                  </a:lnTo>
                  <a:lnTo>
                    <a:pt x="53911" y="1050480"/>
                  </a:lnTo>
                  <a:lnTo>
                    <a:pt x="25131" y="1013234"/>
                  </a:lnTo>
                  <a:lnTo>
                    <a:pt x="6575" y="969278"/>
                  </a:lnTo>
                  <a:lnTo>
                    <a:pt x="0" y="920369"/>
                  </a:lnTo>
                  <a:lnTo>
                    <a:pt x="0" y="18402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77592" y="3387597"/>
            <a:ext cx="991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prototype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91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Arrays</a:t>
            </a:r>
            <a:r>
              <a:rPr sz="1800" b="1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683" y="1037335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Met</a:t>
            </a:r>
            <a:r>
              <a:rPr sz="1800" spc="5" dirty="0">
                <a:latin typeface="Tahoma"/>
                <a:cs typeface="Tahoma"/>
              </a:rPr>
              <a:t>h</a:t>
            </a:r>
            <a:r>
              <a:rPr sz="1800" dirty="0">
                <a:latin typeface="Tahoma"/>
                <a:cs typeface="Tahoma"/>
              </a:rPr>
              <a:t>ods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" y="1597875"/>
            <a:ext cx="2387600" cy="70548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35890" rIns="0" bIns="0" rtlCol="0">
            <a:spAutoFit/>
          </a:bodyPr>
          <a:lstStyle/>
          <a:p>
            <a:pPr marL="789940" marR="514350" indent="-269875">
              <a:lnSpc>
                <a:spcPts val="1730"/>
              </a:lnSpc>
              <a:spcBef>
                <a:spcPts val="1070"/>
              </a:spcBef>
            </a:pP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add/remove  elements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2302890"/>
            <a:ext cx="2387600" cy="2980055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32384" rIns="0" bIns="0" rtlCol="0">
            <a:spAutoFit/>
          </a:bodyPr>
          <a:lstStyle/>
          <a:p>
            <a:pPr marL="176530" indent="-95250">
              <a:lnSpc>
                <a:spcPct val="100000"/>
              </a:lnSpc>
              <a:spcBef>
                <a:spcPts val="254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push(items)</a:t>
            </a:r>
            <a:endParaRPr sz="1600">
              <a:latin typeface="Tahoma"/>
              <a:cs typeface="Tahoma"/>
            </a:endParaRPr>
          </a:p>
          <a:p>
            <a:pPr marL="176530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5" dirty="0">
                <a:latin typeface="Tahoma"/>
                <a:cs typeface="Tahoma"/>
              </a:rPr>
              <a:t>pop()</a:t>
            </a:r>
            <a:endParaRPr sz="1600">
              <a:latin typeface="Tahoma"/>
              <a:cs typeface="Tahoma"/>
            </a:endParaRPr>
          </a:p>
          <a:p>
            <a:pPr marL="176530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shift()</a:t>
            </a:r>
            <a:endParaRPr sz="1600">
              <a:latin typeface="Tahoma"/>
              <a:cs typeface="Tahoma"/>
            </a:endParaRPr>
          </a:p>
          <a:p>
            <a:pPr marL="176530" indent="-9525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unshift(item)</a:t>
            </a:r>
            <a:endParaRPr sz="1600">
              <a:latin typeface="Tahoma"/>
              <a:cs typeface="Tahoma"/>
            </a:endParaRPr>
          </a:p>
          <a:p>
            <a:pPr marL="176530" indent="-95250">
              <a:lnSpc>
                <a:spcPts val="1825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splice(pos,deleteCount,</a:t>
            </a:r>
            <a:endParaRPr sz="1600">
              <a:latin typeface="Tahoma"/>
              <a:cs typeface="Tahoma"/>
            </a:endParaRPr>
          </a:p>
          <a:p>
            <a:pPr marL="176530">
              <a:lnSpc>
                <a:spcPts val="1825"/>
              </a:lnSpc>
            </a:pPr>
            <a:r>
              <a:rPr sz="1600" spc="-10" dirty="0">
                <a:latin typeface="Tahoma"/>
                <a:cs typeface="Tahoma"/>
              </a:rPr>
              <a:t>items)</a:t>
            </a:r>
            <a:endParaRPr sz="1600">
              <a:latin typeface="Tahoma"/>
              <a:cs typeface="Tahoma"/>
            </a:endParaRPr>
          </a:p>
          <a:p>
            <a:pPr marL="176530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slice(start,end)</a:t>
            </a:r>
            <a:endParaRPr sz="1600">
              <a:latin typeface="Tahoma"/>
              <a:cs typeface="Tahoma"/>
            </a:endParaRPr>
          </a:p>
          <a:p>
            <a:pPr marL="176530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concat(items)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5001" y="1597875"/>
            <a:ext cx="2138680" cy="70548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</a:pP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5001" y="2302890"/>
            <a:ext cx="2138680" cy="2980055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32384" rIns="0" bIns="0" rtlCol="0">
            <a:spAutoFit/>
          </a:bodyPr>
          <a:lstStyle/>
          <a:p>
            <a:pPr marL="176530" indent="-94615">
              <a:lnSpc>
                <a:spcPts val="1825"/>
              </a:lnSpc>
              <a:spcBef>
                <a:spcPts val="254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5" dirty="0">
                <a:latin typeface="Tahoma"/>
                <a:cs typeface="Tahoma"/>
              </a:rPr>
              <a:t>indexOf/lastIndexOf</a:t>
            </a:r>
            <a:endParaRPr sz="1600">
              <a:latin typeface="Tahoma"/>
              <a:cs typeface="Tahoma"/>
            </a:endParaRPr>
          </a:p>
          <a:p>
            <a:pPr marL="176530">
              <a:lnSpc>
                <a:spcPts val="1825"/>
              </a:lnSpc>
            </a:pPr>
            <a:r>
              <a:rPr sz="1600" spc="-10" dirty="0">
                <a:latin typeface="Tahoma"/>
                <a:cs typeface="Tahoma"/>
              </a:rPr>
              <a:t>(item,pos)</a:t>
            </a:r>
            <a:endParaRPr sz="1600">
              <a:latin typeface="Tahoma"/>
              <a:cs typeface="Tahoma"/>
            </a:endParaRPr>
          </a:p>
          <a:p>
            <a:pPr marL="176530" indent="-9461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includes(value)</a:t>
            </a:r>
            <a:endParaRPr sz="1600">
              <a:latin typeface="Tahoma"/>
              <a:cs typeface="Tahoma"/>
            </a:endParaRPr>
          </a:p>
          <a:p>
            <a:pPr marL="176530" indent="-9461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find/filter(func)</a:t>
            </a:r>
            <a:endParaRPr sz="1600">
              <a:latin typeface="Tahoma"/>
              <a:cs typeface="Tahoma"/>
            </a:endParaRPr>
          </a:p>
          <a:p>
            <a:pPr marL="176530" indent="-9461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165" algn="l"/>
              </a:tabLst>
            </a:pPr>
            <a:r>
              <a:rPr sz="1600" spc="-10" dirty="0">
                <a:latin typeface="Tahoma"/>
                <a:cs typeface="Tahoma"/>
              </a:rPr>
              <a:t>findIndex()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0302" y="1597875"/>
            <a:ext cx="2117725" cy="70548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</a:pP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transform</a:t>
            </a:r>
            <a:r>
              <a:rPr sz="16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array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0302" y="2302890"/>
            <a:ext cx="2117725" cy="2980055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32384" rIns="0" bIns="0" rtlCol="0">
            <a:spAutoFit/>
          </a:bodyPr>
          <a:lstStyle/>
          <a:p>
            <a:pPr marL="177165" indent="-95250">
              <a:lnSpc>
                <a:spcPct val="100000"/>
              </a:lnSpc>
              <a:spcBef>
                <a:spcPts val="254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5" dirty="0">
                <a:latin typeface="Tahoma"/>
                <a:cs typeface="Tahoma"/>
              </a:rPr>
              <a:t>map(func)</a:t>
            </a:r>
            <a:endParaRPr sz="1600">
              <a:latin typeface="Tahoma"/>
              <a:cs typeface="Tahoma"/>
            </a:endParaRPr>
          </a:p>
          <a:p>
            <a:pPr marL="177165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0" dirty="0">
                <a:latin typeface="Tahoma"/>
                <a:cs typeface="Tahoma"/>
              </a:rPr>
              <a:t>sort(func)</a:t>
            </a:r>
            <a:endParaRPr sz="1600">
              <a:latin typeface="Tahoma"/>
              <a:cs typeface="Tahoma"/>
            </a:endParaRPr>
          </a:p>
          <a:p>
            <a:pPr marL="177165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0" dirty="0">
                <a:latin typeface="Tahoma"/>
                <a:cs typeface="Tahoma"/>
              </a:rPr>
              <a:t>reverse()</a:t>
            </a:r>
            <a:endParaRPr sz="1600">
              <a:latin typeface="Tahoma"/>
              <a:cs typeface="Tahoma"/>
            </a:endParaRPr>
          </a:p>
          <a:p>
            <a:pPr marL="177165" indent="-9525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0" dirty="0">
                <a:latin typeface="Tahoma"/>
                <a:cs typeface="Tahoma"/>
              </a:rPr>
              <a:t>split/join()</a:t>
            </a:r>
            <a:endParaRPr sz="1600">
              <a:latin typeface="Tahoma"/>
              <a:cs typeface="Tahoma"/>
            </a:endParaRPr>
          </a:p>
          <a:p>
            <a:pPr marL="177165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0" dirty="0">
                <a:latin typeface="Tahoma"/>
                <a:cs typeface="Tahoma"/>
              </a:rPr>
              <a:t>reduce(func,initial)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1100" y="1597875"/>
            <a:ext cx="2463800" cy="70548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Miscellaneous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1100" y="2302890"/>
            <a:ext cx="2463800" cy="2980055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32384" rIns="0" bIns="0" rtlCol="0">
            <a:spAutoFit/>
          </a:bodyPr>
          <a:lstStyle/>
          <a:p>
            <a:pPr marL="177165" indent="-95250">
              <a:lnSpc>
                <a:spcPct val="100000"/>
              </a:lnSpc>
              <a:spcBef>
                <a:spcPts val="254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0" dirty="0">
                <a:latin typeface="Tahoma"/>
                <a:cs typeface="Tahoma"/>
              </a:rPr>
              <a:t>forEach(func)</a:t>
            </a:r>
            <a:endParaRPr sz="1600">
              <a:latin typeface="Tahoma"/>
              <a:cs typeface="Tahoma"/>
            </a:endParaRPr>
          </a:p>
          <a:p>
            <a:pPr marL="177165" indent="-9525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5" dirty="0">
                <a:latin typeface="Tahoma"/>
                <a:cs typeface="Tahoma"/>
              </a:rPr>
              <a:t>Array.isArray(arr)</a:t>
            </a:r>
            <a:endParaRPr sz="1600">
              <a:latin typeface="Tahoma"/>
              <a:cs typeface="Tahoma"/>
            </a:endParaRPr>
          </a:p>
          <a:p>
            <a:pPr marL="177165" marR="127000" indent="-94615">
              <a:lnSpc>
                <a:spcPts val="1730"/>
              </a:lnSpc>
              <a:spcBef>
                <a:spcPts val="315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5" dirty="0">
                <a:latin typeface="Tahoma"/>
                <a:cs typeface="Tahoma"/>
              </a:rPr>
              <a:t>ar</a:t>
            </a:r>
            <a:r>
              <a:rPr sz="1600" spc="-22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.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ome(</a:t>
            </a:r>
            <a:r>
              <a:rPr sz="1600" spc="-25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10" dirty="0">
                <a:latin typeface="Tahoma"/>
                <a:cs typeface="Tahoma"/>
              </a:rPr>
              <a:t>nc</a:t>
            </a:r>
            <a:r>
              <a:rPr sz="1600" spc="-5" dirty="0">
                <a:latin typeface="Tahoma"/>
                <a:cs typeface="Tahoma"/>
              </a:rPr>
              <a:t>)/ar</a:t>
            </a:r>
            <a:r>
              <a:rPr sz="1600" spc="-22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.e</a:t>
            </a:r>
            <a:r>
              <a:rPr sz="1600" spc="-25" dirty="0">
                <a:latin typeface="Tahoma"/>
                <a:cs typeface="Tahoma"/>
              </a:rPr>
              <a:t>v</a:t>
            </a:r>
            <a:r>
              <a:rPr sz="1600" spc="-10" dirty="0">
                <a:latin typeface="Tahoma"/>
                <a:cs typeface="Tahoma"/>
              </a:rPr>
              <a:t>ery  (func)</a:t>
            </a:r>
            <a:endParaRPr sz="1600">
              <a:latin typeface="Tahoma"/>
              <a:cs typeface="Tahoma"/>
            </a:endParaRPr>
          </a:p>
          <a:p>
            <a:pPr marL="177165" indent="-95250">
              <a:lnSpc>
                <a:spcPct val="100000"/>
              </a:lnSpc>
              <a:spcBef>
                <a:spcPts val="65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5" dirty="0">
                <a:latin typeface="Tahoma"/>
                <a:cs typeface="Tahoma"/>
              </a:rPr>
              <a:t>arr.fill(value,start,end)</a:t>
            </a:r>
            <a:endParaRPr sz="1600">
              <a:latin typeface="Tahoma"/>
              <a:cs typeface="Tahoma"/>
            </a:endParaRPr>
          </a:p>
          <a:p>
            <a:pPr marL="177165" indent="-95250">
              <a:lnSpc>
                <a:spcPts val="1825"/>
              </a:lnSpc>
              <a:spcBef>
                <a:spcPts val="100"/>
              </a:spcBef>
              <a:buSzPct val="93750"/>
              <a:buChar char="•"/>
              <a:tabLst>
                <a:tab pos="177800" algn="l"/>
              </a:tabLst>
            </a:pPr>
            <a:r>
              <a:rPr sz="1600" spc="-15" dirty="0">
                <a:latin typeface="Tahoma"/>
                <a:cs typeface="Tahoma"/>
              </a:rPr>
              <a:t>arr.copyWithin(target,st</a:t>
            </a:r>
            <a:endParaRPr sz="1600">
              <a:latin typeface="Tahoma"/>
              <a:cs typeface="Tahoma"/>
            </a:endParaRPr>
          </a:p>
          <a:p>
            <a:pPr marL="177165">
              <a:lnSpc>
                <a:spcPts val="1825"/>
              </a:lnSpc>
            </a:pPr>
            <a:r>
              <a:rPr sz="1600" spc="-5" dirty="0">
                <a:latin typeface="Tahoma"/>
                <a:cs typeface="Tahoma"/>
              </a:rPr>
              <a:t>art,end).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191452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Arrays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Looping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2850" y="1527936"/>
          <a:ext cx="7646035" cy="3461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6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537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Approach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5265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51">
                <a:tc>
                  <a:txBody>
                    <a:bodyPr/>
                    <a:lstStyle/>
                    <a:p>
                      <a:pPr marL="75565" marR="7988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for(var 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i=0;i&lt;array.length;i++)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2376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Works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fastest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old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browser 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compatible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37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for(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var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item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array)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52971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Modern syntax to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get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items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32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for(var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item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array)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Never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use as it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iterates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through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all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properties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and is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very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slow.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473069"/>
            <a:ext cx="1257935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latin typeface="Tahoma"/>
                <a:cs typeface="Tahoma"/>
              </a:rPr>
              <a:t>Strings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Met</a:t>
            </a:r>
            <a:r>
              <a:rPr sz="1800" spc="5" dirty="0">
                <a:latin typeface="Tahoma"/>
                <a:cs typeface="Tahoma"/>
              </a:rPr>
              <a:t>h</a:t>
            </a:r>
            <a:r>
              <a:rPr sz="1800" dirty="0">
                <a:latin typeface="Tahoma"/>
                <a:cs typeface="Tahoma"/>
              </a:rPr>
              <a:t>ods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2850" y="1299336"/>
          <a:ext cx="8230235" cy="389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1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charAt()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character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index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charCodeAt()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Unicode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character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index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1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concat()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Combines two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indexOf()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index of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first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occurrence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a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value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11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lastIndexOf()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index of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last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occurrence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a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match()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Matches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regular expression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against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16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replace()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Replace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 with other</a:t>
                      </a:r>
                      <a:r>
                        <a:rPr sz="18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18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search()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Searches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regular expression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match in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string.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888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Ag</a:t>
            </a:r>
            <a:r>
              <a:rPr sz="1800" b="1" spc="-1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1" spc="-10" dirty="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449070"/>
            <a:ext cx="3456304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Introduction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How </a:t>
            </a:r>
            <a:r>
              <a:rPr sz="1800" spc="-10" dirty="0">
                <a:latin typeface="Tahoma"/>
                <a:cs typeface="Tahoma"/>
              </a:rPr>
              <a:t>JavaScript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works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JavaScript-Core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Concepts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JavaScript-Advanced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Concepts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473069"/>
            <a:ext cx="1988820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latin typeface="Tahoma"/>
                <a:cs typeface="Tahoma"/>
              </a:rPr>
              <a:t>Strings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451736"/>
          <a:ext cx="8763000" cy="3628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slice()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Extracts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section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3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split()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Splits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 into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array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substr()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specified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no. of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characters starting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from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position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3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substring()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characters between two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indexes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toLowerCase()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Converts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 to lower case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8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toUpperCase()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Converts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string to upper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case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66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valueOf()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primitive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object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5245735" cy="216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Objects </a:t>
            </a:r>
            <a:r>
              <a:rPr sz="1800" b="1" dirty="0">
                <a:latin typeface="Tahoma"/>
                <a:cs typeface="Tahoma"/>
              </a:rPr>
              <a:t>And </a:t>
            </a:r>
            <a:r>
              <a:rPr sz="1800" b="1" spc="-5" dirty="0">
                <a:latin typeface="Tahoma"/>
                <a:cs typeface="Tahoma"/>
              </a:rPr>
              <a:t>Properties</a:t>
            </a:r>
            <a:endParaRPr sz="1800">
              <a:latin typeface="Tahoma"/>
              <a:cs typeface="Tahoma"/>
            </a:endParaRPr>
          </a:p>
          <a:p>
            <a:pPr marL="419734" indent="-37846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419734" algn="l"/>
                <a:tab pos="420370" algn="l"/>
              </a:tabLst>
            </a:pPr>
            <a:r>
              <a:rPr sz="1800" spc="-20" dirty="0">
                <a:latin typeface="Tahoma"/>
                <a:cs typeface="Tahoma"/>
              </a:rPr>
              <a:t>Key-value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pair</a:t>
            </a:r>
            <a:endParaRPr sz="1800">
              <a:latin typeface="Tahoma"/>
              <a:cs typeface="Tahoma"/>
            </a:endParaRPr>
          </a:p>
          <a:p>
            <a:pPr marL="419734" indent="-37846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419734" algn="l"/>
                <a:tab pos="420370" algn="l"/>
              </a:tabLst>
            </a:pPr>
            <a:r>
              <a:rPr sz="1800" spc="-5" dirty="0">
                <a:latin typeface="Tahoma"/>
                <a:cs typeface="Tahoma"/>
              </a:rPr>
              <a:t>Many data-typed </a:t>
            </a:r>
            <a:r>
              <a:rPr sz="1800" spc="-10" dirty="0">
                <a:latin typeface="Tahoma"/>
                <a:cs typeface="Tahoma"/>
              </a:rPr>
              <a:t>values with </a:t>
            </a:r>
            <a:r>
              <a:rPr sz="1800" spc="-5" dirty="0">
                <a:latin typeface="Tahoma"/>
                <a:cs typeface="Tahoma"/>
              </a:rPr>
              <a:t>no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sequence</a:t>
            </a:r>
            <a:endParaRPr sz="1800">
              <a:latin typeface="Tahoma"/>
              <a:cs typeface="Tahoma"/>
            </a:endParaRPr>
          </a:p>
          <a:p>
            <a:pPr marL="419734" indent="-37846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419734" algn="l"/>
                <a:tab pos="420370" algn="l"/>
                <a:tab pos="2070100" algn="l"/>
              </a:tabLst>
            </a:pPr>
            <a:r>
              <a:rPr sz="1800" spc="-20" dirty="0">
                <a:latin typeface="Tahoma"/>
                <a:cs typeface="Tahoma"/>
              </a:rPr>
              <a:t>Keys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are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called	</a:t>
            </a:r>
            <a:r>
              <a:rPr sz="1800" spc="-5" dirty="0">
                <a:latin typeface="Tahoma"/>
                <a:cs typeface="Tahoma"/>
              </a:rPr>
              <a:t>‘properties’</a:t>
            </a:r>
            <a:endParaRPr sz="1800">
              <a:latin typeface="Tahoma"/>
              <a:cs typeface="Tahoma"/>
            </a:endParaRPr>
          </a:p>
          <a:p>
            <a:pPr marL="419734" indent="-37846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419734" algn="l"/>
                <a:tab pos="420370" algn="l"/>
              </a:tabLst>
            </a:pPr>
            <a:r>
              <a:rPr sz="1800" dirty="0">
                <a:latin typeface="Tahoma"/>
                <a:cs typeface="Tahoma"/>
              </a:rPr>
              <a:t>Access </a:t>
            </a:r>
            <a:r>
              <a:rPr sz="1800" spc="-10" dirty="0">
                <a:latin typeface="Tahoma"/>
                <a:cs typeface="Tahoma"/>
              </a:rPr>
              <a:t>values </a:t>
            </a:r>
            <a:r>
              <a:rPr sz="1800" spc="-5" dirty="0">
                <a:latin typeface="Tahoma"/>
                <a:cs typeface="Tahoma"/>
              </a:rPr>
              <a:t>by using </a:t>
            </a:r>
            <a:r>
              <a:rPr sz="1800" spc="-20" dirty="0">
                <a:latin typeface="Tahoma"/>
                <a:cs typeface="Tahoma"/>
              </a:rPr>
              <a:t>dot(.) </a:t>
            </a:r>
            <a:r>
              <a:rPr sz="1800" spc="-10" dirty="0">
                <a:latin typeface="Tahoma"/>
                <a:cs typeface="Tahoma"/>
              </a:rPr>
              <a:t>with </a:t>
            </a:r>
            <a:r>
              <a:rPr sz="1800" spc="-5" dirty="0">
                <a:latin typeface="Tahoma"/>
                <a:cs typeface="Tahoma"/>
              </a:rPr>
              <a:t>object</a:t>
            </a:r>
            <a:r>
              <a:rPr sz="1800" spc="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name.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3775" y="2938331"/>
            <a:ext cx="5895675" cy="227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41402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Objects </a:t>
            </a:r>
            <a:r>
              <a:rPr sz="1800" b="1" dirty="0">
                <a:latin typeface="Tahoma"/>
                <a:cs typeface="Tahoma"/>
              </a:rPr>
              <a:t>And </a:t>
            </a:r>
            <a:r>
              <a:rPr sz="1800" b="1" spc="-5" dirty="0"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dirty="0">
                <a:latin typeface="Tahoma"/>
                <a:cs typeface="Tahoma"/>
              </a:rPr>
              <a:t>define </a:t>
            </a:r>
            <a:r>
              <a:rPr sz="1800" spc="-5" dirty="0">
                <a:latin typeface="Tahoma"/>
                <a:cs typeface="Tahoma"/>
              </a:rPr>
              <a:t>functions in the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object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Called using </a:t>
            </a:r>
            <a:r>
              <a:rPr sz="1800" spc="-20" dirty="0">
                <a:latin typeface="Tahoma"/>
                <a:cs typeface="Tahoma"/>
              </a:rPr>
              <a:t>dot(.) </a:t>
            </a:r>
            <a:r>
              <a:rPr sz="1800" spc="-10" dirty="0">
                <a:latin typeface="Tahoma"/>
                <a:cs typeface="Tahoma"/>
              </a:rPr>
              <a:t>with </a:t>
            </a:r>
            <a:r>
              <a:rPr sz="1800" spc="-5" dirty="0">
                <a:latin typeface="Tahoma"/>
                <a:cs typeface="Tahoma"/>
              </a:rPr>
              <a:t>object</a:t>
            </a:r>
            <a:r>
              <a:rPr sz="1800" spc="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name.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5498" y="2080498"/>
            <a:ext cx="5970991" cy="280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823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Object</a:t>
            </a:r>
            <a:r>
              <a:rPr sz="18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Creation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83" y="969889"/>
            <a:ext cx="4147185" cy="6508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5" dirty="0">
                <a:latin typeface="Tahoma"/>
                <a:cs typeface="Tahoma"/>
              </a:rPr>
              <a:t>Factory</a:t>
            </a:r>
            <a:r>
              <a:rPr sz="1800" spc="-5" dirty="0">
                <a:latin typeface="Tahoma"/>
                <a:cs typeface="Tahoma"/>
              </a:rPr>
              <a:t> function</a:t>
            </a:r>
            <a:endParaRPr sz="1800">
              <a:latin typeface="Tahoma"/>
              <a:cs typeface="Tahoma"/>
            </a:endParaRPr>
          </a:p>
          <a:p>
            <a:pPr marL="515620">
              <a:lnSpc>
                <a:spcPct val="100000"/>
              </a:lnSpc>
              <a:spcBef>
                <a:spcPts val="390"/>
              </a:spcBef>
              <a:tabLst>
                <a:tab pos="829310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spc="-10" dirty="0">
                <a:latin typeface="Tahoma"/>
                <a:cs typeface="Tahoma"/>
              </a:rPr>
              <a:t>Uses ‘return’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return created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761" y="967498"/>
            <a:ext cx="3481704" cy="6280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Tahoma"/>
                <a:cs typeface="Tahoma"/>
              </a:rPr>
              <a:t>Constructor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latin typeface="Tahoma"/>
                <a:cs typeface="Tahoma"/>
              </a:rPr>
              <a:t>Uses </a:t>
            </a:r>
            <a:r>
              <a:rPr sz="1600" spc="-10" dirty="0">
                <a:latin typeface="Tahoma"/>
                <a:cs typeface="Tahoma"/>
              </a:rPr>
              <a:t>‘this’ </a:t>
            </a:r>
            <a:r>
              <a:rPr sz="1600" spc="-5" dirty="0">
                <a:latin typeface="Tahoma"/>
                <a:cs typeface="Tahoma"/>
              </a:rPr>
              <a:t>and ‘new’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keywords.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3615" y="2236280"/>
            <a:ext cx="4153707" cy="2263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073" y="2023493"/>
            <a:ext cx="4325443" cy="274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4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872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1800" b="1" spc="-10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as</a:t>
            </a:r>
            <a:r>
              <a:rPr sz="1800" b="1" spc="-1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119632"/>
            <a:ext cx="242379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kind </a:t>
            </a:r>
            <a:r>
              <a:rPr sz="1800" dirty="0">
                <a:latin typeface="Tahoma"/>
                <a:cs typeface="Tahoma"/>
              </a:rPr>
              <a:t>of a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b="1" spc="-5" dirty="0">
                <a:latin typeface="Tahoma"/>
                <a:cs typeface="Tahoma"/>
              </a:rPr>
              <a:t>Syntax: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683" y="3906221"/>
            <a:ext cx="5358765" cy="78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SzPct val="94736"/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900" b="1" i="1" spc="-75" dirty="0">
                <a:latin typeface="Tahoma"/>
                <a:cs typeface="Tahoma"/>
              </a:rPr>
              <a:t>new </a:t>
            </a:r>
            <a:r>
              <a:rPr sz="1800" dirty="0">
                <a:latin typeface="Tahoma"/>
                <a:cs typeface="Tahoma"/>
              </a:rPr>
              <a:t>is 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create </a:t>
            </a:r>
            <a:r>
              <a:rPr sz="1800" spc="-5" dirty="0">
                <a:latin typeface="Tahoma"/>
                <a:cs typeface="Tahoma"/>
              </a:rPr>
              <a:t>object </a:t>
            </a:r>
            <a:r>
              <a:rPr sz="1800" spc="-10" dirty="0">
                <a:latin typeface="Tahoma"/>
                <a:cs typeface="Tahoma"/>
              </a:rPr>
              <a:t>with </a:t>
            </a:r>
            <a:r>
              <a:rPr sz="1800" dirty="0">
                <a:latin typeface="Tahoma"/>
                <a:cs typeface="Tahoma"/>
              </a:rPr>
              <a:t>listed</a:t>
            </a:r>
            <a:r>
              <a:rPr sz="1800" spc="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395"/>
              </a:spcBef>
              <a:buSzPct val="94736"/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900" b="1" i="1" spc="-60" dirty="0">
                <a:latin typeface="Tahoma"/>
                <a:cs typeface="Tahoma"/>
              </a:rPr>
              <a:t>constructor()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called automatically by</a:t>
            </a:r>
            <a:r>
              <a:rPr sz="1800" spc="9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new.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6663" y="2228493"/>
            <a:ext cx="2655917" cy="152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021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Classes</a:t>
            </a:r>
            <a:r>
              <a:rPr sz="1800" b="1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019683"/>
            <a:ext cx="353441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64515" indent="-37846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Classes are </a:t>
            </a:r>
            <a:r>
              <a:rPr sz="1800" spc="-10" dirty="0">
                <a:latin typeface="Tahoma"/>
                <a:cs typeface="Tahoma"/>
              </a:rPr>
              <a:t>different </a:t>
            </a:r>
            <a:r>
              <a:rPr sz="1800" spc="-5" dirty="0">
                <a:latin typeface="Tahoma"/>
                <a:cs typeface="Tahoma"/>
              </a:rPr>
              <a:t>than  functions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as:</a:t>
            </a:r>
            <a:endParaRPr sz="18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5" dirty="0">
                <a:latin typeface="Tahoma"/>
                <a:cs typeface="Tahoma"/>
              </a:rPr>
              <a:t>They </a:t>
            </a:r>
            <a:r>
              <a:rPr sz="1600" spc="-10" dirty="0">
                <a:latin typeface="Tahoma"/>
                <a:cs typeface="Tahoma"/>
              </a:rPr>
              <a:t>always use strict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mode</a:t>
            </a:r>
            <a:endParaRPr sz="1600">
              <a:latin typeface="Tahoma"/>
              <a:cs typeface="Tahoma"/>
            </a:endParaRPr>
          </a:p>
          <a:p>
            <a:pPr marL="829310" marR="32384" lvl="1" indent="-314325">
              <a:lnSpc>
                <a:spcPct val="146400"/>
              </a:lnSpc>
              <a:spcBef>
                <a:spcPts val="45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10" dirty="0">
                <a:latin typeface="Tahoma"/>
                <a:cs typeface="Tahoma"/>
              </a:rPr>
              <a:t>Functions </a:t>
            </a:r>
            <a:r>
              <a:rPr sz="1600" spc="-5" dirty="0">
                <a:latin typeface="Tahoma"/>
                <a:cs typeface="Tahoma"/>
              </a:rPr>
              <a:t>of class </a:t>
            </a:r>
            <a:r>
              <a:rPr sz="1600" spc="-10" dirty="0">
                <a:latin typeface="Tahoma"/>
                <a:cs typeface="Tahoma"/>
              </a:rPr>
              <a:t>are marked  with </a:t>
            </a:r>
            <a:r>
              <a:rPr sz="1650" b="1" i="1" spc="-35" dirty="0">
                <a:latin typeface="Tahoma"/>
                <a:cs typeface="Tahoma"/>
              </a:rPr>
              <a:t>[[FunctionKind]]:  ”classConstructor”</a:t>
            </a:r>
            <a:endParaRPr sz="165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4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5" dirty="0">
                <a:latin typeface="Tahoma"/>
                <a:cs typeface="Tahoma"/>
              </a:rPr>
              <a:t>They must be </a:t>
            </a:r>
            <a:r>
              <a:rPr sz="1600" spc="-10" dirty="0">
                <a:latin typeface="Tahoma"/>
                <a:cs typeface="Tahoma"/>
              </a:rPr>
              <a:t>called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using</a:t>
            </a:r>
            <a:endParaRPr sz="1600">
              <a:latin typeface="Tahoma"/>
              <a:cs typeface="Tahoma"/>
            </a:endParaRPr>
          </a:p>
          <a:p>
            <a:pPr marL="8293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new</a:t>
            </a:r>
            <a:endParaRPr sz="16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4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10" dirty="0">
                <a:latin typeface="Tahoma"/>
                <a:cs typeface="Tahoma"/>
              </a:rPr>
              <a:t>Methods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non-enumerable.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2276" y="1395259"/>
            <a:ext cx="4894453" cy="3832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35515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JavaScript-Advanced</a:t>
            </a:r>
            <a:r>
              <a:rPr sz="18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Concepts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204" y="1297939"/>
            <a:ext cx="297878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Hoisting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Scoping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Scope-Chain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Prototype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6239" y="1374139"/>
            <a:ext cx="154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HTML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6239" y="1977593"/>
            <a:ext cx="1983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JavaScript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6239" y="2581401"/>
            <a:ext cx="107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Events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6239" y="3185286"/>
            <a:ext cx="213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Class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Inheritance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981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Hoisting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111205"/>
            <a:ext cx="6640830" cy="217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SzPct val="94736"/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900" i="1" spc="-55" dirty="0">
                <a:latin typeface="Tahoma"/>
                <a:cs typeface="Tahoma"/>
              </a:rPr>
              <a:t>Variable </a:t>
            </a:r>
            <a:r>
              <a:rPr sz="1900" i="1" spc="-50" dirty="0">
                <a:latin typeface="Tahoma"/>
                <a:cs typeface="Tahoma"/>
              </a:rPr>
              <a:t>declarations </a:t>
            </a:r>
            <a:r>
              <a:rPr sz="1900" i="1" spc="-45" dirty="0">
                <a:latin typeface="Tahoma"/>
                <a:cs typeface="Tahoma"/>
              </a:rPr>
              <a:t>lifted </a:t>
            </a:r>
            <a:r>
              <a:rPr sz="1900" i="1" spc="-50" dirty="0">
                <a:latin typeface="Tahoma"/>
                <a:cs typeface="Tahoma"/>
              </a:rPr>
              <a:t>to </a:t>
            </a:r>
            <a:r>
              <a:rPr sz="1900" i="1" spc="-55" dirty="0">
                <a:latin typeface="Tahoma"/>
                <a:cs typeface="Tahoma"/>
              </a:rPr>
              <a:t>the top </a:t>
            </a:r>
            <a:r>
              <a:rPr sz="1900" i="1" spc="-45" dirty="0">
                <a:latin typeface="Tahoma"/>
                <a:cs typeface="Tahoma"/>
              </a:rPr>
              <a:t>of</a:t>
            </a:r>
            <a:r>
              <a:rPr sz="1900" i="1" spc="130" dirty="0">
                <a:latin typeface="Tahoma"/>
                <a:cs typeface="Tahoma"/>
              </a:rPr>
              <a:t> </a:t>
            </a:r>
            <a:r>
              <a:rPr sz="1900" i="1" spc="-50" dirty="0">
                <a:latin typeface="Tahoma"/>
                <a:cs typeface="Tahoma"/>
              </a:rPr>
              <a:t>function/scope</a:t>
            </a:r>
            <a:endParaRPr sz="19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Happens </a:t>
            </a:r>
            <a:r>
              <a:rPr sz="1800" spc="-10" dirty="0">
                <a:latin typeface="Tahoma"/>
                <a:cs typeface="Tahoma"/>
              </a:rPr>
              <a:t>figuratively </a:t>
            </a:r>
            <a:r>
              <a:rPr sz="1800" spc="-5" dirty="0">
                <a:latin typeface="Tahoma"/>
                <a:cs typeface="Tahoma"/>
              </a:rPr>
              <a:t>i.e. </a:t>
            </a:r>
            <a:r>
              <a:rPr sz="1800" spc="-10" dirty="0">
                <a:latin typeface="Tahoma"/>
                <a:cs typeface="Tahoma"/>
              </a:rPr>
              <a:t>without moving</a:t>
            </a:r>
            <a:r>
              <a:rPr sz="1800" spc="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Functions declarations are hoisted </a:t>
            </a:r>
            <a:r>
              <a:rPr sz="1800" spc="-10" dirty="0">
                <a:latin typeface="Tahoma"/>
                <a:cs typeface="Tahoma"/>
              </a:rPr>
              <a:t>above </a:t>
            </a:r>
            <a:r>
              <a:rPr sz="1800" spc="-5" dirty="0">
                <a:latin typeface="Tahoma"/>
                <a:cs typeface="Tahoma"/>
              </a:rPr>
              <a:t>variable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declarations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Only variable declaration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hoisted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Assigned </a:t>
            </a:r>
            <a:r>
              <a:rPr sz="1800" spc="-10" dirty="0">
                <a:latin typeface="Tahoma"/>
                <a:cs typeface="Tahoma"/>
              </a:rPr>
              <a:t>value </a:t>
            </a:r>
            <a:r>
              <a:rPr sz="1800" dirty="0">
                <a:latin typeface="Tahoma"/>
                <a:cs typeface="Tahoma"/>
              </a:rPr>
              <a:t>is not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hoisted.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3504" y="4208089"/>
            <a:ext cx="2731077" cy="46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0644" y="4143633"/>
            <a:ext cx="2904958" cy="490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5941" y="3667759"/>
            <a:ext cx="1588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How </a:t>
            </a:r>
            <a:r>
              <a:rPr sz="1600" b="1" spc="-5" dirty="0">
                <a:latin typeface="Tahoma"/>
                <a:cs typeface="Tahoma"/>
              </a:rPr>
              <a:t>you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write: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4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32882" y="3667759"/>
            <a:ext cx="32531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How </a:t>
            </a:r>
            <a:r>
              <a:rPr sz="1600" b="1" spc="-5" dirty="0">
                <a:latin typeface="Tahoma"/>
                <a:cs typeface="Tahoma"/>
              </a:rPr>
              <a:t>interpreter/compiler</a:t>
            </a:r>
            <a:r>
              <a:rPr sz="1600" b="1" spc="8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sees: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2952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Scoping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Scope-Chain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1515" y="1395234"/>
            <a:ext cx="8884920" cy="380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4034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Scoping 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18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Scope-Chain(contd…)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119632"/>
            <a:ext cx="671703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Global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scope</a:t>
            </a:r>
            <a:endParaRPr sz="18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35"/>
              </a:spcBef>
              <a:buSzPct val="96969"/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50" i="1" spc="-35" dirty="0">
                <a:latin typeface="Tahoma"/>
                <a:cs typeface="Tahoma"/>
              </a:rPr>
              <a:t>Variable </a:t>
            </a:r>
            <a:r>
              <a:rPr sz="1650" i="1" spc="-30" dirty="0">
                <a:latin typeface="Tahoma"/>
                <a:cs typeface="Tahoma"/>
              </a:rPr>
              <a:t>defined outside </a:t>
            </a:r>
            <a:r>
              <a:rPr sz="1650" i="1" spc="-35" dirty="0">
                <a:latin typeface="Tahoma"/>
                <a:cs typeface="Tahoma"/>
              </a:rPr>
              <a:t>function </a:t>
            </a:r>
            <a:r>
              <a:rPr sz="1650" i="1" spc="-25" dirty="0">
                <a:latin typeface="Tahoma"/>
                <a:cs typeface="Tahoma"/>
              </a:rPr>
              <a:t>is</a:t>
            </a:r>
            <a:r>
              <a:rPr sz="1650" i="1" spc="70" dirty="0">
                <a:latin typeface="Tahoma"/>
                <a:cs typeface="Tahoma"/>
              </a:rPr>
              <a:t> </a:t>
            </a:r>
            <a:r>
              <a:rPr sz="1650" i="1" spc="-25" dirty="0">
                <a:latin typeface="Tahoma"/>
                <a:cs typeface="Tahoma"/>
              </a:rPr>
              <a:t>global</a:t>
            </a:r>
            <a:endParaRPr sz="165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10" dirty="0">
                <a:latin typeface="Tahoma"/>
                <a:cs typeface="Tahoma"/>
              </a:rPr>
              <a:t>Only </a:t>
            </a: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spc="-10" dirty="0">
                <a:latin typeface="Tahoma"/>
                <a:cs typeface="Tahoma"/>
              </a:rPr>
              <a:t>Global </a:t>
            </a:r>
            <a:r>
              <a:rPr sz="1600" spc="-5" dirty="0">
                <a:latin typeface="Tahoma"/>
                <a:cs typeface="Tahoma"/>
              </a:rPr>
              <a:t>scope in </a:t>
            </a:r>
            <a:r>
              <a:rPr sz="1600" spc="-10" dirty="0">
                <a:latin typeface="Tahoma"/>
                <a:cs typeface="Tahoma"/>
              </a:rPr>
              <a:t>entire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document</a:t>
            </a:r>
            <a:endParaRPr sz="16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47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Local scope</a:t>
            </a:r>
            <a:endParaRPr sz="18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40"/>
              </a:spcBef>
              <a:buSzPct val="96969"/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50" i="1" spc="-35" dirty="0">
                <a:latin typeface="Tahoma"/>
                <a:cs typeface="Tahoma"/>
              </a:rPr>
              <a:t>Variable </a:t>
            </a:r>
            <a:r>
              <a:rPr sz="1650" i="1" spc="-30" dirty="0">
                <a:latin typeface="Tahoma"/>
                <a:cs typeface="Tahoma"/>
              </a:rPr>
              <a:t>declared inside</a:t>
            </a:r>
            <a:r>
              <a:rPr sz="1650" i="1" spc="5" dirty="0">
                <a:latin typeface="Tahoma"/>
                <a:cs typeface="Tahoma"/>
              </a:rPr>
              <a:t> </a:t>
            </a:r>
            <a:r>
              <a:rPr sz="1650" i="1" spc="-35" dirty="0">
                <a:latin typeface="Tahoma"/>
                <a:cs typeface="Tahoma"/>
              </a:rPr>
              <a:t>function</a:t>
            </a:r>
            <a:endParaRPr sz="165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5" dirty="0">
                <a:latin typeface="Tahoma"/>
                <a:cs typeface="Tahoma"/>
              </a:rPr>
              <a:t>Also </a:t>
            </a:r>
            <a:r>
              <a:rPr sz="1600" spc="-10" dirty="0">
                <a:latin typeface="Tahoma"/>
                <a:cs typeface="Tahoma"/>
              </a:rPr>
              <a:t>called function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scope</a:t>
            </a:r>
            <a:endParaRPr sz="16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4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10" dirty="0">
                <a:latin typeface="Tahoma"/>
                <a:cs typeface="Tahoma"/>
              </a:rPr>
              <a:t>Only </a:t>
            </a:r>
            <a:r>
              <a:rPr sz="1600" spc="-5" dirty="0">
                <a:latin typeface="Tahoma"/>
                <a:cs typeface="Tahoma"/>
              </a:rPr>
              <a:t>accessible </a:t>
            </a:r>
            <a:r>
              <a:rPr sz="1600" spc="-10" dirty="0">
                <a:latin typeface="Tahoma"/>
                <a:cs typeface="Tahoma"/>
              </a:rPr>
              <a:t>within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</a:t>
            </a:r>
            <a:endParaRPr sz="16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47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5" dirty="0">
                <a:latin typeface="Tahoma"/>
                <a:cs typeface="Tahoma"/>
              </a:rPr>
              <a:t>Variable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shadowing</a:t>
            </a:r>
            <a:endParaRPr sz="18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40"/>
              </a:spcBef>
              <a:buSzPct val="96969"/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50" i="1" spc="-35" dirty="0">
                <a:latin typeface="Tahoma"/>
                <a:cs typeface="Tahoma"/>
              </a:rPr>
              <a:t>Declare </a:t>
            </a:r>
            <a:r>
              <a:rPr sz="1650" i="1" spc="-30" dirty="0">
                <a:latin typeface="Tahoma"/>
                <a:cs typeface="Tahoma"/>
              </a:rPr>
              <a:t>a </a:t>
            </a:r>
            <a:r>
              <a:rPr sz="1650" i="1" spc="-25" dirty="0">
                <a:latin typeface="Tahoma"/>
                <a:cs typeface="Tahoma"/>
              </a:rPr>
              <a:t>local </a:t>
            </a:r>
            <a:r>
              <a:rPr sz="1650" i="1" spc="-30" dirty="0">
                <a:latin typeface="Tahoma"/>
                <a:cs typeface="Tahoma"/>
              </a:rPr>
              <a:t>variable and a </a:t>
            </a:r>
            <a:r>
              <a:rPr sz="1650" i="1" spc="-25" dirty="0">
                <a:latin typeface="Tahoma"/>
                <a:cs typeface="Tahoma"/>
              </a:rPr>
              <a:t>global </a:t>
            </a:r>
            <a:r>
              <a:rPr sz="1650" i="1" spc="-30" dirty="0">
                <a:latin typeface="Tahoma"/>
                <a:cs typeface="Tahoma"/>
              </a:rPr>
              <a:t>variable </a:t>
            </a:r>
            <a:r>
              <a:rPr sz="1650" i="1" spc="-35" dirty="0">
                <a:latin typeface="Tahoma"/>
                <a:cs typeface="Tahoma"/>
              </a:rPr>
              <a:t>with </a:t>
            </a:r>
            <a:r>
              <a:rPr sz="1650" i="1" spc="-30" dirty="0">
                <a:latin typeface="Tahoma"/>
                <a:cs typeface="Tahoma"/>
              </a:rPr>
              <a:t>the </a:t>
            </a:r>
            <a:r>
              <a:rPr sz="1650" i="1" spc="-35" dirty="0">
                <a:latin typeface="Tahoma"/>
                <a:cs typeface="Tahoma"/>
              </a:rPr>
              <a:t>same</a:t>
            </a:r>
            <a:r>
              <a:rPr sz="1650" i="1" spc="160" dirty="0">
                <a:latin typeface="Tahoma"/>
                <a:cs typeface="Tahoma"/>
              </a:rPr>
              <a:t> </a:t>
            </a:r>
            <a:r>
              <a:rPr sz="1650" i="1" spc="-35" dirty="0">
                <a:latin typeface="Tahoma"/>
                <a:cs typeface="Tahoma"/>
              </a:rPr>
              <a:t>name</a:t>
            </a:r>
            <a:endParaRPr sz="165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5" dirty="0">
                <a:latin typeface="Tahoma"/>
                <a:cs typeface="Tahoma"/>
              </a:rPr>
              <a:t>Local </a:t>
            </a:r>
            <a:r>
              <a:rPr sz="1600" spc="-10" dirty="0">
                <a:latin typeface="Tahoma"/>
                <a:cs typeface="Tahoma"/>
              </a:rPr>
              <a:t>variable takes precedence </a:t>
            </a:r>
            <a:r>
              <a:rPr sz="1600" spc="-5" dirty="0">
                <a:latin typeface="Tahoma"/>
                <a:cs typeface="Tahoma"/>
              </a:rPr>
              <a:t>when </a:t>
            </a:r>
            <a:r>
              <a:rPr sz="1600" spc="-10" dirty="0">
                <a:latin typeface="Tahoma"/>
                <a:cs typeface="Tahoma"/>
              </a:rPr>
              <a:t>inside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480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Introduction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683" y="1110487"/>
            <a:ext cx="3698875" cy="219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10" dirty="0">
                <a:latin typeface="Tahoma"/>
                <a:cs typeface="Tahoma"/>
              </a:rPr>
              <a:t>Makes </a:t>
            </a:r>
            <a:r>
              <a:rPr sz="1600" spc="-5" dirty="0">
                <a:latin typeface="Tahoma"/>
                <a:cs typeface="Tahoma"/>
              </a:rPr>
              <a:t>webpages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alive</a:t>
            </a:r>
            <a:endParaRPr sz="16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10" dirty="0">
                <a:latin typeface="Tahoma"/>
                <a:cs typeface="Tahoma"/>
              </a:rPr>
              <a:t>JavaScript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engines</a:t>
            </a:r>
            <a:endParaRPr sz="16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600" spc="-10" dirty="0">
                <a:latin typeface="Tahoma"/>
                <a:cs typeface="Tahoma"/>
              </a:rPr>
              <a:t>How engine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works?</a:t>
            </a:r>
            <a:endParaRPr sz="16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23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5" dirty="0">
                <a:latin typeface="Tahoma"/>
                <a:cs typeface="Tahoma"/>
              </a:rPr>
              <a:t>Reads 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script</a:t>
            </a:r>
            <a:endParaRPr sz="14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8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5" dirty="0">
                <a:latin typeface="Tahoma"/>
                <a:cs typeface="Tahoma"/>
              </a:rPr>
              <a:t>Converts script to machine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language</a:t>
            </a:r>
            <a:endParaRPr sz="14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7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400" spc="-5" dirty="0">
                <a:latin typeface="Tahoma"/>
                <a:cs typeface="Tahoma"/>
              </a:rPr>
              <a:t>Machine </a:t>
            </a:r>
            <a:r>
              <a:rPr sz="1400" dirty="0">
                <a:latin typeface="Tahoma"/>
                <a:cs typeface="Tahoma"/>
              </a:rPr>
              <a:t>code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executes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579183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Prototype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‘Prototype’ property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an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object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ahoma"/>
              <a:cs typeface="Tahoma"/>
            </a:endParaRPr>
          </a:p>
          <a:p>
            <a:pPr marL="462280" indent="-450215">
              <a:lnSpc>
                <a:spcPct val="100000"/>
              </a:lnSpc>
              <a:buFont typeface="Arial"/>
              <a:buChar char="•"/>
              <a:tabLst>
                <a:tab pos="462280" algn="l"/>
                <a:tab pos="462915" algn="l"/>
                <a:tab pos="4949825" algn="l"/>
                <a:tab pos="5730240" algn="l"/>
              </a:tabLst>
            </a:pPr>
            <a:r>
              <a:rPr sz="1800" spc="-15" dirty="0">
                <a:latin typeface="Tahoma"/>
                <a:cs typeface="Tahoma"/>
              </a:rPr>
              <a:t>J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cr</a:t>
            </a:r>
            <a:r>
              <a:rPr sz="1800" spc="-1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pt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engin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 a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tache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hidden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ob</a:t>
            </a:r>
            <a:r>
              <a:rPr sz="1800" spc="-15" dirty="0">
                <a:latin typeface="Tahoma"/>
                <a:cs typeface="Tahoma"/>
              </a:rPr>
              <a:t>j</a:t>
            </a:r>
            <a:r>
              <a:rPr sz="1800" spc="-5" dirty="0">
                <a:latin typeface="Tahoma"/>
                <a:cs typeface="Tahoma"/>
              </a:rPr>
              <a:t>ec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latin typeface="Tahoma"/>
                <a:cs typeface="Tahoma"/>
              </a:rPr>
              <a:t>p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latin typeface="Tahoma"/>
                <a:cs typeface="Tahoma"/>
              </a:rPr>
              <a:t>’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Lets object access </a:t>
            </a:r>
            <a:r>
              <a:rPr sz="1800" spc="-5" dirty="0">
                <a:latin typeface="Tahoma"/>
                <a:cs typeface="Tahoma"/>
              </a:rPr>
              <a:t>inbuilt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  <a:tab pos="3182620" algn="l"/>
                <a:tab pos="4032250" algn="l"/>
              </a:tabLst>
            </a:pPr>
            <a:r>
              <a:rPr sz="1800" spc="-5" dirty="0">
                <a:latin typeface="Tahoma"/>
                <a:cs typeface="Tahoma"/>
              </a:rPr>
              <a:t>Object.prototype=object.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r>
              <a:rPr sz="1800" spc="-5" dirty="0">
                <a:latin typeface="Tahoma"/>
                <a:cs typeface="Tahoma"/>
              </a:rPr>
              <a:t>proto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Prototype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chain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Can be 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modify prototypes.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48615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Prototype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Constructor property points </a:t>
            </a:r>
            <a:r>
              <a:rPr sz="1800" dirty="0">
                <a:latin typeface="Tahoma"/>
                <a:cs typeface="Tahoma"/>
              </a:rPr>
              <a:t>back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Accessed </a:t>
            </a:r>
            <a:r>
              <a:rPr sz="1800" spc="-5" dirty="0">
                <a:latin typeface="Tahoma"/>
                <a:cs typeface="Tahoma"/>
              </a:rPr>
              <a:t>by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‘functionName.prototype’.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5248" y="2454606"/>
            <a:ext cx="7262835" cy="194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310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Prototype</a:t>
            </a:r>
            <a:r>
              <a:rPr sz="18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092" y="1119632"/>
            <a:ext cx="700659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Object </a:t>
            </a:r>
            <a:r>
              <a:rPr sz="1800" spc="-10" dirty="0">
                <a:latin typeface="Tahoma"/>
                <a:cs typeface="Tahoma"/>
              </a:rPr>
              <a:t>creation </a:t>
            </a:r>
            <a:r>
              <a:rPr sz="1800" spc="-5" dirty="0">
                <a:latin typeface="Tahoma"/>
                <a:cs typeface="Tahoma"/>
              </a:rPr>
              <a:t>using constructor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property</a:t>
            </a:r>
            <a:endParaRPr sz="18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Object.create(), Object.setPrototype() and</a:t>
            </a:r>
            <a:r>
              <a:rPr sz="1800" spc="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Object.getPrototype().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475" y="2103398"/>
            <a:ext cx="7653190" cy="3003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449961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HTML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DOM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DOM (Document Object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Model)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Set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APIs to control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HTML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Uses </a:t>
            </a:r>
            <a:r>
              <a:rPr sz="1800" spc="-5" dirty="0">
                <a:latin typeface="Tahoma"/>
                <a:cs typeface="Tahoma"/>
              </a:rPr>
              <a:t>Document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object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Document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webpage render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browser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Entry point to </a:t>
            </a:r>
            <a:r>
              <a:rPr sz="1800" spc="-10" dirty="0">
                <a:latin typeface="Tahoma"/>
                <a:cs typeface="Tahoma"/>
              </a:rPr>
              <a:t>webpage’s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Programming </a:t>
            </a:r>
            <a:r>
              <a:rPr sz="1800" spc="-5" dirty="0">
                <a:latin typeface="Tahoma"/>
                <a:cs typeface="Tahoma"/>
              </a:rPr>
              <a:t>interface </a:t>
            </a:r>
            <a:r>
              <a:rPr sz="1800" spc="-10" dirty="0">
                <a:latin typeface="Tahoma"/>
                <a:cs typeface="Tahoma"/>
              </a:rPr>
              <a:t>for </a:t>
            </a:r>
            <a:r>
              <a:rPr sz="1800" spc="-5" dirty="0">
                <a:latin typeface="Tahoma"/>
                <a:cs typeface="Tahoma"/>
              </a:rPr>
              <a:t>HTML </a:t>
            </a:r>
            <a:r>
              <a:rPr sz="1800" dirty="0">
                <a:latin typeface="Tahoma"/>
                <a:cs typeface="Tahoma"/>
              </a:rPr>
              <a:t>&amp;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XML.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836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</a:t>
            </a:r>
            <a:r>
              <a:rPr sz="1800" b="1" spc="-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DOM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475" y="1188161"/>
            <a:ext cx="2544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Creation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DOM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tree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475" y="1607565"/>
            <a:ext cx="252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Manipulation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DOM  </a:t>
            </a:r>
            <a:r>
              <a:rPr sz="1800" spc="-10" dirty="0">
                <a:latin typeface="Tahoma"/>
                <a:cs typeface="Tahoma"/>
              </a:rPr>
              <a:t>tree.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8704" y="583437"/>
            <a:ext cx="6464681" cy="4794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0222" y="919987"/>
            <a:ext cx="8280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Do</a:t>
            </a:r>
            <a:r>
              <a:rPr sz="1400" dirty="0">
                <a:latin typeface="Tahoma"/>
                <a:cs typeface="Tahoma"/>
              </a:rPr>
              <a:t>cu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3563" y="1720723"/>
            <a:ext cx="721360" cy="6254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66370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latin typeface="Tahoma"/>
                <a:cs typeface="Tahoma"/>
              </a:rPr>
              <a:t>Root  </a:t>
            </a:r>
            <a:r>
              <a:rPr sz="1400" dirty="0">
                <a:latin typeface="Tahoma"/>
                <a:cs typeface="Tahoma"/>
              </a:rPr>
              <a:t>el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men</a:t>
            </a:r>
            <a:r>
              <a:rPr sz="1400" spc="-5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55244">
              <a:lnSpc>
                <a:spcPts val="1505"/>
              </a:lnSpc>
            </a:pPr>
            <a:r>
              <a:rPr sz="1400" dirty="0">
                <a:latin typeface="Tahoma"/>
                <a:cs typeface="Tahoma"/>
              </a:rPr>
              <a:t>&lt;html&gt;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4647" y="2810967"/>
            <a:ext cx="727075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Ele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nt:</a:t>
            </a:r>
            <a:endParaRPr sz="1400">
              <a:latin typeface="Tahoma"/>
              <a:cs typeface="Tahoma"/>
            </a:endParaRPr>
          </a:p>
          <a:p>
            <a:pPr marL="40005">
              <a:lnSpc>
                <a:spcPts val="1595"/>
              </a:lnSpc>
            </a:pPr>
            <a:r>
              <a:rPr sz="1400" spc="-5" dirty="0">
                <a:latin typeface="Tahoma"/>
                <a:cs typeface="Tahoma"/>
              </a:rPr>
              <a:t>&lt;head&gt;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4647" y="3804920"/>
            <a:ext cx="7277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El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ment:</a:t>
            </a:r>
            <a:endParaRPr sz="1400">
              <a:latin typeface="Tahoma"/>
              <a:cs typeface="Tahoma"/>
            </a:endParaRPr>
          </a:p>
          <a:p>
            <a:pPr marL="85725">
              <a:lnSpc>
                <a:spcPts val="1595"/>
              </a:lnSpc>
            </a:pPr>
            <a:r>
              <a:rPr sz="1400" dirty="0">
                <a:latin typeface="Tahoma"/>
                <a:cs typeface="Tahoma"/>
              </a:rPr>
              <a:t>&lt;title&gt;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0640" y="4798872"/>
            <a:ext cx="85471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6055" marR="5080" indent="-173990">
              <a:lnSpc>
                <a:spcPts val="1510"/>
              </a:lnSpc>
              <a:spcBef>
                <a:spcPts val="295"/>
              </a:spcBef>
            </a:pPr>
            <a:r>
              <a:rPr sz="1400" spc="-30" dirty="0">
                <a:latin typeface="Tahoma"/>
                <a:cs typeface="Tahoma"/>
              </a:rPr>
              <a:t>Text: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DOM  </a:t>
            </a:r>
            <a:r>
              <a:rPr sz="1400" dirty="0"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6635" y="2810967"/>
            <a:ext cx="727075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Ele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nt:</a:t>
            </a:r>
            <a:endParaRPr sz="1400">
              <a:latin typeface="Tahoma"/>
              <a:cs typeface="Tahoma"/>
            </a:endParaRPr>
          </a:p>
          <a:p>
            <a:pPr marL="41275">
              <a:lnSpc>
                <a:spcPts val="1595"/>
              </a:lnSpc>
            </a:pPr>
            <a:r>
              <a:rPr sz="1400" dirty="0">
                <a:latin typeface="Tahoma"/>
                <a:cs typeface="Tahoma"/>
              </a:rPr>
              <a:t>&lt;body&gt;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6811" y="3804920"/>
            <a:ext cx="7277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El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ment: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5"/>
              </a:lnSpc>
            </a:pPr>
            <a:r>
              <a:rPr sz="1400" dirty="0">
                <a:latin typeface="Tahoma"/>
                <a:cs typeface="Tahoma"/>
              </a:rPr>
              <a:t>&lt;h1&gt;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4055" y="4895494"/>
            <a:ext cx="631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Tahoma"/>
                <a:cs typeface="Tahoma"/>
              </a:rPr>
              <a:t>Text: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8721" y="3804920"/>
            <a:ext cx="7277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El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ment: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5"/>
              </a:lnSpc>
            </a:pPr>
            <a:r>
              <a:rPr sz="1400" dirty="0">
                <a:latin typeface="Tahoma"/>
                <a:cs typeface="Tahoma"/>
              </a:rPr>
              <a:t>&lt;p&gt;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4714" y="4798872"/>
            <a:ext cx="85471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780" marR="5080" indent="-259079">
              <a:lnSpc>
                <a:spcPts val="1510"/>
              </a:lnSpc>
              <a:spcBef>
                <a:spcPts val="295"/>
              </a:spcBef>
            </a:pPr>
            <a:r>
              <a:rPr sz="1400" spc="-30" dirty="0">
                <a:latin typeface="Tahoma"/>
                <a:cs typeface="Tahoma"/>
              </a:rPr>
              <a:t>Text: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DOM  tree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6459" y="3804920"/>
            <a:ext cx="7277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El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ment: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5"/>
              </a:lnSpc>
            </a:pPr>
            <a:r>
              <a:rPr sz="1400" dirty="0">
                <a:latin typeface="Tahoma"/>
                <a:cs typeface="Tahoma"/>
              </a:rPr>
              <a:t>&lt;p&gt;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8020" y="4702250"/>
            <a:ext cx="850900" cy="625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25400" algn="just">
              <a:lnSpc>
                <a:spcPct val="90400"/>
              </a:lnSpc>
              <a:spcBef>
                <a:spcPts val="265"/>
              </a:spcBef>
            </a:pPr>
            <a:r>
              <a:rPr sz="1400" spc="-30" dirty="0">
                <a:latin typeface="Tahoma"/>
                <a:cs typeface="Tahoma"/>
              </a:rPr>
              <a:t>Text: </a:t>
            </a:r>
            <a:r>
              <a:rPr sz="1400" spc="-40" dirty="0">
                <a:latin typeface="Tahoma"/>
                <a:cs typeface="Tahoma"/>
              </a:rPr>
              <a:t>Text  </a:t>
            </a:r>
            <a:r>
              <a:rPr sz="1400" dirty="0">
                <a:latin typeface="Tahoma"/>
                <a:cs typeface="Tahoma"/>
              </a:rPr>
              <a:t>element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  </a:t>
            </a:r>
            <a:r>
              <a:rPr sz="1400" spc="-5" dirty="0">
                <a:latin typeface="Tahoma"/>
                <a:cs typeface="Tahoma"/>
              </a:rPr>
              <a:t>DOM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tree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1079" y="4798872"/>
            <a:ext cx="76771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2570" marR="5080" indent="-230504">
              <a:lnSpc>
                <a:spcPts val="1510"/>
              </a:lnSpc>
              <a:spcBef>
                <a:spcPts val="295"/>
              </a:spcBef>
            </a:pPr>
            <a:r>
              <a:rPr sz="1400" spc="-15" dirty="0">
                <a:latin typeface="Tahoma"/>
                <a:cs typeface="Tahoma"/>
              </a:rPr>
              <a:t>At</a:t>
            </a:r>
            <a:r>
              <a:rPr sz="1400" spc="-5" dirty="0">
                <a:latin typeface="Tahoma"/>
                <a:cs typeface="Tahoma"/>
              </a:rPr>
              <a:t>tribut</a:t>
            </a:r>
            <a:r>
              <a:rPr sz="1400" dirty="0">
                <a:latin typeface="Tahoma"/>
                <a:cs typeface="Tahoma"/>
              </a:rPr>
              <a:t>e:  “id”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1627" y="2372486"/>
            <a:ext cx="3297554" cy="2768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4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985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 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DOM</a:t>
            </a:r>
            <a:r>
              <a:rPr sz="1800" b="1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037335"/>
            <a:ext cx="192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40" dirty="0">
                <a:latin typeface="Tahoma"/>
                <a:cs typeface="Tahoma"/>
              </a:rPr>
              <a:t>Types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nodes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4095" y="1610486"/>
            <a:ext cx="2052955" cy="3658235"/>
          </a:xfrm>
          <a:custGeom>
            <a:avLst/>
            <a:gdLst/>
            <a:ahLst/>
            <a:cxnLst/>
            <a:rect l="l" t="t" r="r" b="b"/>
            <a:pathLst>
              <a:path w="2052955" h="3658235">
                <a:moveTo>
                  <a:pt x="0" y="0"/>
                </a:moveTo>
                <a:lnTo>
                  <a:pt x="0" y="3657625"/>
                </a:lnTo>
                <a:lnTo>
                  <a:pt x="2052383" y="2926105"/>
                </a:lnTo>
                <a:lnTo>
                  <a:pt x="2052383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435" y="2254351"/>
            <a:ext cx="1851025" cy="15913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ts val="1600"/>
              </a:lnSpc>
              <a:spcBef>
                <a:spcPts val="430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Added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at the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127000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endParaRPr sz="1400">
              <a:latin typeface="Tahoma"/>
              <a:cs typeface="Tahoma"/>
            </a:endParaRPr>
          </a:p>
          <a:p>
            <a:pPr marL="127000" marR="344170" indent="-114300">
              <a:lnSpc>
                <a:spcPts val="1520"/>
              </a:lnSpc>
              <a:spcBef>
                <a:spcPts val="28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Represents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entire 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endParaRPr sz="1400">
              <a:latin typeface="Tahoma"/>
              <a:cs typeface="Tahoma"/>
            </a:endParaRPr>
          </a:p>
          <a:p>
            <a:pPr marL="127000" marR="5080" indent="-114300">
              <a:lnSpc>
                <a:spcPts val="151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Starting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point of</a:t>
            </a:r>
            <a:r>
              <a:rPr sz="1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DOM  tree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0402" y="1610486"/>
            <a:ext cx="2052320" cy="3658235"/>
          </a:xfrm>
          <a:custGeom>
            <a:avLst/>
            <a:gdLst/>
            <a:ahLst/>
            <a:cxnLst/>
            <a:rect l="l" t="t" r="r" b="b"/>
            <a:pathLst>
              <a:path w="2052320" h="3658235">
                <a:moveTo>
                  <a:pt x="0" y="0"/>
                </a:moveTo>
                <a:lnTo>
                  <a:pt x="0" y="3657625"/>
                </a:lnTo>
                <a:lnTo>
                  <a:pt x="2052320" y="2926105"/>
                </a:lnTo>
                <a:lnTo>
                  <a:pt x="205232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7238" y="2254351"/>
            <a:ext cx="1894839" cy="13671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ts val="1600"/>
              </a:lnSpc>
              <a:spcBef>
                <a:spcPts val="43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HTML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endParaRPr sz="1400">
              <a:latin typeface="Tahoma"/>
              <a:cs typeface="Tahoma"/>
            </a:endParaRPr>
          </a:p>
          <a:p>
            <a:pPr marL="127000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  <a:p>
            <a:pPr marL="127000" marR="211454" indent="-114300">
              <a:lnSpc>
                <a:spcPts val="1520"/>
              </a:lnSpc>
              <a:spcBef>
                <a:spcPts val="280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Use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these to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access  attributes and text 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6646" y="1610486"/>
            <a:ext cx="2052320" cy="3658235"/>
          </a:xfrm>
          <a:custGeom>
            <a:avLst/>
            <a:gdLst/>
            <a:ahLst/>
            <a:cxnLst/>
            <a:rect l="l" t="t" r="r" b="b"/>
            <a:pathLst>
              <a:path w="2052320" h="3658235">
                <a:moveTo>
                  <a:pt x="0" y="0"/>
                </a:moveTo>
                <a:lnTo>
                  <a:pt x="0" y="3657625"/>
                </a:lnTo>
                <a:lnTo>
                  <a:pt x="2052320" y="2926105"/>
                </a:lnTo>
                <a:lnTo>
                  <a:pt x="205232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3609" y="2254351"/>
            <a:ext cx="1860550" cy="15589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Attribute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400">
              <a:latin typeface="Tahoma"/>
              <a:cs typeface="Tahoma"/>
            </a:endParaRPr>
          </a:p>
          <a:p>
            <a:pPr marL="127000" marR="5080" indent="-114300">
              <a:lnSpc>
                <a:spcPct val="90400"/>
              </a:lnSpc>
              <a:spcBef>
                <a:spcPts val="595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Attributes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HTML  tags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become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attribute 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  <a:p>
            <a:pPr marL="127000" marR="260350" indent="-114300">
              <a:lnSpc>
                <a:spcPct val="90400"/>
              </a:lnSpc>
              <a:spcBef>
                <a:spcPts val="254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children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  element nodes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but 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part of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2891" y="1610486"/>
            <a:ext cx="2052955" cy="3658235"/>
          </a:xfrm>
          <a:custGeom>
            <a:avLst/>
            <a:gdLst/>
            <a:ahLst/>
            <a:cxnLst/>
            <a:rect l="l" t="t" r="r" b="b"/>
            <a:pathLst>
              <a:path w="2052954" h="3658235">
                <a:moveTo>
                  <a:pt x="0" y="0"/>
                </a:moveTo>
                <a:lnTo>
                  <a:pt x="0" y="3657625"/>
                </a:lnTo>
                <a:lnTo>
                  <a:pt x="2052447" y="2926105"/>
                </a:lnTo>
                <a:lnTo>
                  <a:pt x="2052447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60360" y="2254351"/>
            <a:ext cx="1847214" cy="15913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ts val="1600"/>
              </a:lnSpc>
              <a:spcBef>
                <a:spcPts val="43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Cannot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child</a:t>
            </a:r>
            <a:endParaRPr sz="1400">
              <a:latin typeface="Tahoma"/>
              <a:cs typeface="Tahoma"/>
            </a:endParaRPr>
          </a:p>
          <a:p>
            <a:pPr marL="127000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  <a:p>
            <a:pPr marL="127000" marR="112395" indent="-114300">
              <a:lnSpc>
                <a:spcPts val="1520"/>
              </a:lnSpc>
              <a:spcBef>
                <a:spcPts val="280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Contain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content 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within that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endParaRPr sz="1400">
              <a:latin typeface="Tahoma"/>
              <a:cs typeface="Tahoma"/>
            </a:endParaRPr>
          </a:p>
          <a:p>
            <a:pPr marL="127000" marR="5080" indent="-114300">
              <a:lnSpc>
                <a:spcPts val="151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Creates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 new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branch 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tree.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2920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JavaScript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DOM(contd…)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171739"/>
            <a:ext cx="8845550" cy="3721100"/>
          </a:xfrm>
          <a:custGeom>
            <a:avLst/>
            <a:gdLst/>
            <a:ahLst/>
            <a:cxnLst/>
            <a:rect l="l" t="t" r="r" b="b"/>
            <a:pathLst>
              <a:path w="8845550" h="3721100">
                <a:moveTo>
                  <a:pt x="8845169" y="679932"/>
                </a:moveTo>
                <a:lnTo>
                  <a:pt x="4424934" y="679932"/>
                </a:lnTo>
                <a:lnTo>
                  <a:pt x="4398391" y="679932"/>
                </a:lnTo>
                <a:lnTo>
                  <a:pt x="0" y="679932"/>
                </a:lnTo>
                <a:lnTo>
                  <a:pt x="0" y="3720566"/>
                </a:lnTo>
                <a:lnTo>
                  <a:pt x="4398391" y="3720566"/>
                </a:lnTo>
                <a:lnTo>
                  <a:pt x="4424934" y="3720566"/>
                </a:lnTo>
                <a:lnTo>
                  <a:pt x="8845169" y="3720566"/>
                </a:lnTo>
                <a:lnTo>
                  <a:pt x="8845169" y="679932"/>
                </a:lnTo>
                <a:close/>
              </a:path>
              <a:path w="8845550" h="3721100">
                <a:moveTo>
                  <a:pt x="8845169" y="0"/>
                </a:moveTo>
                <a:lnTo>
                  <a:pt x="4398391" y="0"/>
                </a:lnTo>
                <a:lnTo>
                  <a:pt x="4398391" y="679919"/>
                </a:lnTo>
                <a:lnTo>
                  <a:pt x="8845169" y="679919"/>
                </a:lnTo>
                <a:lnTo>
                  <a:pt x="8845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5500" y="1159040"/>
          <a:ext cx="8845550" cy="3720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6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926"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Selecting individual element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node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Selecting multiple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elements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640">
                <a:tc>
                  <a:txBody>
                    <a:bodyPr/>
                    <a:lstStyle/>
                    <a:p>
                      <a:pPr marL="469265" indent="-37846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/>
                        <a:buChar char="•"/>
                        <a:tabLst>
                          <a:tab pos="469265" algn="l"/>
                          <a:tab pos="469900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getElementById(‘id’)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08050" marR="360680" lvl="1" indent="-314325">
                        <a:lnSpc>
                          <a:spcPct val="150100"/>
                        </a:lnSpc>
                        <a:spcBef>
                          <a:spcPts val="430"/>
                        </a:spcBef>
                        <a:buFont typeface="Arial"/>
                        <a:buChar char="–"/>
                        <a:tabLst>
                          <a:tab pos="908050" algn="l"/>
                          <a:tab pos="908685" algn="l"/>
                        </a:tabLst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Uses unique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element’s 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“id”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attribute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69265" indent="-378460">
                        <a:lnSpc>
                          <a:spcPct val="100000"/>
                        </a:lnSpc>
                        <a:spcBef>
                          <a:spcPts val="1510"/>
                        </a:spcBef>
                        <a:buFont typeface="Arial"/>
                        <a:buChar char="•"/>
                        <a:tabLst>
                          <a:tab pos="469265" algn="l"/>
                          <a:tab pos="469900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querySelector(‘css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selector’)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08050" lvl="1" indent="-314325">
                        <a:lnSpc>
                          <a:spcPct val="100000"/>
                        </a:lnSpc>
                        <a:spcBef>
                          <a:spcPts val="1515"/>
                        </a:spcBef>
                        <a:buFont typeface="Arial"/>
                        <a:buChar char="–"/>
                        <a:tabLst>
                          <a:tab pos="908050" algn="l"/>
                          <a:tab pos="908685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Uses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CSS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selector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08050" lvl="1" indent="-314325">
                        <a:lnSpc>
                          <a:spcPct val="100000"/>
                        </a:lnSpc>
                        <a:spcBef>
                          <a:spcPts val="1515"/>
                        </a:spcBef>
                        <a:buFont typeface="Arial"/>
                        <a:buChar char="–"/>
                        <a:tabLst>
                          <a:tab pos="908050" algn="l"/>
                          <a:tab pos="908685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first matching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element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0" indent="-37846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/>
                        <a:buChar char="•"/>
                        <a:tabLst>
                          <a:tab pos="469900" algn="l"/>
                          <a:tab pos="470534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getElementByClassName(‘class’)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09319" marR="158115" lvl="1" indent="-314325">
                        <a:lnSpc>
                          <a:spcPct val="150100"/>
                        </a:lnSpc>
                        <a:spcBef>
                          <a:spcPts val="430"/>
                        </a:spcBef>
                        <a:buFont typeface="Arial"/>
                        <a:buChar char="–"/>
                        <a:tabLst>
                          <a:tab pos="909319" algn="l"/>
                          <a:tab pos="909955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Selects elements having specified 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class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attribute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69900" indent="-378460">
                        <a:lnSpc>
                          <a:spcPct val="100000"/>
                        </a:lnSpc>
                        <a:spcBef>
                          <a:spcPts val="1510"/>
                        </a:spcBef>
                        <a:buFont typeface="Arial"/>
                        <a:buChar char="•"/>
                        <a:tabLst>
                          <a:tab pos="469900" algn="l"/>
                          <a:tab pos="470534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querySelectorAll(‘css selector’)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09319" lvl="1" indent="-314960">
                        <a:lnSpc>
                          <a:spcPct val="100000"/>
                        </a:lnSpc>
                        <a:spcBef>
                          <a:spcPts val="1515"/>
                        </a:spcBef>
                        <a:buFont typeface="Arial"/>
                        <a:buChar char="–"/>
                        <a:tabLst>
                          <a:tab pos="909319" algn="l"/>
                          <a:tab pos="909955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Uses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CSS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selector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09319" lvl="1" indent="-314960">
                        <a:lnSpc>
                          <a:spcPct val="100000"/>
                        </a:lnSpc>
                        <a:spcBef>
                          <a:spcPts val="1515"/>
                        </a:spcBef>
                        <a:buFont typeface="Arial"/>
                        <a:buChar char="–"/>
                        <a:tabLst>
                          <a:tab pos="909319" algn="l"/>
                          <a:tab pos="909955" algn="l"/>
                        </a:tabLst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all matching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elements.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985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 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DOM</a:t>
            </a:r>
            <a:r>
              <a:rPr sz="1800" b="1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037335"/>
            <a:ext cx="392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25" dirty="0">
                <a:latin typeface="Tahoma"/>
                <a:cs typeface="Tahoma"/>
              </a:rPr>
              <a:t>Traversing </a:t>
            </a:r>
            <a:r>
              <a:rPr sz="1800" dirty="0">
                <a:latin typeface="Tahoma"/>
                <a:cs typeface="Tahoma"/>
              </a:rPr>
              <a:t>between </a:t>
            </a:r>
            <a:r>
              <a:rPr sz="1800" spc="-5" dirty="0">
                <a:latin typeface="Tahoma"/>
                <a:cs typeface="Tahoma"/>
              </a:rPr>
              <a:t>element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nodes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7366" y="1472818"/>
            <a:ext cx="7993380" cy="655320"/>
          </a:xfrm>
          <a:custGeom>
            <a:avLst/>
            <a:gdLst/>
            <a:ahLst/>
            <a:cxnLst/>
            <a:rect l="l" t="t" r="r" b="b"/>
            <a:pathLst>
              <a:path w="7993380" h="655319">
                <a:moveTo>
                  <a:pt x="7883613" y="0"/>
                </a:moveTo>
                <a:lnTo>
                  <a:pt x="109181" y="0"/>
                </a:lnTo>
                <a:lnTo>
                  <a:pt x="66672" y="8582"/>
                </a:lnTo>
                <a:lnTo>
                  <a:pt x="31969" y="31988"/>
                </a:lnTo>
                <a:lnTo>
                  <a:pt x="8576" y="66704"/>
                </a:lnTo>
                <a:lnTo>
                  <a:pt x="0" y="109219"/>
                </a:lnTo>
                <a:lnTo>
                  <a:pt x="0" y="545972"/>
                </a:lnTo>
                <a:lnTo>
                  <a:pt x="8576" y="588488"/>
                </a:lnTo>
                <a:lnTo>
                  <a:pt x="31969" y="623204"/>
                </a:lnTo>
                <a:lnTo>
                  <a:pt x="66672" y="646610"/>
                </a:lnTo>
                <a:lnTo>
                  <a:pt x="109181" y="655192"/>
                </a:lnTo>
                <a:lnTo>
                  <a:pt x="7883613" y="655192"/>
                </a:lnTo>
                <a:lnTo>
                  <a:pt x="7926129" y="646610"/>
                </a:lnTo>
                <a:lnTo>
                  <a:pt x="7960845" y="623204"/>
                </a:lnTo>
                <a:lnTo>
                  <a:pt x="7984251" y="588488"/>
                </a:lnTo>
                <a:lnTo>
                  <a:pt x="7992833" y="545972"/>
                </a:lnTo>
                <a:lnTo>
                  <a:pt x="7992833" y="109219"/>
                </a:lnTo>
                <a:lnTo>
                  <a:pt x="7984251" y="66704"/>
                </a:lnTo>
                <a:lnTo>
                  <a:pt x="7960845" y="31988"/>
                </a:lnTo>
                <a:lnTo>
                  <a:pt x="7926129" y="8582"/>
                </a:lnTo>
                <a:lnTo>
                  <a:pt x="788361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7366" y="2707639"/>
            <a:ext cx="7993380" cy="655320"/>
          </a:xfrm>
          <a:custGeom>
            <a:avLst/>
            <a:gdLst/>
            <a:ahLst/>
            <a:cxnLst/>
            <a:rect l="l" t="t" r="r" b="b"/>
            <a:pathLst>
              <a:path w="7993380" h="655320">
                <a:moveTo>
                  <a:pt x="7883613" y="0"/>
                </a:moveTo>
                <a:lnTo>
                  <a:pt x="109181" y="0"/>
                </a:lnTo>
                <a:lnTo>
                  <a:pt x="66672" y="8582"/>
                </a:lnTo>
                <a:lnTo>
                  <a:pt x="31969" y="31988"/>
                </a:lnTo>
                <a:lnTo>
                  <a:pt x="8576" y="66704"/>
                </a:lnTo>
                <a:lnTo>
                  <a:pt x="0" y="109219"/>
                </a:lnTo>
                <a:lnTo>
                  <a:pt x="0" y="545972"/>
                </a:lnTo>
                <a:lnTo>
                  <a:pt x="8576" y="588488"/>
                </a:lnTo>
                <a:lnTo>
                  <a:pt x="31969" y="623204"/>
                </a:lnTo>
                <a:lnTo>
                  <a:pt x="66672" y="646610"/>
                </a:lnTo>
                <a:lnTo>
                  <a:pt x="109181" y="655193"/>
                </a:lnTo>
                <a:lnTo>
                  <a:pt x="7883613" y="655193"/>
                </a:lnTo>
                <a:lnTo>
                  <a:pt x="7926129" y="646610"/>
                </a:lnTo>
                <a:lnTo>
                  <a:pt x="7960845" y="623204"/>
                </a:lnTo>
                <a:lnTo>
                  <a:pt x="7984251" y="588488"/>
                </a:lnTo>
                <a:lnTo>
                  <a:pt x="7992833" y="545972"/>
                </a:lnTo>
                <a:lnTo>
                  <a:pt x="7992833" y="109219"/>
                </a:lnTo>
                <a:lnTo>
                  <a:pt x="7984251" y="66704"/>
                </a:lnTo>
                <a:lnTo>
                  <a:pt x="7960845" y="31988"/>
                </a:lnTo>
                <a:lnTo>
                  <a:pt x="7926129" y="8582"/>
                </a:lnTo>
                <a:lnTo>
                  <a:pt x="788361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719" y="1653285"/>
            <a:ext cx="3857625" cy="196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parentNode</a:t>
            </a:r>
            <a:endParaRPr sz="1600">
              <a:latin typeface="Tahoma"/>
              <a:cs typeface="Tahoma"/>
            </a:endParaRPr>
          </a:p>
          <a:p>
            <a:pPr marL="345440" indent="-172720">
              <a:lnSpc>
                <a:spcPct val="100000"/>
              </a:lnSpc>
              <a:spcBef>
                <a:spcPts val="1689"/>
              </a:spcBef>
              <a:buChar char="•"/>
              <a:tabLst>
                <a:tab pos="346075" algn="l"/>
              </a:tabLst>
            </a:pPr>
            <a:r>
              <a:rPr sz="1600" spc="-10" dirty="0">
                <a:latin typeface="Tahoma"/>
                <a:cs typeface="Tahoma"/>
              </a:rPr>
              <a:t>Selects parent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current element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node</a:t>
            </a:r>
            <a:endParaRPr sz="1600">
              <a:latin typeface="Tahoma"/>
              <a:cs typeface="Tahoma"/>
            </a:endParaRPr>
          </a:p>
          <a:p>
            <a:pPr marL="345440" indent="-172720">
              <a:lnSpc>
                <a:spcPct val="100000"/>
              </a:lnSpc>
              <a:spcBef>
                <a:spcPts val="204"/>
              </a:spcBef>
              <a:buChar char="•"/>
              <a:tabLst>
                <a:tab pos="346075" algn="l"/>
              </a:tabLst>
            </a:pPr>
            <a:r>
              <a:rPr sz="1600" spc="-10" dirty="0">
                <a:latin typeface="Tahoma"/>
                <a:cs typeface="Tahoma"/>
              </a:rPr>
              <a:t>Returns </a:t>
            </a:r>
            <a:r>
              <a:rPr sz="1600" spc="-5" dirty="0">
                <a:latin typeface="Tahoma"/>
                <a:cs typeface="Tahoma"/>
              </a:rPr>
              <a:t>single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previousSibling/nextSibling</a:t>
            </a:r>
            <a:endParaRPr sz="1600">
              <a:latin typeface="Tahoma"/>
              <a:cs typeface="Tahoma"/>
            </a:endParaRPr>
          </a:p>
          <a:p>
            <a:pPr marL="345440" indent="-172720">
              <a:lnSpc>
                <a:spcPct val="100000"/>
              </a:lnSpc>
              <a:spcBef>
                <a:spcPts val="1689"/>
              </a:spcBef>
              <a:buChar char="•"/>
              <a:tabLst>
                <a:tab pos="346075" algn="l"/>
              </a:tabLst>
            </a:pPr>
            <a:r>
              <a:rPr sz="1600" spc="-10" dirty="0">
                <a:latin typeface="Tahoma"/>
                <a:cs typeface="Tahoma"/>
              </a:rPr>
              <a:t>Selects previous/next sibling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tree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7366" y="3942460"/>
            <a:ext cx="7993380" cy="655320"/>
          </a:xfrm>
          <a:custGeom>
            <a:avLst/>
            <a:gdLst/>
            <a:ahLst/>
            <a:cxnLst/>
            <a:rect l="l" t="t" r="r" b="b"/>
            <a:pathLst>
              <a:path w="7993380" h="655320">
                <a:moveTo>
                  <a:pt x="7883613" y="0"/>
                </a:moveTo>
                <a:lnTo>
                  <a:pt x="109181" y="0"/>
                </a:lnTo>
                <a:lnTo>
                  <a:pt x="66672" y="8582"/>
                </a:lnTo>
                <a:lnTo>
                  <a:pt x="31969" y="31988"/>
                </a:lnTo>
                <a:lnTo>
                  <a:pt x="8576" y="66704"/>
                </a:lnTo>
                <a:lnTo>
                  <a:pt x="0" y="109219"/>
                </a:lnTo>
                <a:lnTo>
                  <a:pt x="0" y="545960"/>
                </a:lnTo>
                <a:lnTo>
                  <a:pt x="8576" y="588460"/>
                </a:lnTo>
                <a:lnTo>
                  <a:pt x="31969" y="623169"/>
                </a:lnTo>
                <a:lnTo>
                  <a:pt x="66672" y="646572"/>
                </a:lnTo>
                <a:lnTo>
                  <a:pt x="109181" y="655154"/>
                </a:lnTo>
                <a:lnTo>
                  <a:pt x="7883613" y="655154"/>
                </a:lnTo>
                <a:lnTo>
                  <a:pt x="7926129" y="646572"/>
                </a:lnTo>
                <a:lnTo>
                  <a:pt x="7960845" y="623169"/>
                </a:lnTo>
                <a:lnTo>
                  <a:pt x="7984251" y="588460"/>
                </a:lnTo>
                <a:lnTo>
                  <a:pt x="7992833" y="545960"/>
                </a:lnTo>
                <a:lnTo>
                  <a:pt x="7992833" y="109219"/>
                </a:lnTo>
                <a:lnTo>
                  <a:pt x="7984251" y="66704"/>
                </a:lnTo>
                <a:lnTo>
                  <a:pt x="7960845" y="31988"/>
                </a:lnTo>
                <a:lnTo>
                  <a:pt x="7926129" y="8582"/>
                </a:lnTo>
                <a:lnTo>
                  <a:pt x="788361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7719" y="4123689"/>
            <a:ext cx="4041775" cy="727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fisrtChild/lastChild</a:t>
            </a:r>
            <a:endParaRPr sz="1600">
              <a:latin typeface="Tahoma"/>
              <a:cs typeface="Tahoma"/>
            </a:endParaRPr>
          </a:p>
          <a:p>
            <a:pPr marL="345440" indent="-172720">
              <a:lnSpc>
                <a:spcPct val="100000"/>
              </a:lnSpc>
              <a:spcBef>
                <a:spcPts val="1689"/>
              </a:spcBef>
              <a:buChar char="•"/>
              <a:tabLst>
                <a:tab pos="346075" algn="l"/>
              </a:tabLst>
            </a:pPr>
            <a:r>
              <a:rPr sz="1600" spc="-10" dirty="0">
                <a:latin typeface="Tahoma"/>
                <a:cs typeface="Tahoma"/>
              </a:rPr>
              <a:t>Selects first/last child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current</a:t>
            </a:r>
            <a:r>
              <a:rPr sz="1600" spc="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920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</a:t>
            </a:r>
            <a:r>
              <a:rPr sz="1800" b="1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DOM(contd…)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037335"/>
            <a:ext cx="324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Get/update element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3755" y="1686686"/>
            <a:ext cx="3446145" cy="3063875"/>
          </a:xfrm>
          <a:custGeom>
            <a:avLst/>
            <a:gdLst/>
            <a:ahLst/>
            <a:cxnLst/>
            <a:rect l="l" t="t" r="r" b="b"/>
            <a:pathLst>
              <a:path w="3446145" h="3063875">
                <a:moveTo>
                  <a:pt x="3139440" y="0"/>
                </a:moveTo>
                <a:lnTo>
                  <a:pt x="306324" y="0"/>
                </a:lnTo>
                <a:lnTo>
                  <a:pt x="256640" y="4009"/>
                </a:lnTo>
                <a:lnTo>
                  <a:pt x="209507" y="15618"/>
                </a:lnTo>
                <a:lnTo>
                  <a:pt x="165556" y="34197"/>
                </a:lnTo>
                <a:lnTo>
                  <a:pt x="125419" y="59114"/>
                </a:lnTo>
                <a:lnTo>
                  <a:pt x="89725" y="89741"/>
                </a:lnTo>
                <a:lnTo>
                  <a:pt x="59106" y="125446"/>
                </a:lnTo>
                <a:lnTo>
                  <a:pt x="34193" y="165600"/>
                </a:lnTo>
                <a:lnTo>
                  <a:pt x="15617" y="209572"/>
                </a:lnTo>
                <a:lnTo>
                  <a:pt x="4009" y="256732"/>
                </a:lnTo>
                <a:lnTo>
                  <a:pt x="0" y="306450"/>
                </a:lnTo>
                <a:lnTo>
                  <a:pt x="0" y="2757271"/>
                </a:lnTo>
                <a:lnTo>
                  <a:pt x="4009" y="2806965"/>
                </a:lnTo>
                <a:lnTo>
                  <a:pt x="15617" y="2854106"/>
                </a:lnTo>
                <a:lnTo>
                  <a:pt x="34193" y="2898063"/>
                </a:lnTo>
                <a:lnTo>
                  <a:pt x="59106" y="2938206"/>
                </a:lnTo>
                <a:lnTo>
                  <a:pt x="89725" y="2973903"/>
                </a:lnTo>
                <a:lnTo>
                  <a:pt x="125419" y="3004524"/>
                </a:lnTo>
                <a:lnTo>
                  <a:pt x="165556" y="3029438"/>
                </a:lnTo>
                <a:lnTo>
                  <a:pt x="209507" y="3048015"/>
                </a:lnTo>
                <a:lnTo>
                  <a:pt x="256640" y="3059624"/>
                </a:lnTo>
                <a:lnTo>
                  <a:pt x="306324" y="3063633"/>
                </a:lnTo>
                <a:lnTo>
                  <a:pt x="3139440" y="3063633"/>
                </a:lnTo>
                <a:lnTo>
                  <a:pt x="3189123" y="3059624"/>
                </a:lnTo>
                <a:lnTo>
                  <a:pt x="3236256" y="3048015"/>
                </a:lnTo>
                <a:lnTo>
                  <a:pt x="3280207" y="3029438"/>
                </a:lnTo>
                <a:lnTo>
                  <a:pt x="3320344" y="3004524"/>
                </a:lnTo>
                <a:lnTo>
                  <a:pt x="3356038" y="2973903"/>
                </a:lnTo>
                <a:lnTo>
                  <a:pt x="3386657" y="2938206"/>
                </a:lnTo>
                <a:lnTo>
                  <a:pt x="3411570" y="2898063"/>
                </a:lnTo>
                <a:lnTo>
                  <a:pt x="3430146" y="2854106"/>
                </a:lnTo>
                <a:lnTo>
                  <a:pt x="3441754" y="2806965"/>
                </a:lnTo>
                <a:lnTo>
                  <a:pt x="3445764" y="2757271"/>
                </a:lnTo>
                <a:lnTo>
                  <a:pt x="3445764" y="306450"/>
                </a:lnTo>
                <a:lnTo>
                  <a:pt x="3441754" y="256732"/>
                </a:lnTo>
                <a:lnTo>
                  <a:pt x="3430146" y="209572"/>
                </a:lnTo>
                <a:lnTo>
                  <a:pt x="3411570" y="165600"/>
                </a:lnTo>
                <a:lnTo>
                  <a:pt x="3386657" y="125446"/>
                </a:lnTo>
                <a:lnTo>
                  <a:pt x="3356038" y="89741"/>
                </a:lnTo>
                <a:lnTo>
                  <a:pt x="3320344" y="59114"/>
                </a:lnTo>
                <a:lnTo>
                  <a:pt x="3280207" y="34197"/>
                </a:lnTo>
                <a:lnTo>
                  <a:pt x="3236256" y="15618"/>
                </a:lnTo>
                <a:lnTo>
                  <a:pt x="3189123" y="4009"/>
                </a:lnTo>
                <a:lnTo>
                  <a:pt x="313944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11601" y="1999233"/>
            <a:ext cx="831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ahoma"/>
                <a:cs typeface="Tahoma"/>
              </a:rPr>
              <a:t>Text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35607" y="2593975"/>
            <a:ext cx="2782570" cy="949325"/>
            <a:chOff x="1935607" y="2593975"/>
            <a:chExt cx="2782570" cy="949325"/>
          </a:xfrm>
        </p:grpSpPr>
        <p:sp>
          <p:nvSpPr>
            <p:cNvPr id="7" name="object 7"/>
            <p:cNvSpPr/>
            <p:nvPr/>
          </p:nvSpPr>
          <p:spPr>
            <a:xfrm>
              <a:off x="1948307" y="2606675"/>
              <a:ext cx="2757170" cy="923925"/>
            </a:xfrm>
            <a:custGeom>
              <a:avLst/>
              <a:gdLst/>
              <a:ahLst/>
              <a:cxnLst/>
              <a:rect l="l" t="t" r="r" b="b"/>
              <a:pathLst>
                <a:path w="2757170" h="923925">
                  <a:moveTo>
                    <a:pt x="2664333" y="0"/>
                  </a:moveTo>
                  <a:lnTo>
                    <a:pt x="92456" y="0"/>
                  </a:lnTo>
                  <a:lnTo>
                    <a:pt x="56471" y="7264"/>
                  </a:lnTo>
                  <a:lnTo>
                    <a:pt x="27082" y="27066"/>
                  </a:lnTo>
                  <a:lnTo>
                    <a:pt x="7266" y="56417"/>
                  </a:lnTo>
                  <a:lnTo>
                    <a:pt x="0" y="92329"/>
                  </a:lnTo>
                  <a:lnTo>
                    <a:pt x="0" y="831342"/>
                  </a:lnTo>
                  <a:lnTo>
                    <a:pt x="7266" y="867326"/>
                  </a:lnTo>
                  <a:lnTo>
                    <a:pt x="27082" y="896715"/>
                  </a:lnTo>
                  <a:lnTo>
                    <a:pt x="56471" y="916531"/>
                  </a:lnTo>
                  <a:lnTo>
                    <a:pt x="92456" y="923798"/>
                  </a:lnTo>
                  <a:lnTo>
                    <a:pt x="2664333" y="923798"/>
                  </a:lnTo>
                  <a:lnTo>
                    <a:pt x="2700244" y="916531"/>
                  </a:lnTo>
                  <a:lnTo>
                    <a:pt x="2729595" y="896715"/>
                  </a:lnTo>
                  <a:lnTo>
                    <a:pt x="2749397" y="867326"/>
                  </a:lnTo>
                  <a:lnTo>
                    <a:pt x="2756662" y="831342"/>
                  </a:lnTo>
                  <a:lnTo>
                    <a:pt x="2756662" y="92329"/>
                  </a:lnTo>
                  <a:lnTo>
                    <a:pt x="2749397" y="56417"/>
                  </a:lnTo>
                  <a:lnTo>
                    <a:pt x="2729595" y="27066"/>
                  </a:lnTo>
                  <a:lnTo>
                    <a:pt x="2700244" y="7264"/>
                  </a:lnTo>
                  <a:lnTo>
                    <a:pt x="2664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8307" y="2606675"/>
              <a:ext cx="2757170" cy="923925"/>
            </a:xfrm>
            <a:custGeom>
              <a:avLst/>
              <a:gdLst/>
              <a:ahLst/>
              <a:cxnLst/>
              <a:rect l="l" t="t" r="r" b="b"/>
              <a:pathLst>
                <a:path w="2757170" h="923925">
                  <a:moveTo>
                    <a:pt x="0" y="92329"/>
                  </a:moveTo>
                  <a:lnTo>
                    <a:pt x="7266" y="56417"/>
                  </a:lnTo>
                  <a:lnTo>
                    <a:pt x="27082" y="27066"/>
                  </a:lnTo>
                  <a:lnTo>
                    <a:pt x="56471" y="7264"/>
                  </a:lnTo>
                  <a:lnTo>
                    <a:pt x="92456" y="0"/>
                  </a:lnTo>
                  <a:lnTo>
                    <a:pt x="2664333" y="0"/>
                  </a:lnTo>
                  <a:lnTo>
                    <a:pt x="2700244" y="7264"/>
                  </a:lnTo>
                  <a:lnTo>
                    <a:pt x="2729595" y="27066"/>
                  </a:lnTo>
                  <a:lnTo>
                    <a:pt x="2749397" y="56417"/>
                  </a:lnTo>
                  <a:lnTo>
                    <a:pt x="2756662" y="92329"/>
                  </a:lnTo>
                  <a:lnTo>
                    <a:pt x="2756662" y="831342"/>
                  </a:lnTo>
                  <a:lnTo>
                    <a:pt x="2749397" y="867326"/>
                  </a:lnTo>
                  <a:lnTo>
                    <a:pt x="2729595" y="896715"/>
                  </a:lnTo>
                  <a:lnTo>
                    <a:pt x="2700244" y="916531"/>
                  </a:lnTo>
                  <a:lnTo>
                    <a:pt x="2664333" y="923798"/>
                  </a:lnTo>
                  <a:lnTo>
                    <a:pt x="92456" y="923798"/>
                  </a:lnTo>
                  <a:lnTo>
                    <a:pt x="56471" y="916531"/>
                  </a:lnTo>
                  <a:lnTo>
                    <a:pt x="27082" y="896715"/>
                  </a:lnTo>
                  <a:lnTo>
                    <a:pt x="7266" y="867326"/>
                  </a:lnTo>
                  <a:lnTo>
                    <a:pt x="0" y="831342"/>
                  </a:lnTo>
                  <a:lnTo>
                    <a:pt x="0" y="9232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94761" y="2921888"/>
            <a:ext cx="1065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textContent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35607" y="3659758"/>
            <a:ext cx="2782570" cy="949325"/>
            <a:chOff x="1935607" y="3659758"/>
            <a:chExt cx="2782570" cy="949325"/>
          </a:xfrm>
        </p:grpSpPr>
        <p:sp>
          <p:nvSpPr>
            <p:cNvPr id="11" name="object 11"/>
            <p:cNvSpPr/>
            <p:nvPr/>
          </p:nvSpPr>
          <p:spPr>
            <a:xfrm>
              <a:off x="1948307" y="3672458"/>
              <a:ext cx="2757170" cy="923925"/>
            </a:xfrm>
            <a:custGeom>
              <a:avLst/>
              <a:gdLst/>
              <a:ahLst/>
              <a:cxnLst/>
              <a:rect l="l" t="t" r="r" b="b"/>
              <a:pathLst>
                <a:path w="2757170" h="923925">
                  <a:moveTo>
                    <a:pt x="2664333" y="0"/>
                  </a:moveTo>
                  <a:lnTo>
                    <a:pt x="92456" y="0"/>
                  </a:lnTo>
                  <a:lnTo>
                    <a:pt x="56471" y="7266"/>
                  </a:lnTo>
                  <a:lnTo>
                    <a:pt x="27082" y="27082"/>
                  </a:lnTo>
                  <a:lnTo>
                    <a:pt x="7266" y="56471"/>
                  </a:lnTo>
                  <a:lnTo>
                    <a:pt x="0" y="92456"/>
                  </a:lnTo>
                  <a:lnTo>
                    <a:pt x="0" y="831405"/>
                  </a:lnTo>
                  <a:lnTo>
                    <a:pt x="7266" y="867360"/>
                  </a:lnTo>
                  <a:lnTo>
                    <a:pt x="27082" y="896720"/>
                  </a:lnTo>
                  <a:lnTo>
                    <a:pt x="56471" y="916514"/>
                  </a:lnTo>
                  <a:lnTo>
                    <a:pt x="92456" y="923772"/>
                  </a:lnTo>
                  <a:lnTo>
                    <a:pt x="2664333" y="923772"/>
                  </a:lnTo>
                  <a:lnTo>
                    <a:pt x="2700244" y="916514"/>
                  </a:lnTo>
                  <a:lnTo>
                    <a:pt x="2729595" y="896720"/>
                  </a:lnTo>
                  <a:lnTo>
                    <a:pt x="2749397" y="867360"/>
                  </a:lnTo>
                  <a:lnTo>
                    <a:pt x="2756662" y="831405"/>
                  </a:lnTo>
                  <a:lnTo>
                    <a:pt x="2756662" y="92456"/>
                  </a:lnTo>
                  <a:lnTo>
                    <a:pt x="2749397" y="56471"/>
                  </a:lnTo>
                  <a:lnTo>
                    <a:pt x="2729595" y="27082"/>
                  </a:lnTo>
                  <a:lnTo>
                    <a:pt x="2700244" y="7266"/>
                  </a:lnTo>
                  <a:lnTo>
                    <a:pt x="26643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8307" y="3672458"/>
              <a:ext cx="2757170" cy="923925"/>
            </a:xfrm>
            <a:custGeom>
              <a:avLst/>
              <a:gdLst/>
              <a:ahLst/>
              <a:cxnLst/>
              <a:rect l="l" t="t" r="r" b="b"/>
              <a:pathLst>
                <a:path w="2757170" h="923925">
                  <a:moveTo>
                    <a:pt x="0" y="92456"/>
                  </a:moveTo>
                  <a:lnTo>
                    <a:pt x="7266" y="56471"/>
                  </a:lnTo>
                  <a:lnTo>
                    <a:pt x="27082" y="27082"/>
                  </a:lnTo>
                  <a:lnTo>
                    <a:pt x="56471" y="7266"/>
                  </a:lnTo>
                  <a:lnTo>
                    <a:pt x="92456" y="0"/>
                  </a:lnTo>
                  <a:lnTo>
                    <a:pt x="2664333" y="0"/>
                  </a:lnTo>
                  <a:lnTo>
                    <a:pt x="2700244" y="7266"/>
                  </a:lnTo>
                  <a:lnTo>
                    <a:pt x="2729595" y="27082"/>
                  </a:lnTo>
                  <a:lnTo>
                    <a:pt x="2749397" y="56471"/>
                  </a:lnTo>
                  <a:lnTo>
                    <a:pt x="2756662" y="92456"/>
                  </a:lnTo>
                  <a:lnTo>
                    <a:pt x="2756662" y="831405"/>
                  </a:lnTo>
                  <a:lnTo>
                    <a:pt x="2749397" y="867360"/>
                  </a:lnTo>
                  <a:lnTo>
                    <a:pt x="2729595" y="896720"/>
                  </a:lnTo>
                  <a:lnTo>
                    <a:pt x="2700244" y="916514"/>
                  </a:lnTo>
                  <a:lnTo>
                    <a:pt x="2664333" y="923772"/>
                  </a:lnTo>
                  <a:lnTo>
                    <a:pt x="92456" y="923772"/>
                  </a:lnTo>
                  <a:lnTo>
                    <a:pt x="56471" y="916514"/>
                  </a:lnTo>
                  <a:lnTo>
                    <a:pt x="27082" y="896720"/>
                  </a:lnTo>
                  <a:lnTo>
                    <a:pt x="7266" y="867360"/>
                  </a:lnTo>
                  <a:lnTo>
                    <a:pt x="0" y="831405"/>
                  </a:lnTo>
                  <a:lnTo>
                    <a:pt x="0" y="9245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02966" y="3988053"/>
            <a:ext cx="8489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ner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ext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07965" y="1686686"/>
            <a:ext cx="3446145" cy="3063875"/>
          </a:xfrm>
          <a:custGeom>
            <a:avLst/>
            <a:gdLst/>
            <a:ahLst/>
            <a:cxnLst/>
            <a:rect l="l" t="t" r="r" b="b"/>
            <a:pathLst>
              <a:path w="3446145" h="3063875">
                <a:moveTo>
                  <a:pt x="3139440" y="0"/>
                </a:moveTo>
                <a:lnTo>
                  <a:pt x="306324" y="0"/>
                </a:lnTo>
                <a:lnTo>
                  <a:pt x="256640" y="4009"/>
                </a:lnTo>
                <a:lnTo>
                  <a:pt x="209507" y="15618"/>
                </a:lnTo>
                <a:lnTo>
                  <a:pt x="165556" y="34197"/>
                </a:lnTo>
                <a:lnTo>
                  <a:pt x="125419" y="59114"/>
                </a:lnTo>
                <a:lnTo>
                  <a:pt x="89725" y="89741"/>
                </a:lnTo>
                <a:lnTo>
                  <a:pt x="59106" y="125446"/>
                </a:lnTo>
                <a:lnTo>
                  <a:pt x="34193" y="165600"/>
                </a:lnTo>
                <a:lnTo>
                  <a:pt x="15617" y="209572"/>
                </a:lnTo>
                <a:lnTo>
                  <a:pt x="4009" y="256732"/>
                </a:lnTo>
                <a:lnTo>
                  <a:pt x="0" y="306450"/>
                </a:lnTo>
                <a:lnTo>
                  <a:pt x="0" y="2757271"/>
                </a:lnTo>
                <a:lnTo>
                  <a:pt x="4009" y="2806965"/>
                </a:lnTo>
                <a:lnTo>
                  <a:pt x="15617" y="2854106"/>
                </a:lnTo>
                <a:lnTo>
                  <a:pt x="34193" y="2898063"/>
                </a:lnTo>
                <a:lnTo>
                  <a:pt x="59106" y="2938206"/>
                </a:lnTo>
                <a:lnTo>
                  <a:pt x="89725" y="2973903"/>
                </a:lnTo>
                <a:lnTo>
                  <a:pt x="125419" y="3004524"/>
                </a:lnTo>
                <a:lnTo>
                  <a:pt x="165556" y="3029438"/>
                </a:lnTo>
                <a:lnTo>
                  <a:pt x="209507" y="3048015"/>
                </a:lnTo>
                <a:lnTo>
                  <a:pt x="256640" y="3059624"/>
                </a:lnTo>
                <a:lnTo>
                  <a:pt x="306324" y="3063633"/>
                </a:lnTo>
                <a:lnTo>
                  <a:pt x="3139440" y="3063633"/>
                </a:lnTo>
                <a:lnTo>
                  <a:pt x="3189123" y="3059624"/>
                </a:lnTo>
                <a:lnTo>
                  <a:pt x="3236256" y="3048015"/>
                </a:lnTo>
                <a:lnTo>
                  <a:pt x="3280207" y="3029438"/>
                </a:lnTo>
                <a:lnTo>
                  <a:pt x="3320344" y="3004524"/>
                </a:lnTo>
                <a:lnTo>
                  <a:pt x="3356038" y="2973903"/>
                </a:lnTo>
                <a:lnTo>
                  <a:pt x="3386657" y="2938206"/>
                </a:lnTo>
                <a:lnTo>
                  <a:pt x="3411570" y="2898063"/>
                </a:lnTo>
                <a:lnTo>
                  <a:pt x="3430146" y="2854106"/>
                </a:lnTo>
                <a:lnTo>
                  <a:pt x="3441754" y="2806965"/>
                </a:lnTo>
                <a:lnTo>
                  <a:pt x="3445764" y="2757271"/>
                </a:lnTo>
                <a:lnTo>
                  <a:pt x="3445764" y="306450"/>
                </a:lnTo>
                <a:lnTo>
                  <a:pt x="3441754" y="256732"/>
                </a:lnTo>
                <a:lnTo>
                  <a:pt x="3430146" y="209572"/>
                </a:lnTo>
                <a:lnTo>
                  <a:pt x="3411570" y="165600"/>
                </a:lnTo>
                <a:lnTo>
                  <a:pt x="3386657" y="125446"/>
                </a:lnTo>
                <a:lnTo>
                  <a:pt x="3356038" y="89741"/>
                </a:lnTo>
                <a:lnTo>
                  <a:pt x="3320344" y="59114"/>
                </a:lnTo>
                <a:lnTo>
                  <a:pt x="3280207" y="34197"/>
                </a:lnTo>
                <a:lnTo>
                  <a:pt x="3236256" y="15618"/>
                </a:lnTo>
                <a:lnTo>
                  <a:pt x="3189123" y="4009"/>
                </a:lnTo>
                <a:lnTo>
                  <a:pt x="313944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64021" y="1999233"/>
            <a:ext cx="1534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ahoma"/>
                <a:cs typeface="Tahoma"/>
              </a:rPr>
              <a:t>Text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markup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9815" y="2593085"/>
            <a:ext cx="2782570" cy="2016760"/>
            <a:chOff x="5639815" y="2593085"/>
            <a:chExt cx="2782570" cy="2016760"/>
          </a:xfrm>
        </p:grpSpPr>
        <p:sp>
          <p:nvSpPr>
            <p:cNvPr id="17" name="object 17"/>
            <p:cNvSpPr/>
            <p:nvPr/>
          </p:nvSpPr>
          <p:spPr>
            <a:xfrm>
              <a:off x="5652515" y="2605785"/>
              <a:ext cx="2757170" cy="1991360"/>
            </a:xfrm>
            <a:custGeom>
              <a:avLst/>
              <a:gdLst/>
              <a:ahLst/>
              <a:cxnLst/>
              <a:rect l="l" t="t" r="r" b="b"/>
              <a:pathLst>
                <a:path w="2757170" h="1991360">
                  <a:moveTo>
                    <a:pt x="2557526" y="0"/>
                  </a:moveTo>
                  <a:lnTo>
                    <a:pt x="199136" y="0"/>
                  </a:lnTo>
                  <a:lnTo>
                    <a:pt x="153475" y="5259"/>
                  </a:lnTo>
                  <a:lnTo>
                    <a:pt x="111560" y="20240"/>
                  </a:lnTo>
                  <a:lnTo>
                    <a:pt x="74585" y="43747"/>
                  </a:lnTo>
                  <a:lnTo>
                    <a:pt x="43747" y="74585"/>
                  </a:lnTo>
                  <a:lnTo>
                    <a:pt x="20240" y="111560"/>
                  </a:lnTo>
                  <a:lnTo>
                    <a:pt x="5259" y="153475"/>
                  </a:lnTo>
                  <a:lnTo>
                    <a:pt x="0" y="199136"/>
                  </a:lnTo>
                  <a:lnTo>
                    <a:pt x="0" y="1792211"/>
                  </a:lnTo>
                  <a:lnTo>
                    <a:pt x="5259" y="1837872"/>
                  </a:lnTo>
                  <a:lnTo>
                    <a:pt x="20240" y="1879787"/>
                  </a:lnTo>
                  <a:lnTo>
                    <a:pt x="43747" y="1916761"/>
                  </a:lnTo>
                  <a:lnTo>
                    <a:pt x="74585" y="1947600"/>
                  </a:lnTo>
                  <a:lnTo>
                    <a:pt x="111560" y="1971107"/>
                  </a:lnTo>
                  <a:lnTo>
                    <a:pt x="153475" y="1986088"/>
                  </a:lnTo>
                  <a:lnTo>
                    <a:pt x="199136" y="1991347"/>
                  </a:lnTo>
                  <a:lnTo>
                    <a:pt x="2557526" y="1991347"/>
                  </a:lnTo>
                  <a:lnTo>
                    <a:pt x="2603186" y="1986088"/>
                  </a:lnTo>
                  <a:lnTo>
                    <a:pt x="2645101" y="1971107"/>
                  </a:lnTo>
                  <a:lnTo>
                    <a:pt x="2682076" y="1947600"/>
                  </a:lnTo>
                  <a:lnTo>
                    <a:pt x="2712914" y="1916761"/>
                  </a:lnTo>
                  <a:lnTo>
                    <a:pt x="2736421" y="1879787"/>
                  </a:lnTo>
                  <a:lnTo>
                    <a:pt x="2751402" y="1837872"/>
                  </a:lnTo>
                  <a:lnTo>
                    <a:pt x="2756662" y="1792211"/>
                  </a:lnTo>
                  <a:lnTo>
                    <a:pt x="2756662" y="199136"/>
                  </a:lnTo>
                  <a:lnTo>
                    <a:pt x="2751402" y="153475"/>
                  </a:lnTo>
                  <a:lnTo>
                    <a:pt x="2736421" y="111560"/>
                  </a:lnTo>
                  <a:lnTo>
                    <a:pt x="2712914" y="74585"/>
                  </a:lnTo>
                  <a:lnTo>
                    <a:pt x="2682076" y="43747"/>
                  </a:lnTo>
                  <a:lnTo>
                    <a:pt x="2645101" y="20240"/>
                  </a:lnTo>
                  <a:lnTo>
                    <a:pt x="2603186" y="5259"/>
                  </a:lnTo>
                  <a:lnTo>
                    <a:pt x="25575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2515" y="2605785"/>
              <a:ext cx="2757170" cy="1991360"/>
            </a:xfrm>
            <a:custGeom>
              <a:avLst/>
              <a:gdLst/>
              <a:ahLst/>
              <a:cxnLst/>
              <a:rect l="l" t="t" r="r" b="b"/>
              <a:pathLst>
                <a:path w="2757170" h="1991360">
                  <a:moveTo>
                    <a:pt x="0" y="199136"/>
                  </a:moveTo>
                  <a:lnTo>
                    <a:pt x="5259" y="153475"/>
                  </a:lnTo>
                  <a:lnTo>
                    <a:pt x="20240" y="111560"/>
                  </a:lnTo>
                  <a:lnTo>
                    <a:pt x="43747" y="74585"/>
                  </a:lnTo>
                  <a:lnTo>
                    <a:pt x="74585" y="43747"/>
                  </a:lnTo>
                  <a:lnTo>
                    <a:pt x="111560" y="20240"/>
                  </a:lnTo>
                  <a:lnTo>
                    <a:pt x="153475" y="5259"/>
                  </a:lnTo>
                  <a:lnTo>
                    <a:pt x="199136" y="0"/>
                  </a:lnTo>
                  <a:lnTo>
                    <a:pt x="2557526" y="0"/>
                  </a:lnTo>
                  <a:lnTo>
                    <a:pt x="2603186" y="5259"/>
                  </a:lnTo>
                  <a:lnTo>
                    <a:pt x="2645101" y="20240"/>
                  </a:lnTo>
                  <a:lnTo>
                    <a:pt x="2682076" y="43747"/>
                  </a:lnTo>
                  <a:lnTo>
                    <a:pt x="2712914" y="74585"/>
                  </a:lnTo>
                  <a:lnTo>
                    <a:pt x="2736421" y="111560"/>
                  </a:lnTo>
                  <a:lnTo>
                    <a:pt x="2751402" y="153475"/>
                  </a:lnTo>
                  <a:lnTo>
                    <a:pt x="2756662" y="199136"/>
                  </a:lnTo>
                  <a:lnTo>
                    <a:pt x="2756662" y="1792211"/>
                  </a:lnTo>
                  <a:lnTo>
                    <a:pt x="2751402" y="1837872"/>
                  </a:lnTo>
                  <a:lnTo>
                    <a:pt x="2736421" y="1879787"/>
                  </a:lnTo>
                  <a:lnTo>
                    <a:pt x="2712914" y="1916761"/>
                  </a:lnTo>
                  <a:lnTo>
                    <a:pt x="2682076" y="1947600"/>
                  </a:lnTo>
                  <a:lnTo>
                    <a:pt x="2645101" y="1971107"/>
                  </a:lnTo>
                  <a:lnTo>
                    <a:pt x="2603186" y="1986088"/>
                  </a:lnTo>
                  <a:lnTo>
                    <a:pt x="2557526" y="1991347"/>
                  </a:lnTo>
                  <a:lnTo>
                    <a:pt x="199136" y="1991347"/>
                  </a:lnTo>
                  <a:lnTo>
                    <a:pt x="153475" y="1986088"/>
                  </a:lnTo>
                  <a:lnTo>
                    <a:pt x="111560" y="1971107"/>
                  </a:lnTo>
                  <a:lnTo>
                    <a:pt x="74585" y="1947600"/>
                  </a:lnTo>
                  <a:lnTo>
                    <a:pt x="43747" y="1916761"/>
                  </a:lnTo>
                  <a:lnTo>
                    <a:pt x="20240" y="1879787"/>
                  </a:lnTo>
                  <a:lnTo>
                    <a:pt x="5259" y="1837872"/>
                  </a:lnTo>
                  <a:lnTo>
                    <a:pt x="0" y="1792211"/>
                  </a:lnTo>
                  <a:lnTo>
                    <a:pt x="0" y="19913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52438" y="3455034"/>
            <a:ext cx="958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innerHtml.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920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</a:t>
            </a:r>
            <a:r>
              <a:rPr sz="1800" b="1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DOM(contd…)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113535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DOM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manipulation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534286"/>
            <a:ext cx="4424680" cy="619760"/>
          </a:xfrm>
          <a:custGeom>
            <a:avLst/>
            <a:gdLst/>
            <a:ahLst/>
            <a:cxnLst/>
            <a:rect l="l" t="t" r="r" b="b"/>
            <a:pathLst>
              <a:path w="4424680" h="619760">
                <a:moveTo>
                  <a:pt x="4321175" y="0"/>
                </a:moveTo>
                <a:lnTo>
                  <a:pt x="103276" y="0"/>
                </a:lnTo>
                <a:lnTo>
                  <a:pt x="63077" y="8114"/>
                </a:lnTo>
                <a:lnTo>
                  <a:pt x="30249" y="30241"/>
                </a:lnTo>
                <a:lnTo>
                  <a:pt x="8116" y="63061"/>
                </a:lnTo>
                <a:lnTo>
                  <a:pt x="0" y="103250"/>
                </a:lnTo>
                <a:lnTo>
                  <a:pt x="0" y="516382"/>
                </a:lnTo>
                <a:lnTo>
                  <a:pt x="8116" y="556571"/>
                </a:lnTo>
                <a:lnTo>
                  <a:pt x="30249" y="589391"/>
                </a:lnTo>
                <a:lnTo>
                  <a:pt x="63077" y="611518"/>
                </a:lnTo>
                <a:lnTo>
                  <a:pt x="103276" y="619633"/>
                </a:lnTo>
                <a:lnTo>
                  <a:pt x="4321175" y="619633"/>
                </a:lnTo>
                <a:lnTo>
                  <a:pt x="4361384" y="611518"/>
                </a:lnTo>
                <a:lnTo>
                  <a:pt x="4394247" y="589391"/>
                </a:lnTo>
                <a:lnTo>
                  <a:pt x="4416419" y="556571"/>
                </a:lnTo>
                <a:lnTo>
                  <a:pt x="4424553" y="516382"/>
                </a:lnTo>
                <a:lnTo>
                  <a:pt x="4424553" y="103250"/>
                </a:lnTo>
                <a:lnTo>
                  <a:pt x="4416419" y="63061"/>
                </a:lnTo>
                <a:lnTo>
                  <a:pt x="4394247" y="30241"/>
                </a:lnTo>
                <a:lnTo>
                  <a:pt x="4361384" y="8114"/>
                </a:lnTo>
                <a:lnTo>
                  <a:pt x="43211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7377" y="1741753"/>
            <a:ext cx="2540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Adding elements to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612" y="2326893"/>
            <a:ext cx="4032885" cy="233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Create </a:t>
            </a:r>
            <a:r>
              <a:rPr sz="1600" spc="-5" dirty="0">
                <a:latin typeface="Tahoma"/>
                <a:cs typeface="Tahoma"/>
              </a:rPr>
              <a:t>new </a:t>
            </a:r>
            <a:r>
              <a:rPr sz="1600" spc="-10" dirty="0">
                <a:latin typeface="Tahoma"/>
                <a:cs typeface="Tahoma"/>
              </a:rPr>
              <a:t>element using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createElement()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Give content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creating </a:t>
            </a:r>
            <a:r>
              <a:rPr sz="1600" spc="-50" dirty="0">
                <a:latin typeface="Tahoma"/>
                <a:cs typeface="Tahoma"/>
              </a:rPr>
              <a:t>Text </a:t>
            </a:r>
            <a:r>
              <a:rPr sz="1600" spc="-5" dirty="0">
                <a:latin typeface="Tahoma"/>
                <a:cs typeface="Tahoma"/>
              </a:rPr>
              <a:t>node</a:t>
            </a:r>
            <a:r>
              <a:rPr sz="1600" spc="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using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1600">
              <a:latin typeface="Tahoma"/>
              <a:cs typeface="Tahoma"/>
            </a:endParaRPr>
          </a:p>
          <a:p>
            <a:pPr marL="184785">
              <a:lnSpc>
                <a:spcPct val="100000"/>
              </a:lnSpc>
            </a:pPr>
            <a:r>
              <a:rPr sz="1600" spc="-25" dirty="0">
                <a:latin typeface="Tahoma"/>
                <a:cs typeface="Tahoma"/>
              </a:rPr>
              <a:t>createTextNode()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Tahoma"/>
                <a:cs typeface="Tahoma"/>
              </a:rPr>
              <a:t>Adds </a:t>
            </a:r>
            <a:r>
              <a:rPr sz="1600" spc="-10" dirty="0">
                <a:latin typeface="Tahoma"/>
                <a:cs typeface="Tahoma"/>
              </a:rPr>
              <a:t>element to DOM tree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using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8478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appendChild()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5928" y="1458086"/>
            <a:ext cx="4424680" cy="705485"/>
          </a:xfrm>
          <a:custGeom>
            <a:avLst/>
            <a:gdLst/>
            <a:ahLst/>
            <a:cxnLst/>
            <a:rect l="l" t="t" r="r" b="b"/>
            <a:pathLst>
              <a:path w="4424680" h="705485">
                <a:moveTo>
                  <a:pt x="4306951" y="0"/>
                </a:moveTo>
                <a:lnTo>
                  <a:pt x="117601" y="0"/>
                </a:lnTo>
                <a:lnTo>
                  <a:pt x="71848" y="9249"/>
                </a:lnTo>
                <a:lnTo>
                  <a:pt x="34464" y="34464"/>
                </a:lnTo>
                <a:lnTo>
                  <a:pt x="9249" y="71848"/>
                </a:lnTo>
                <a:lnTo>
                  <a:pt x="0" y="117601"/>
                </a:lnTo>
                <a:lnTo>
                  <a:pt x="0" y="587756"/>
                </a:lnTo>
                <a:lnTo>
                  <a:pt x="9249" y="633563"/>
                </a:lnTo>
                <a:lnTo>
                  <a:pt x="34464" y="670940"/>
                </a:lnTo>
                <a:lnTo>
                  <a:pt x="71848" y="696126"/>
                </a:lnTo>
                <a:lnTo>
                  <a:pt x="117601" y="705358"/>
                </a:lnTo>
                <a:lnTo>
                  <a:pt x="4306951" y="705358"/>
                </a:lnTo>
                <a:lnTo>
                  <a:pt x="4352704" y="696126"/>
                </a:lnTo>
                <a:lnTo>
                  <a:pt x="4390088" y="670941"/>
                </a:lnTo>
                <a:lnTo>
                  <a:pt x="4415303" y="633563"/>
                </a:lnTo>
                <a:lnTo>
                  <a:pt x="4424553" y="587756"/>
                </a:lnTo>
                <a:lnTo>
                  <a:pt x="4424553" y="117601"/>
                </a:lnTo>
                <a:lnTo>
                  <a:pt x="4415303" y="71848"/>
                </a:lnTo>
                <a:lnTo>
                  <a:pt x="4390088" y="34464"/>
                </a:lnTo>
                <a:lnTo>
                  <a:pt x="4352704" y="9249"/>
                </a:lnTo>
                <a:lnTo>
                  <a:pt x="430695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25692" y="1708530"/>
            <a:ext cx="310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Removing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elements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4705" y="2469006"/>
            <a:ext cx="4166235" cy="1840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Store element to </a:t>
            </a:r>
            <a:r>
              <a:rPr sz="1600" spc="-15" dirty="0">
                <a:latin typeface="Tahoma"/>
                <a:cs typeface="Tahoma"/>
              </a:rPr>
              <a:t>remove </a:t>
            </a:r>
            <a:r>
              <a:rPr sz="1600" spc="-5" dirty="0">
                <a:latin typeface="Tahoma"/>
                <a:cs typeface="Tahoma"/>
              </a:rPr>
              <a:t>in a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Store parent </a:t>
            </a:r>
            <a:r>
              <a:rPr sz="1600" spc="-5" dirty="0">
                <a:latin typeface="Tahoma"/>
                <a:cs typeface="Tahoma"/>
              </a:rPr>
              <a:t>of that </a:t>
            </a:r>
            <a:r>
              <a:rPr sz="1600" spc="-10" dirty="0">
                <a:latin typeface="Tahoma"/>
                <a:cs typeface="Tahoma"/>
              </a:rPr>
              <a:t>note </a:t>
            </a:r>
            <a:r>
              <a:rPr sz="1600" spc="-5" dirty="0">
                <a:latin typeface="Tahoma"/>
                <a:cs typeface="Tahoma"/>
              </a:rPr>
              <a:t>in another</a:t>
            </a:r>
            <a:r>
              <a:rPr sz="1600" spc="1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</a:t>
            </a:r>
            <a:endParaRPr sz="1600">
              <a:latin typeface="Tahoma"/>
              <a:cs typeface="Tahoma"/>
            </a:endParaRPr>
          </a:p>
          <a:p>
            <a:pPr marL="184785" marR="744220" indent="-172720">
              <a:lnSpc>
                <a:spcPct val="201399"/>
              </a:lnSpc>
              <a:spcBef>
                <a:spcPts val="380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Tahoma"/>
                <a:cs typeface="Tahoma"/>
              </a:rPr>
              <a:t>Remove </a:t>
            </a:r>
            <a:r>
              <a:rPr sz="1600" spc="-10" dirty="0">
                <a:latin typeface="Tahoma"/>
                <a:cs typeface="Tahoma"/>
              </a:rPr>
              <a:t>element </a:t>
            </a:r>
            <a:r>
              <a:rPr sz="1600" spc="-15" dirty="0">
                <a:latin typeface="Tahoma"/>
                <a:cs typeface="Tahoma"/>
              </a:rPr>
              <a:t>from </a:t>
            </a:r>
            <a:r>
              <a:rPr sz="1600" spc="-10" dirty="0">
                <a:latin typeface="Tahoma"/>
                <a:cs typeface="Tahoma"/>
              </a:rPr>
              <a:t>its containing  element using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removeChild().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1480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Introduction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108" y="1216278"/>
            <a:ext cx="3729354" cy="129286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401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65"/>
              </a:spcBef>
            </a:pPr>
            <a:r>
              <a:rPr sz="3200" spc="-10" dirty="0">
                <a:solidFill>
                  <a:srgbClr val="FFFFFF"/>
                </a:solidFill>
              </a:rPr>
              <a:t>JavaScript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can: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5108" y="2508884"/>
            <a:ext cx="3729354" cy="2566670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114300" rIns="0" bIns="0" rtlCol="0">
            <a:spAutoFit/>
          </a:bodyPr>
          <a:lstStyle/>
          <a:p>
            <a:pPr marL="347980" marR="606425" indent="-229235">
              <a:lnSpc>
                <a:spcPct val="102200"/>
              </a:lnSpc>
              <a:spcBef>
                <a:spcPts val="900"/>
              </a:spcBef>
              <a:buSzPct val="111111"/>
              <a:buFont typeface="Tahoma"/>
              <a:buChar char="•"/>
              <a:tabLst>
                <a:tab pos="426720" algn="l"/>
                <a:tab pos="427990" algn="l"/>
              </a:tabLst>
            </a:pPr>
            <a:r>
              <a:rPr dirty="0"/>
              <a:t>	</a:t>
            </a:r>
            <a:r>
              <a:rPr sz="1800" spc="-5" dirty="0">
                <a:latin typeface="Tahoma"/>
                <a:cs typeface="Tahoma"/>
              </a:rPr>
              <a:t>Create HTML page, </a:t>
            </a:r>
            <a:r>
              <a:rPr sz="1800" spc="-10" dirty="0">
                <a:latin typeface="Tahoma"/>
                <a:cs typeface="Tahoma"/>
              </a:rPr>
              <a:t>modify  existing </a:t>
            </a:r>
            <a:r>
              <a:rPr sz="1800" spc="-5" dirty="0">
                <a:latin typeface="Tahoma"/>
                <a:cs typeface="Tahoma"/>
              </a:rPr>
              <a:t>page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10" dirty="0">
                <a:latin typeface="Tahoma"/>
                <a:cs typeface="Tahoma"/>
              </a:rPr>
              <a:t>styles</a:t>
            </a:r>
            <a:endParaRPr sz="1800">
              <a:latin typeface="Tahoma"/>
              <a:cs typeface="Tahoma"/>
            </a:endParaRPr>
          </a:p>
          <a:p>
            <a:pPr marL="291465" indent="-172720">
              <a:lnSpc>
                <a:spcPct val="100000"/>
              </a:lnSpc>
              <a:spcBef>
                <a:spcPts val="350"/>
              </a:spcBef>
              <a:buChar char="•"/>
              <a:tabLst>
                <a:tab pos="292100" algn="l"/>
              </a:tabLst>
            </a:pPr>
            <a:r>
              <a:rPr sz="1800" spc="-10" dirty="0">
                <a:latin typeface="Tahoma"/>
                <a:cs typeface="Tahoma"/>
              </a:rPr>
              <a:t>Respond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user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actions</a:t>
            </a:r>
            <a:endParaRPr sz="1800">
              <a:latin typeface="Tahoma"/>
              <a:cs typeface="Tahoma"/>
            </a:endParaRPr>
          </a:p>
          <a:p>
            <a:pPr marL="291465" indent="-172720">
              <a:lnSpc>
                <a:spcPct val="100000"/>
              </a:lnSpc>
              <a:spcBef>
                <a:spcPts val="335"/>
              </a:spcBef>
              <a:buChar char="•"/>
              <a:tabLst>
                <a:tab pos="292100" algn="l"/>
              </a:tabLst>
            </a:pPr>
            <a:r>
              <a:rPr sz="1800" spc="-5" dirty="0">
                <a:latin typeface="Tahoma"/>
                <a:cs typeface="Tahoma"/>
              </a:rPr>
              <a:t>Send</a:t>
            </a:r>
            <a:r>
              <a:rPr sz="1800" spc="-10" dirty="0">
                <a:latin typeface="Tahoma"/>
                <a:cs typeface="Tahoma"/>
              </a:rPr>
              <a:t> requests</a:t>
            </a:r>
            <a:endParaRPr sz="1800">
              <a:latin typeface="Tahoma"/>
              <a:cs typeface="Tahoma"/>
            </a:endParaRPr>
          </a:p>
          <a:p>
            <a:pPr marL="291465" indent="-172720">
              <a:lnSpc>
                <a:spcPct val="100000"/>
              </a:lnSpc>
              <a:spcBef>
                <a:spcPts val="340"/>
              </a:spcBef>
              <a:buChar char="•"/>
              <a:tabLst>
                <a:tab pos="292100" algn="l"/>
              </a:tabLst>
            </a:pPr>
            <a:r>
              <a:rPr sz="1800" spc="-5" dirty="0">
                <a:latin typeface="Tahoma"/>
                <a:cs typeface="Tahoma"/>
              </a:rPr>
              <a:t>Upload/download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files</a:t>
            </a:r>
            <a:endParaRPr sz="1800">
              <a:latin typeface="Tahoma"/>
              <a:cs typeface="Tahoma"/>
            </a:endParaRPr>
          </a:p>
          <a:p>
            <a:pPr marL="291465" indent="-172720">
              <a:lnSpc>
                <a:spcPct val="100000"/>
              </a:lnSpc>
              <a:spcBef>
                <a:spcPts val="335"/>
              </a:spcBef>
              <a:buChar char="•"/>
              <a:tabLst>
                <a:tab pos="292100" algn="l"/>
              </a:tabLst>
            </a:pPr>
            <a:r>
              <a:rPr sz="1800" spc="-10" dirty="0">
                <a:latin typeface="Tahoma"/>
                <a:cs typeface="Tahoma"/>
              </a:rPr>
              <a:t>Remember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on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client-side:</a:t>
            </a:r>
            <a:endParaRPr sz="1800">
              <a:latin typeface="Tahoma"/>
              <a:cs typeface="Tahoma"/>
            </a:endParaRPr>
          </a:p>
          <a:p>
            <a:pPr marL="2914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Tahoma"/>
                <a:cs typeface="Tahoma"/>
              </a:rPr>
              <a:t>cookies,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localStorage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920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</a:t>
            </a:r>
            <a:r>
              <a:rPr sz="1800" b="1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DOM(contd…)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037335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Attribute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Nodes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2260472"/>
            <a:ext cx="920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Properties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779" y="1763775"/>
            <a:ext cx="434340" cy="1287145"/>
          </a:xfrm>
          <a:custGeom>
            <a:avLst/>
            <a:gdLst/>
            <a:ahLst/>
            <a:cxnLst/>
            <a:rect l="l" t="t" r="r" b="b"/>
            <a:pathLst>
              <a:path w="434339" h="1287145">
                <a:moveTo>
                  <a:pt x="433831" y="1287018"/>
                </a:moveTo>
                <a:lnTo>
                  <a:pt x="376180" y="1281596"/>
                </a:lnTo>
                <a:lnTo>
                  <a:pt x="324367" y="1266298"/>
                </a:lnTo>
                <a:lnTo>
                  <a:pt x="280463" y="1242567"/>
                </a:lnTo>
                <a:lnTo>
                  <a:pt x="246539" y="1211852"/>
                </a:lnTo>
                <a:lnTo>
                  <a:pt x="224667" y="1175599"/>
                </a:lnTo>
                <a:lnTo>
                  <a:pt x="216915" y="1135253"/>
                </a:lnTo>
                <a:lnTo>
                  <a:pt x="216915" y="795401"/>
                </a:lnTo>
                <a:lnTo>
                  <a:pt x="209173" y="755001"/>
                </a:lnTo>
                <a:lnTo>
                  <a:pt x="187320" y="718711"/>
                </a:lnTo>
                <a:lnTo>
                  <a:pt x="153415" y="687974"/>
                </a:lnTo>
                <a:lnTo>
                  <a:pt x="109521" y="664233"/>
                </a:lnTo>
                <a:lnTo>
                  <a:pt x="57695" y="648930"/>
                </a:lnTo>
                <a:lnTo>
                  <a:pt x="0" y="643509"/>
                </a:lnTo>
                <a:lnTo>
                  <a:pt x="57695" y="638087"/>
                </a:lnTo>
                <a:lnTo>
                  <a:pt x="109521" y="622789"/>
                </a:lnTo>
                <a:lnTo>
                  <a:pt x="153416" y="599059"/>
                </a:lnTo>
                <a:lnTo>
                  <a:pt x="187320" y="568343"/>
                </a:lnTo>
                <a:lnTo>
                  <a:pt x="209173" y="532090"/>
                </a:lnTo>
                <a:lnTo>
                  <a:pt x="216915" y="491744"/>
                </a:lnTo>
                <a:lnTo>
                  <a:pt x="216915" y="151892"/>
                </a:lnTo>
                <a:lnTo>
                  <a:pt x="224667" y="111492"/>
                </a:lnTo>
                <a:lnTo>
                  <a:pt x="246539" y="75202"/>
                </a:lnTo>
                <a:lnTo>
                  <a:pt x="280463" y="44465"/>
                </a:lnTo>
                <a:lnTo>
                  <a:pt x="324367" y="20724"/>
                </a:lnTo>
                <a:lnTo>
                  <a:pt x="376180" y="5421"/>
                </a:lnTo>
                <a:lnTo>
                  <a:pt x="433831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7092" y="1763775"/>
            <a:ext cx="5899785" cy="128714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33679" indent="-173355">
              <a:lnSpc>
                <a:spcPct val="100000"/>
              </a:lnSpc>
              <a:spcBef>
                <a:spcPts val="5"/>
              </a:spcBef>
              <a:buChar char="•"/>
              <a:tabLst>
                <a:tab pos="234315" algn="l"/>
              </a:tabLst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className: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gets/sets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value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of class</a:t>
            </a:r>
            <a:r>
              <a:rPr sz="16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  <a:p>
            <a:pPr marL="233679" indent="-173355">
              <a:lnSpc>
                <a:spcPct val="100000"/>
              </a:lnSpc>
              <a:spcBef>
                <a:spcPts val="105"/>
              </a:spcBef>
              <a:buChar char="•"/>
              <a:tabLst>
                <a:tab pos="234315" algn="l"/>
              </a:tabLst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id: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gets/sets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value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of id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9542" y="3842080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Methods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9779" y="3284854"/>
            <a:ext cx="434340" cy="1407795"/>
          </a:xfrm>
          <a:custGeom>
            <a:avLst/>
            <a:gdLst/>
            <a:ahLst/>
            <a:cxnLst/>
            <a:rect l="l" t="t" r="r" b="b"/>
            <a:pathLst>
              <a:path w="434339" h="1407795">
                <a:moveTo>
                  <a:pt x="433831" y="1407604"/>
                </a:moveTo>
                <a:lnTo>
                  <a:pt x="376180" y="1402181"/>
                </a:lnTo>
                <a:lnTo>
                  <a:pt x="324367" y="1386877"/>
                </a:lnTo>
                <a:lnTo>
                  <a:pt x="280463" y="1363138"/>
                </a:lnTo>
                <a:lnTo>
                  <a:pt x="246539" y="1332412"/>
                </a:lnTo>
                <a:lnTo>
                  <a:pt x="224667" y="1296147"/>
                </a:lnTo>
                <a:lnTo>
                  <a:pt x="216915" y="1255788"/>
                </a:lnTo>
                <a:lnTo>
                  <a:pt x="216915" y="855598"/>
                </a:lnTo>
                <a:lnTo>
                  <a:pt x="209173" y="815252"/>
                </a:lnTo>
                <a:lnTo>
                  <a:pt x="187320" y="778999"/>
                </a:lnTo>
                <a:lnTo>
                  <a:pt x="153415" y="748283"/>
                </a:lnTo>
                <a:lnTo>
                  <a:pt x="109521" y="724553"/>
                </a:lnTo>
                <a:lnTo>
                  <a:pt x="57695" y="709255"/>
                </a:lnTo>
                <a:lnTo>
                  <a:pt x="0" y="703833"/>
                </a:lnTo>
                <a:lnTo>
                  <a:pt x="57695" y="698403"/>
                </a:lnTo>
                <a:lnTo>
                  <a:pt x="109521" y="683081"/>
                </a:lnTo>
                <a:lnTo>
                  <a:pt x="153416" y="659320"/>
                </a:lnTo>
                <a:lnTo>
                  <a:pt x="187320" y="628574"/>
                </a:lnTo>
                <a:lnTo>
                  <a:pt x="209173" y="592297"/>
                </a:lnTo>
                <a:lnTo>
                  <a:pt x="216915" y="551941"/>
                </a:lnTo>
                <a:lnTo>
                  <a:pt x="216915" y="151764"/>
                </a:lnTo>
                <a:lnTo>
                  <a:pt x="224667" y="111418"/>
                </a:lnTo>
                <a:lnTo>
                  <a:pt x="246539" y="75165"/>
                </a:lnTo>
                <a:lnTo>
                  <a:pt x="280463" y="44450"/>
                </a:lnTo>
                <a:lnTo>
                  <a:pt x="324367" y="20719"/>
                </a:lnTo>
                <a:lnTo>
                  <a:pt x="376180" y="5421"/>
                </a:lnTo>
                <a:lnTo>
                  <a:pt x="433831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57092" y="3284791"/>
            <a:ext cx="5899785" cy="140779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233679" indent="-173355">
              <a:lnSpc>
                <a:spcPct val="100000"/>
              </a:lnSpc>
              <a:buChar char="•"/>
              <a:tabLst>
                <a:tab pos="23431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getAttribute():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gets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value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  <a:p>
            <a:pPr marL="233679" indent="-173355">
              <a:lnSpc>
                <a:spcPct val="100000"/>
              </a:lnSpc>
              <a:spcBef>
                <a:spcPts val="110"/>
              </a:spcBef>
              <a:buChar char="•"/>
              <a:tabLst>
                <a:tab pos="23431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setAttribute(): sets value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  <a:p>
            <a:pPr marL="233679" indent="-173355">
              <a:lnSpc>
                <a:spcPct val="100000"/>
              </a:lnSpc>
              <a:spcBef>
                <a:spcPts val="110"/>
              </a:spcBef>
              <a:buChar char="•"/>
              <a:tabLst>
                <a:tab pos="234315" algn="l"/>
              </a:tabLst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Attribute(): checks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element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node has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specified</a:t>
            </a:r>
            <a:r>
              <a:rPr sz="16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  <a:p>
            <a:pPr marL="233679" indent="-173355">
              <a:lnSpc>
                <a:spcPct val="100000"/>
              </a:lnSpc>
              <a:spcBef>
                <a:spcPts val="105"/>
              </a:spcBef>
              <a:buChar char="•"/>
              <a:tabLst>
                <a:tab pos="23431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removeAttribute():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removes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attribute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1600" spc="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node.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273675"/>
            <a:chOff x="0" y="0"/>
            <a:chExt cx="10058400" cy="52736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8400" cy="484505"/>
            </a:xfrm>
            <a:custGeom>
              <a:avLst/>
              <a:gdLst/>
              <a:ahLst/>
              <a:cxnLst/>
              <a:rect l="l" t="t" r="r" b="b"/>
              <a:pathLst>
                <a:path w="10058400" h="484505">
                  <a:moveTo>
                    <a:pt x="10058400" y="0"/>
                  </a:moveTo>
                  <a:lnTo>
                    <a:pt x="0" y="0"/>
                  </a:lnTo>
                  <a:lnTo>
                    <a:pt x="0" y="484276"/>
                  </a:lnTo>
                  <a:lnTo>
                    <a:pt x="10058400" y="4842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4044" y="156108"/>
              <a:ext cx="1159510" cy="161925"/>
            </a:xfrm>
            <a:custGeom>
              <a:avLst/>
              <a:gdLst/>
              <a:ahLst/>
              <a:cxnLst/>
              <a:rect l="l" t="t" r="r" b="b"/>
              <a:pathLst>
                <a:path w="1159509" h="161925">
                  <a:moveTo>
                    <a:pt x="171424" y="0"/>
                  </a:moveTo>
                  <a:lnTo>
                    <a:pt x="102044" y="0"/>
                  </a:lnTo>
                  <a:lnTo>
                    <a:pt x="90500" y="647"/>
                  </a:lnTo>
                  <a:lnTo>
                    <a:pt x="52679" y="10591"/>
                  </a:lnTo>
                  <a:lnTo>
                    <a:pt x="18376" y="34950"/>
                  </a:lnTo>
                  <a:lnTo>
                    <a:pt x="698" y="71894"/>
                  </a:lnTo>
                  <a:lnTo>
                    <a:pt x="0" y="80454"/>
                  </a:lnTo>
                  <a:lnTo>
                    <a:pt x="698" y="89014"/>
                  </a:lnTo>
                  <a:lnTo>
                    <a:pt x="20408" y="125945"/>
                  </a:lnTo>
                  <a:lnTo>
                    <a:pt x="56184" y="150304"/>
                  </a:lnTo>
                  <a:lnTo>
                    <a:pt x="94576" y="160235"/>
                  </a:lnTo>
                  <a:lnTo>
                    <a:pt x="106121" y="160896"/>
                  </a:lnTo>
                  <a:lnTo>
                    <a:pt x="171424" y="160896"/>
                  </a:lnTo>
                  <a:lnTo>
                    <a:pt x="171424" y="126415"/>
                  </a:lnTo>
                  <a:lnTo>
                    <a:pt x="106121" y="126415"/>
                  </a:lnTo>
                  <a:lnTo>
                    <a:pt x="71247" y="116459"/>
                  </a:lnTo>
                  <a:lnTo>
                    <a:pt x="51460" y="92710"/>
                  </a:lnTo>
                  <a:lnTo>
                    <a:pt x="49110" y="64363"/>
                  </a:lnTo>
                  <a:lnTo>
                    <a:pt x="66548" y="40614"/>
                  </a:lnTo>
                  <a:lnTo>
                    <a:pt x="106121" y="30645"/>
                  </a:lnTo>
                  <a:lnTo>
                    <a:pt x="124358" y="31242"/>
                  </a:lnTo>
                  <a:lnTo>
                    <a:pt x="153187" y="33883"/>
                  </a:lnTo>
                  <a:lnTo>
                    <a:pt x="171424" y="34480"/>
                  </a:lnTo>
                  <a:lnTo>
                    <a:pt x="171424" y="0"/>
                  </a:lnTo>
                  <a:close/>
                </a:path>
                <a:path w="1159509" h="161925">
                  <a:moveTo>
                    <a:pt x="563753" y="124510"/>
                  </a:moveTo>
                  <a:lnTo>
                    <a:pt x="562292" y="96253"/>
                  </a:lnTo>
                  <a:lnTo>
                    <a:pt x="561822" y="95770"/>
                  </a:lnTo>
                  <a:lnTo>
                    <a:pt x="542848" y="76619"/>
                  </a:lnTo>
                  <a:lnTo>
                    <a:pt x="546925" y="72783"/>
                  </a:lnTo>
                  <a:lnTo>
                    <a:pt x="554710" y="61290"/>
                  </a:lnTo>
                  <a:lnTo>
                    <a:pt x="563372" y="48488"/>
                  </a:lnTo>
                  <a:lnTo>
                    <a:pt x="560882" y="34480"/>
                  </a:lnTo>
                  <a:lnTo>
                    <a:pt x="559168" y="24904"/>
                  </a:lnTo>
                  <a:lnTo>
                    <a:pt x="536600" y="7061"/>
                  </a:lnTo>
                  <a:lnTo>
                    <a:pt x="522439" y="4483"/>
                  </a:lnTo>
                  <a:lnTo>
                    <a:pt x="522439" y="47891"/>
                  </a:lnTo>
                  <a:lnTo>
                    <a:pt x="521411" y="49441"/>
                  </a:lnTo>
                  <a:lnTo>
                    <a:pt x="521411" y="111099"/>
                  </a:lnTo>
                  <a:lnTo>
                    <a:pt x="514527" y="121627"/>
                  </a:lnTo>
                  <a:lnTo>
                    <a:pt x="493864" y="126415"/>
                  </a:lnTo>
                  <a:lnTo>
                    <a:pt x="432650" y="126415"/>
                  </a:lnTo>
                  <a:lnTo>
                    <a:pt x="432650" y="95770"/>
                  </a:lnTo>
                  <a:lnTo>
                    <a:pt x="493864" y="95770"/>
                  </a:lnTo>
                  <a:lnTo>
                    <a:pt x="514527" y="100558"/>
                  </a:lnTo>
                  <a:lnTo>
                    <a:pt x="521411" y="111099"/>
                  </a:lnTo>
                  <a:lnTo>
                    <a:pt x="521411" y="49441"/>
                  </a:lnTo>
                  <a:lnTo>
                    <a:pt x="516318" y="57099"/>
                  </a:lnTo>
                  <a:lnTo>
                    <a:pt x="497954" y="61290"/>
                  </a:lnTo>
                  <a:lnTo>
                    <a:pt x="432650" y="61290"/>
                  </a:lnTo>
                  <a:lnTo>
                    <a:pt x="432650" y="34480"/>
                  </a:lnTo>
                  <a:lnTo>
                    <a:pt x="497954" y="34480"/>
                  </a:lnTo>
                  <a:lnTo>
                    <a:pt x="516318" y="38671"/>
                  </a:lnTo>
                  <a:lnTo>
                    <a:pt x="522439" y="47891"/>
                  </a:lnTo>
                  <a:lnTo>
                    <a:pt x="522439" y="4483"/>
                  </a:lnTo>
                  <a:lnTo>
                    <a:pt x="497954" y="0"/>
                  </a:lnTo>
                  <a:lnTo>
                    <a:pt x="383667" y="0"/>
                  </a:lnTo>
                  <a:lnTo>
                    <a:pt x="383667" y="160896"/>
                  </a:lnTo>
                  <a:lnTo>
                    <a:pt x="502031" y="160896"/>
                  </a:lnTo>
                  <a:lnTo>
                    <a:pt x="544563" y="149885"/>
                  </a:lnTo>
                  <a:lnTo>
                    <a:pt x="562305" y="126415"/>
                  </a:lnTo>
                  <a:lnTo>
                    <a:pt x="563753" y="124510"/>
                  </a:lnTo>
                  <a:close/>
                </a:path>
                <a:path w="1159509" h="161925">
                  <a:moveTo>
                    <a:pt x="648970" y="99606"/>
                  </a:moveTo>
                  <a:lnTo>
                    <a:pt x="599986" y="99606"/>
                  </a:lnTo>
                  <a:lnTo>
                    <a:pt x="571411" y="160896"/>
                  </a:lnTo>
                  <a:lnTo>
                    <a:pt x="624471" y="160896"/>
                  </a:lnTo>
                  <a:lnTo>
                    <a:pt x="648970" y="99606"/>
                  </a:lnTo>
                  <a:close/>
                </a:path>
                <a:path w="1159509" h="161925">
                  <a:moveTo>
                    <a:pt x="783640" y="160896"/>
                  </a:moveTo>
                  <a:lnTo>
                    <a:pt x="706107" y="0"/>
                  </a:lnTo>
                  <a:lnTo>
                    <a:pt x="648970" y="0"/>
                  </a:lnTo>
                  <a:lnTo>
                    <a:pt x="620395" y="61290"/>
                  </a:lnTo>
                  <a:lnTo>
                    <a:pt x="677532" y="61290"/>
                  </a:lnTo>
                  <a:lnTo>
                    <a:pt x="677532" y="99606"/>
                  </a:lnTo>
                  <a:lnTo>
                    <a:pt x="706107" y="99606"/>
                  </a:lnTo>
                  <a:lnTo>
                    <a:pt x="730592" y="160896"/>
                  </a:lnTo>
                  <a:lnTo>
                    <a:pt x="783640" y="160896"/>
                  </a:lnTo>
                  <a:close/>
                </a:path>
                <a:path w="1159509" h="161925">
                  <a:moveTo>
                    <a:pt x="963231" y="0"/>
                  </a:moveTo>
                  <a:lnTo>
                    <a:pt x="877519" y="0"/>
                  </a:lnTo>
                  <a:lnTo>
                    <a:pt x="865974" y="647"/>
                  </a:lnTo>
                  <a:lnTo>
                    <a:pt x="828230" y="10591"/>
                  </a:lnTo>
                  <a:lnTo>
                    <a:pt x="808139" y="22987"/>
                  </a:lnTo>
                  <a:lnTo>
                    <a:pt x="800290" y="28790"/>
                  </a:lnTo>
                  <a:lnTo>
                    <a:pt x="780072" y="65125"/>
                  </a:lnTo>
                  <a:lnTo>
                    <a:pt x="779627" y="72428"/>
                  </a:lnTo>
                  <a:lnTo>
                    <a:pt x="779691" y="89014"/>
                  </a:lnTo>
                  <a:lnTo>
                    <a:pt x="780592" y="97205"/>
                  </a:lnTo>
                  <a:lnTo>
                    <a:pt x="783018" y="104698"/>
                  </a:lnTo>
                  <a:lnTo>
                    <a:pt x="787742" y="111099"/>
                  </a:lnTo>
                  <a:lnTo>
                    <a:pt x="791502" y="119062"/>
                  </a:lnTo>
                  <a:lnTo>
                    <a:pt x="822934" y="147015"/>
                  </a:lnTo>
                  <a:lnTo>
                    <a:pt x="859663" y="158508"/>
                  </a:lnTo>
                  <a:lnTo>
                    <a:pt x="881595" y="160896"/>
                  </a:lnTo>
                  <a:lnTo>
                    <a:pt x="963231" y="160896"/>
                  </a:lnTo>
                  <a:lnTo>
                    <a:pt x="963231" y="61290"/>
                  </a:lnTo>
                  <a:lnTo>
                    <a:pt x="885685" y="61290"/>
                  </a:lnTo>
                  <a:lnTo>
                    <a:pt x="885685" y="95770"/>
                  </a:lnTo>
                  <a:lnTo>
                    <a:pt x="914260" y="95770"/>
                  </a:lnTo>
                  <a:lnTo>
                    <a:pt x="914260" y="126415"/>
                  </a:lnTo>
                  <a:lnTo>
                    <a:pt x="881595" y="126415"/>
                  </a:lnTo>
                  <a:lnTo>
                    <a:pt x="843597" y="116852"/>
                  </a:lnTo>
                  <a:lnTo>
                    <a:pt x="826350" y="94056"/>
                  </a:lnTo>
                  <a:lnTo>
                    <a:pt x="828116" y="66840"/>
                  </a:lnTo>
                  <a:lnTo>
                    <a:pt x="847115" y="44043"/>
                  </a:lnTo>
                  <a:lnTo>
                    <a:pt x="881595" y="34480"/>
                  </a:lnTo>
                  <a:lnTo>
                    <a:pt x="963231" y="34480"/>
                  </a:lnTo>
                  <a:lnTo>
                    <a:pt x="963231" y="0"/>
                  </a:lnTo>
                  <a:close/>
                </a:path>
                <a:path w="1159509" h="161925">
                  <a:moveTo>
                    <a:pt x="1159154" y="279"/>
                  </a:moveTo>
                  <a:lnTo>
                    <a:pt x="987717" y="279"/>
                  </a:lnTo>
                  <a:lnTo>
                    <a:pt x="987717" y="34709"/>
                  </a:lnTo>
                  <a:lnTo>
                    <a:pt x="987717" y="61760"/>
                  </a:lnTo>
                  <a:lnTo>
                    <a:pt x="987717" y="96202"/>
                  </a:lnTo>
                  <a:lnTo>
                    <a:pt x="987717" y="130632"/>
                  </a:lnTo>
                  <a:lnTo>
                    <a:pt x="987717" y="161378"/>
                  </a:lnTo>
                  <a:lnTo>
                    <a:pt x="1159154" y="161378"/>
                  </a:lnTo>
                  <a:lnTo>
                    <a:pt x="1159154" y="130632"/>
                  </a:lnTo>
                  <a:lnTo>
                    <a:pt x="1036701" y="130632"/>
                  </a:lnTo>
                  <a:lnTo>
                    <a:pt x="1036701" y="96202"/>
                  </a:lnTo>
                  <a:lnTo>
                    <a:pt x="1138732" y="96202"/>
                  </a:lnTo>
                  <a:lnTo>
                    <a:pt x="1138732" y="61760"/>
                  </a:lnTo>
                  <a:lnTo>
                    <a:pt x="1036701" y="61760"/>
                  </a:lnTo>
                  <a:lnTo>
                    <a:pt x="1036701" y="34709"/>
                  </a:lnTo>
                  <a:lnTo>
                    <a:pt x="1159154" y="34709"/>
                  </a:lnTo>
                  <a:lnTo>
                    <a:pt x="1159154" y="279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1587" y="182918"/>
              <a:ext cx="93980" cy="34925"/>
            </a:xfrm>
            <a:custGeom>
              <a:avLst/>
              <a:gdLst/>
              <a:ahLst/>
              <a:cxnLst/>
              <a:rect l="l" t="t" r="r" b="b"/>
              <a:pathLst>
                <a:path w="93979" h="34925">
                  <a:moveTo>
                    <a:pt x="93873" y="0"/>
                  </a:moveTo>
                  <a:lnTo>
                    <a:pt x="0" y="0"/>
                  </a:lnTo>
                  <a:lnTo>
                    <a:pt x="0" y="34478"/>
                  </a:lnTo>
                  <a:lnTo>
                    <a:pt x="93873" y="34478"/>
                  </a:lnTo>
                  <a:lnTo>
                    <a:pt x="93873" y="0"/>
                  </a:lnTo>
                  <a:close/>
                </a:path>
              </a:pathLst>
            </a:custGeom>
            <a:solidFill>
              <a:srgbClr val="00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49" y="156096"/>
              <a:ext cx="196215" cy="161290"/>
            </a:xfrm>
            <a:custGeom>
              <a:avLst/>
              <a:gdLst/>
              <a:ahLst/>
              <a:cxnLst/>
              <a:rect l="l" t="t" r="r" b="b"/>
              <a:pathLst>
                <a:path w="196215" h="161290">
                  <a:moveTo>
                    <a:pt x="195907" y="0"/>
                  </a:moveTo>
                  <a:lnTo>
                    <a:pt x="146923" y="0"/>
                  </a:lnTo>
                  <a:lnTo>
                    <a:pt x="97953" y="65132"/>
                  </a:lnTo>
                  <a:lnTo>
                    <a:pt x="53047" y="0"/>
                  </a:lnTo>
                  <a:lnTo>
                    <a:pt x="0" y="0"/>
                  </a:lnTo>
                  <a:lnTo>
                    <a:pt x="73462" y="95779"/>
                  </a:lnTo>
                  <a:lnTo>
                    <a:pt x="73462" y="160905"/>
                  </a:lnTo>
                  <a:lnTo>
                    <a:pt x="122432" y="160905"/>
                  </a:lnTo>
                  <a:lnTo>
                    <a:pt x="122432" y="95779"/>
                  </a:lnTo>
                  <a:lnTo>
                    <a:pt x="195907" y="0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2200" y="1161668"/>
              <a:ext cx="586740" cy="3353435"/>
            </a:xfrm>
            <a:custGeom>
              <a:avLst/>
              <a:gdLst/>
              <a:ahLst/>
              <a:cxnLst/>
              <a:rect l="l" t="t" r="r" b="b"/>
              <a:pathLst>
                <a:path w="586740" h="3353435">
                  <a:moveTo>
                    <a:pt x="0" y="1676527"/>
                  </a:moveTo>
                  <a:lnTo>
                    <a:pt x="293242" y="1676527"/>
                  </a:lnTo>
                  <a:lnTo>
                    <a:pt x="293242" y="3353117"/>
                  </a:lnTo>
                  <a:lnTo>
                    <a:pt x="586613" y="3353117"/>
                  </a:lnTo>
                </a:path>
                <a:path w="586740" h="3353435">
                  <a:moveTo>
                    <a:pt x="0" y="1676527"/>
                  </a:moveTo>
                  <a:lnTo>
                    <a:pt x="293242" y="1676527"/>
                  </a:lnTo>
                  <a:lnTo>
                    <a:pt x="293242" y="2235454"/>
                  </a:lnTo>
                  <a:lnTo>
                    <a:pt x="586613" y="2235454"/>
                  </a:lnTo>
                </a:path>
                <a:path w="586740" h="3353435">
                  <a:moveTo>
                    <a:pt x="0" y="1676527"/>
                  </a:moveTo>
                  <a:lnTo>
                    <a:pt x="293242" y="1676527"/>
                  </a:lnTo>
                  <a:lnTo>
                    <a:pt x="293242" y="1117727"/>
                  </a:lnTo>
                  <a:lnTo>
                    <a:pt x="586613" y="1117727"/>
                  </a:lnTo>
                </a:path>
                <a:path w="586740" h="3353435">
                  <a:moveTo>
                    <a:pt x="0" y="1676527"/>
                  </a:moveTo>
                  <a:lnTo>
                    <a:pt x="293242" y="1676527"/>
                  </a:lnTo>
                  <a:lnTo>
                    <a:pt x="293242" y="0"/>
                  </a:lnTo>
                  <a:lnTo>
                    <a:pt x="586613" y="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36108" y="443483"/>
              <a:ext cx="797051" cy="4829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97703" y="485076"/>
              <a:ext cx="675005" cy="4706620"/>
            </a:xfrm>
            <a:custGeom>
              <a:avLst/>
              <a:gdLst/>
              <a:ahLst/>
              <a:cxnLst/>
              <a:rect l="l" t="t" r="r" b="b"/>
              <a:pathLst>
                <a:path w="675004" h="4706620">
                  <a:moveTo>
                    <a:pt x="674509" y="0"/>
                  </a:moveTo>
                  <a:lnTo>
                    <a:pt x="0" y="0"/>
                  </a:lnTo>
                  <a:lnTo>
                    <a:pt x="0" y="4706239"/>
                  </a:lnTo>
                  <a:lnTo>
                    <a:pt x="674509" y="4706239"/>
                  </a:lnTo>
                  <a:lnTo>
                    <a:pt x="674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7703" y="485076"/>
              <a:ext cx="675005" cy="4706620"/>
            </a:xfrm>
            <a:custGeom>
              <a:avLst/>
              <a:gdLst/>
              <a:ahLst/>
              <a:cxnLst/>
              <a:rect l="l" t="t" r="r" b="b"/>
              <a:pathLst>
                <a:path w="675004" h="4706620">
                  <a:moveTo>
                    <a:pt x="0" y="4706239"/>
                  </a:moveTo>
                  <a:lnTo>
                    <a:pt x="674509" y="4706239"/>
                  </a:lnTo>
                  <a:lnTo>
                    <a:pt x="674509" y="0"/>
                  </a:lnTo>
                  <a:lnTo>
                    <a:pt x="0" y="0"/>
                  </a:lnTo>
                  <a:lnTo>
                    <a:pt x="0" y="470623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19924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Ev</a:t>
            </a:r>
            <a:r>
              <a:rPr sz="1800" b="1" spc="-1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1800" b="1" spc="-10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683" y="993139"/>
            <a:ext cx="4385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Any action performed on an instance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1940" y="1541779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browser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683" y="2145538"/>
            <a:ext cx="41071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Event </a:t>
            </a:r>
            <a:r>
              <a:rPr sz="1800" spc="-5" dirty="0">
                <a:latin typeface="Tahoma"/>
                <a:cs typeface="Tahoma"/>
              </a:rPr>
              <a:t>handler/listener: block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1940" y="2694177"/>
            <a:ext cx="220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runs when event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fires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858" y="3298063"/>
            <a:ext cx="3880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10" dirty="0">
                <a:latin typeface="Tahoma"/>
                <a:cs typeface="Tahoma"/>
              </a:rPr>
              <a:t>Registering </a:t>
            </a:r>
            <a:r>
              <a:rPr sz="1800" spc="-5" dirty="0">
                <a:latin typeface="Tahoma"/>
                <a:cs typeface="Tahoma"/>
              </a:rPr>
              <a:t>event </a:t>
            </a:r>
            <a:r>
              <a:rPr sz="1800" dirty="0">
                <a:latin typeface="Tahoma"/>
                <a:cs typeface="Tahoma"/>
              </a:rPr>
              <a:t>handler: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defining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0802" y="3846702"/>
            <a:ext cx="1363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block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858" y="4450486"/>
            <a:ext cx="310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Tahoma"/>
                <a:cs typeface="Tahoma"/>
              </a:rPr>
              <a:t>Listens </a:t>
            </a:r>
            <a:r>
              <a:rPr sz="1800" spc="-5" dirty="0">
                <a:latin typeface="Tahoma"/>
                <a:cs typeface="Tahoma"/>
              </a:rPr>
              <a:t>for </a:t>
            </a:r>
            <a:r>
              <a:rPr sz="1800" spc="-10" dirty="0">
                <a:latin typeface="Tahoma"/>
                <a:cs typeface="Tahoma"/>
              </a:rPr>
              <a:t>event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happen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6858" y="5054294"/>
            <a:ext cx="358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Tahoma"/>
                <a:cs typeface="Tahoma"/>
              </a:rPr>
              <a:t>Runs block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code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response.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8231" y="1395721"/>
            <a:ext cx="270510" cy="288798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Ways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of using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96456" y="672083"/>
            <a:ext cx="3057144" cy="1018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58813" y="714527"/>
            <a:ext cx="2933065" cy="894715"/>
          </a:xfrm>
          <a:prstGeom prst="rect">
            <a:avLst/>
          </a:prstGeom>
          <a:solidFill>
            <a:srgbClr val="4F81BC"/>
          </a:solidFill>
          <a:ln w="38100">
            <a:solidFill>
              <a:srgbClr val="FF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Inline/HTML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handlers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96456" y="1790700"/>
            <a:ext cx="3057525" cy="1018540"/>
            <a:chOff x="6696456" y="1790700"/>
            <a:chExt cx="3057525" cy="1018540"/>
          </a:xfrm>
        </p:grpSpPr>
        <p:sp>
          <p:nvSpPr>
            <p:cNvPr id="25" name="object 25"/>
            <p:cNvSpPr/>
            <p:nvPr/>
          </p:nvSpPr>
          <p:spPr>
            <a:xfrm>
              <a:off x="6696456" y="1790700"/>
              <a:ext cx="3057144" cy="10180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58813" y="1832254"/>
              <a:ext cx="2933065" cy="894715"/>
            </a:xfrm>
            <a:custGeom>
              <a:avLst/>
              <a:gdLst/>
              <a:ahLst/>
              <a:cxnLst/>
              <a:rect l="l" t="t" r="r" b="b"/>
              <a:pathLst>
                <a:path w="2933065" h="894714">
                  <a:moveTo>
                    <a:pt x="2932938" y="0"/>
                  </a:moveTo>
                  <a:lnTo>
                    <a:pt x="0" y="0"/>
                  </a:lnTo>
                  <a:lnTo>
                    <a:pt x="0" y="894181"/>
                  </a:lnTo>
                  <a:lnTo>
                    <a:pt x="2932938" y="894181"/>
                  </a:lnTo>
                  <a:lnTo>
                    <a:pt x="29329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58813" y="1832254"/>
              <a:ext cx="2933065" cy="894715"/>
            </a:xfrm>
            <a:custGeom>
              <a:avLst/>
              <a:gdLst/>
              <a:ahLst/>
              <a:cxnLst/>
              <a:rect l="l" t="t" r="r" b="b"/>
              <a:pathLst>
                <a:path w="2933065" h="894714">
                  <a:moveTo>
                    <a:pt x="0" y="894181"/>
                  </a:moveTo>
                  <a:lnTo>
                    <a:pt x="2932938" y="894181"/>
                  </a:lnTo>
                  <a:lnTo>
                    <a:pt x="2932938" y="0"/>
                  </a:lnTo>
                  <a:lnTo>
                    <a:pt x="0" y="0"/>
                  </a:lnTo>
                  <a:lnTo>
                    <a:pt x="0" y="89418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58813" y="1832254"/>
            <a:ext cx="2933065" cy="8947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addEventListener()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96456" y="2907791"/>
            <a:ext cx="3057525" cy="1018540"/>
            <a:chOff x="6696456" y="2907791"/>
            <a:chExt cx="3057525" cy="1018540"/>
          </a:xfrm>
        </p:grpSpPr>
        <p:sp>
          <p:nvSpPr>
            <p:cNvPr id="30" name="object 30"/>
            <p:cNvSpPr/>
            <p:nvPr/>
          </p:nvSpPr>
          <p:spPr>
            <a:xfrm>
              <a:off x="6696456" y="2907791"/>
              <a:ext cx="3057144" cy="1018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58813" y="2949981"/>
              <a:ext cx="2933065" cy="894715"/>
            </a:xfrm>
            <a:custGeom>
              <a:avLst/>
              <a:gdLst/>
              <a:ahLst/>
              <a:cxnLst/>
              <a:rect l="l" t="t" r="r" b="b"/>
              <a:pathLst>
                <a:path w="2933065" h="894714">
                  <a:moveTo>
                    <a:pt x="2932938" y="0"/>
                  </a:moveTo>
                  <a:lnTo>
                    <a:pt x="0" y="0"/>
                  </a:lnTo>
                  <a:lnTo>
                    <a:pt x="0" y="894181"/>
                  </a:lnTo>
                  <a:lnTo>
                    <a:pt x="2932938" y="894181"/>
                  </a:lnTo>
                  <a:lnTo>
                    <a:pt x="29329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58813" y="2949981"/>
              <a:ext cx="2933065" cy="894715"/>
            </a:xfrm>
            <a:custGeom>
              <a:avLst/>
              <a:gdLst/>
              <a:ahLst/>
              <a:cxnLst/>
              <a:rect l="l" t="t" r="r" b="b"/>
              <a:pathLst>
                <a:path w="2933065" h="894714">
                  <a:moveTo>
                    <a:pt x="0" y="894181"/>
                  </a:moveTo>
                  <a:lnTo>
                    <a:pt x="2932938" y="894181"/>
                  </a:lnTo>
                  <a:lnTo>
                    <a:pt x="2932938" y="0"/>
                  </a:lnTo>
                  <a:lnTo>
                    <a:pt x="0" y="0"/>
                  </a:lnTo>
                  <a:lnTo>
                    <a:pt x="0" y="89418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58813" y="2949981"/>
            <a:ext cx="2933065" cy="8947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removeEventListener()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84264" y="4026407"/>
            <a:ext cx="3147060" cy="1016635"/>
            <a:chOff x="6684264" y="4026407"/>
            <a:chExt cx="3147060" cy="1016635"/>
          </a:xfrm>
        </p:grpSpPr>
        <p:sp>
          <p:nvSpPr>
            <p:cNvPr id="35" name="object 35"/>
            <p:cNvSpPr/>
            <p:nvPr/>
          </p:nvSpPr>
          <p:spPr>
            <a:xfrm>
              <a:off x="6696456" y="4026407"/>
              <a:ext cx="3057144" cy="10165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84264" y="4296155"/>
              <a:ext cx="3147060" cy="5120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58813" y="4067695"/>
              <a:ext cx="2933065" cy="894715"/>
            </a:xfrm>
            <a:custGeom>
              <a:avLst/>
              <a:gdLst/>
              <a:ahLst/>
              <a:cxnLst/>
              <a:rect l="l" t="t" r="r" b="b"/>
              <a:pathLst>
                <a:path w="2933065" h="894714">
                  <a:moveTo>
                    <a:pt x="2932938" y="0"/>
                  </a:moveTo>
                  <a:lnTo>
                    <a:pt x="0" y="0"/>
                  </a:lnTo>
                  <a:lnTo>
                    <a:pt x="0" y="894181"/>
                  </a:lnTo>
                  <a:lnTo>
                    <a:pt x="2932938" y="894181"/>
                  </a:lnTo>
                  <a:lnTo>
                    <a:pt x="29329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58813" y="4067695"/>
              <a:ext cx="2933065" cy="894715"/>
            </a:xfrm>
            <a:custGeom>
              <a:avLst/>
              <a:gdLst/>
              <a:ahLst/>
              <a:cxnLst/>
              <a:rect l="l" t="t" r="r" b="b"/>
              <a:pathLst>
                <a:path w="2933065" h="894714">
                  <a:moveTo>
                    <a:pt x="0" y="894181"/>
                  </a:moveTo>
                  <a:lnTo>
                    <a:pt x="2932938" y="894181"/>
                  </a:lnTo>
                  <a:lnTo>
                    <a:pt x="2932938" y="0"/>
                  </a:lnTo>
                  <a:lnTo>
                    <a:pt x="0" y="0"/>
                  </a:lnTo>
                  <a:lnTo>
                    <a:pt x="0" y="89418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58813" y="4067695"/>
            <a:ext cx="2933065" cy="8947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Traditional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DOM event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handler.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8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943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Events</a:t>
            </a:r>
            <a:r>
              <a:rPr sz="1800" b="1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" y="961135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Usage: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60" y="1229486"/>
            <a:ext cx="2836545" cy="4188460"/>
          </a:xfrm>
          <a:custGeom>
            <a:avLst/>
            <a:gdLst/>
            <a:ahLst/>
            <a:cxnLst/>
            <a:rect l="l" t="t" r="r" b="b"/>
            <a:pathLst>
              <a:path w="2836545" h="4188460">
                <a:moveTo>
                  <a:pt x="0" y="0"/>
                </a:moveTo>
                <a:lnTo>
                  <a:pt x="0" y="4188066"/>
                </a:lnTo>
                <a:lnTo>
                  <a:pt x="2836405" y="3350450"/>
                </a:lnTo>
                <a:lnTo>
                  <a:pt x="2836405" y="837691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147" y="1979523"/>
            <a:ext cx="2541270" cy="11734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Inline/HTML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event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handlers</a:t>
            </a:r>
            <a:endParaRPr sz="1400">
              <a:latin typeface="Tahoma"/>
              <a:cs typeface="Tahoma"/>
            </a:endParaRPr>
          </a:p>
          <a:p>
            <a:pPr marL="127000" marR="217804" indent="-114300">
              <a:lnSpc>
                <a:spcPts val="1510"/>
              </a:lnSpc>
              <a:spcBef>
                <a:spcPts val="625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Attribute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name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matches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the  event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names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ts val="1600"/>
              </a:lnSpc>
              <a:spcBef>
                <a:spcPts val="75"/>
              </a:spcBef>
              <a:buFont typeface="Tahoma"/>
              <a:buChar char="•"/>
              <a:tabLst>
                <a:tab pos="127000" algn="l"/>
              </a:tabLst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Syntax: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&lt;element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attribute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  <a:p>
            <a:pPr marL="127000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functionName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()”&gt;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4578" y="1229486"/>
            <a:ext cx="3400425" cy="4188460"/>
          </a:xfrm>
          <a:custGeom>
            <a:avLst/>
            <a:gdLst/>
            <a:ahLst/>
            <a:cxnLst/>
            <a:rect l="l" t="t" r="r" b="b"/>
            <a:pathLst>
              <a:path w="3400425" h="4188460">
                <a:moveTo>
                  <a:pt x="0" y="0"/>
                </a:moveTo>
                <a:lnTo>
                  <a:pt x="0" y="4188053"/>
                </a:lnTo>
                <a:lnTo>
                  <a:pt x="3400171" y="3350450"/>
                </a:lnTo>
                <a:lnTo>
                  <a:pt x="3400171" y="837691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1285" y="1979523"/>
            <a:ext cx="2987040" cy="12052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Traditional DOM event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handlers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ct val="100000"/>
              </a:lnSpc>
              <a:spcBef>
                <a:spcPts val="43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Separates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JavaScript from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ct val="100000"/>
              </a:lnSpc>
              <a:spcBef>
                <a:spcPts val="85"/>
              </a:spcBef>
              <a:buChar char="•"/>
              <a:tabLst>
                <a:tab pos="127000" algn="l"/>
              </a:tabLst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Drawback: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function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event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ts val="1600"/>
              </a:lnSpc>
              <a:spcBef>
                <a:spcPts val="100"/>
              </a:spcBef>
              <a:buFont typeface="Tahoma"/>
              <a:buChar char="•"/>
              <a:tabLst>
                <a:tab pos="127000" algn="l"/>
              </a:tabLst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Syntax: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element.onevent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  <a:p>
            <a:pPr marL="127000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functionName;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54088" y="1229486"/>
            <a:ext cx="2875280" cy="4188460"/>
          </a:xfrm>
          <a:custGeom>
            <a:avLst/>
            <a:gdLst/>
            <a:ahLst/>
            <a:cxnLst/>
            <a:rect l="l" t="t" r="r" b="b"/>
            <a:pathLst>
              <a:path w="2875279" h="4188460">
                <a:moveTo>
                  <a:pt x="0" y="0"/>
                </a:moveTo>
                <a:lnTo>
                  <a:pt x="0" y="4188053"/>
                </a:lnTo>
                <a:lnTo>
                  <a:pt x="2875153" y="3350450"/>
                </a:lnTo>
                <a:lnTo>
                  <a:pt x="2875153" y="837691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31557" y="2033777"/>
            <a:ext cx="2724150" cy="22777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638175">
              <a:lnSpc>
                <a:spcPts val="1510"/>
              </a:lnSpc>
              <a:spcBef>
                <a:spcPts val="295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addEventListener()/  removeEventListener()</a:t>
            </a:r>
            <a:endParaRPr sz="1400">
              <a:latin typeface="Tahoma"/>
              <a:cs typeface="Tahoma"/>
            </a:endParaRPr>
          </a:p>
          <a:p>
            <a:pPr marL="127000" indent="-114300">
              <a:lnSpc>
                <a:spcPts val="1605"/>
              </a:lnSpc>
              <a:spcBef>
                <a:spcPts val="409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Allows a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single event to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trigger</a:t>
            </a:r>
            <a:endParaRPr sz="1400">
              <a:latin typeface="Tahoma"/>
              <a:cs typeface="Tahoma"/>
            </a:endParaRPr>
          </a:p>
          <a:p>
            <a:pPr marL="127000">
              <a:lnSpc>
                <a:spcPts val="1605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endParaRPr sz="1400">
              <a:latin typeface="Tahoma"/>
              <a:cs typeface="Tahoma"/>
            </a:endParaRPr>
          </a:p>
          <a:p>
            <a:pPr marL="127000" marR="5080" indent="-114300">
              <a:lnSpc>
                <a:spcPct val="90500"/>
              </a:lnSpc>
              <a:spcBef>
                <a:spcPts val="254"/>
              </a:spcBef>
              <a:buFont typeface="Tahoma"/>
              <a:buChar char="•"/>
              <a:tabLst>
                <a:tab pos="127000" algn="l"/>
              </a:tabLst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Syntax: 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element.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addEventListener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(“ev 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ent”,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functionName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[,  Boolean]);/ 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element.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removeEventListener 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(“event”,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functionName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[,  Boolean]);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708787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Events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  <a:p>
            <a:pPr marL="466725" indent="-378460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sz="1800" spc="-25" dirty="0">
                <a:latin typeface="Tahoma"/>
                <a:cs typeface="Tahoma"/>
              </a:rPr>
              <a:t>Triggering </a:t>
            </a:r>
            <a:r>
              <a:rPr sz="1800" spc="-10" dirty="0">
                <a:latin typeface="Tahoma"/>
                <a:cs typeface="Tahoma"/>
              </a:rPr>
              <a:t>JavaScript from</a:t>
            </a:r>
            <a:r>
              <a:rPr sz="1800" spc="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HTML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905510" lvl="1" indent="-314325">
              <a:lnSpc>
                <a:spcPct val="100000"/>
              </a:lnSpc>
              <a:buFont typeface="Arial"/>
              <a:buChar char="–"/>
              <a:tabLst>
                <a:tab pos="905510" algn="l"/>
                <a:tab pos="906144" algn="l"/>
              </a:tabLst>
            </a:pPr>
            <a:r>
              <a:rPr sz="1800" spc="-5" dirty="0">
                <a:latin typeface="Tahoma"/>
                <a:cs typeface="Tahoma"/>
              </a:rPr>
              <a:t>Selecting </a:t>
            </a:r>
            <a:r>
              <a:rPr sz="1800" dirty="0">
                <a:latin typeface="Tahoma"/>
                <a:cs typeface="Tahoma"/>
              </a:rPr>
              <a:t>element node/s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which JavaScript </a:t>
            </a:r>
            <a:r>
              <a:rPr sz="1800" spc="-5" dirty="0">
                <a:latin typeface="Tahoma"/>
                <a:cs typeface="Tahoma"/>
              </a:rPr>
              <a:t>should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respond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150">
              <a:latin typeface="Tahoma"/>
              <a:cs typeface="Tahoma"/>
            </a:endParaRPr>
          </a:p>
          <a:p>
            <a:pPr marL="905510" lvl="1" indent="-314325">
              <a:lnSpc>
                <a:spcPct val="100000"/>
              </a:lnSpc>
              <a:buFont typeface="Arial"/>
              <a:buChar char="–"/>
              <a:tabLst>
                <a:tab pos="905510" algn="l"/>
                <a:tab pos="906144" algn="l"/>
              </a:tabLst>
            </a:pPr>
            <a:r>
              <a:rPr sz="1800" spc="-5" dirty="0">
                <a:latin typeface="Tahoma"/>
                <a:cs typeface="Tahoma"/>
              </a:rPr>
              <a:t>Selecting event that should trigger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response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150">
              <a:latin typeface="Tahoma"/>
              <a:cs typeface="Tahoma"/>
            </a:endParaRPr>
          </a:p>
          <a:p>
            <a:pPr marL="905510" lvl="1" indent="-314325">
              <a:lnSpc>
                <a:spcPct val="100000"/>
              </a:lnSpc>
              <a:buFont typeface="Arial"/>
              <a:buChar char="–"/>
              <a:tabLst>
                <a:tab pos="905510" algn="l"/>
                <a:tab pos="906144" algn="l"/>
              </a:tabLst>
            </a:pPr>
            <a:r>
              <a:rPr sz="1800" spc="-5" dirty="0">
                <a:latin typeface="Tahoma"/>
                <a:cs typeface="Tahoma"/>
              </a:rPr>
              <a:t>Defining code to </a:t>
            </a:r>
            <a:r>
              <a:rPr sz="1800" spc="-10" dirty="0">
                <a:latin typeface="Tahoma"/>
                <a:cs typeface="Tahoma"/>
              </a:rPr>
              <a:t>execute </a:t>
            </a:r>
            <a:r>
              <a:rPr sz="1800" spc="-5" dirty="0">
                <a:latin typeface="Tahoma"/>
                <a:cs typeface="Tahoma"/>
              </a:rPr>
              <a:t>when event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occurs.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943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Events</a:t>
            </a:r>
            <a:r>
              <a:rPr sz="1800" b="1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4983" y="980312"/>
            <a:ext cx="8700770" cy="1240155"/>
            <a:chOff x="1064983" y="980312"/>
            <a:chExt cx="8700770" cy="1240155"/>
          </a:xfrm>
        </p:grpSpPr>
        <p:sp>
          <p:nvSpPr>
            <p:cNvPr id="4" name="object 4"/>
            <p:cNvSpPr/>
            <p:nvPr/>
          </p:nvSpPr>
          <p:spPr>
            <a:xfrm>
              <a:off x="1077683" y="1243863"/>
              <a:ext cx="8675370" cy="963930"/>
            </a:xfrm>
            <a:custGeom>
              <a:avLst/>
              <a:gdLst/>
              <a:ahLst/>
              <a:cxnLst/>
              <a:rect l="l" t="t" r="r" b="b"/>
              <a:pathLst>
                <a:path w="8675370" h="963930">
                  <a:moveTo>
                    <a:pt x="0" y="963904"/>
                  </a:moveTo>
                  <a:lnTo>
                    <a:pt x="8675370" y="963904"/>
                  </a:lnTo>
                  <a:lnTo>
                    <a:pt x="8675370" y="0"/>
                  </a:lnTo>
                  <a:lnTo>
                    <a:pt x="0" y="0"/>
                  </a:lnTo>
                  <a:lnTo>
                    <a:pt x="0" y="963904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1427" y="993012"/>
              <a:ext cx="6073140" cy="502284"/>
            </a:xfrm>
            <a:custGeom>
              <a:avLst/>
              <a:gdLst/>
              <a:ahLst/>
              <a:cxnLst/>
              <a:rect l="l" t="t" r="r" b="b"/>
              <a:pathLst>
                <a:path w="6073140" h="502284">
                  <a:moveTo>
                    <a:pt x="5989193" y="0"/>
                  </a:moveTo>
                  <a:lnTo>
                    <a:pt x="83692" y="0"/>
                  </a:lnTo>
                  <a:lnTo>
                    <a:pt x="51113" y="6574"/>
                  </a:lnTo>
                  <a:lnTo>
                    <a:pt x="24511" y="24495"/>
                  </a:lnTo>
                  <a:lnTo>
                    <a:pt x="6576" y="51059"/>
                  </a:lnTo>
                  <a:lnTo>
                    <a:pt x="0" y="83565"/>
                  </a:lnTo>
                  <a:lnTo>
                    <a:pt x="0" y="418211"/>
                  </a:lnTo>
                  <a:lnTo>
                    <a:pt x="6576" y="450717"/>
                  </a:lnTo>
                  <a:lnTo>
                    <a:pt x="24510" y="477281"/>
                  </a:lnTo>
                  <a:lnTo>
                    <a:pt x="51113" y="495202"/>
                  </a:lnTo>
                  <a:lnTo>
                    <a:pt x="83692" y="501776"/>
                  </a:lnTo>
                  <a:lnTo>
                    <a:pt x="5989193" y="501776"/>
                  </a:lnTo>
                  <a:lnTo>
                    <a:pt x="6021699" y="495202"/>
                  </a:lnTo>
                  <a:lnTo>
                    <a:pt x="6048263" y="477281"/>
                  </a:lnTo>
                  <a:lnTo>
                    <a:pt x="6066184" y="450717"/>
                  </a:lnTo>
                  <a:lnTo>
                    <a:pt x="6072758" y="418211"/>
                  </a:lnTo>
                  <a:lnTo>
                    <a:pt x="6072758" y="83565"/>
                  </a:lnTo>
                  <a:lnTo>
                    <a:pt x="6066184" y="51059"/>
                  </a:lnTo>
                  <a:lnTo>
                    <a:pt x="6048263" y="24495"/>
                  </a:lnTo>
                  <a:lnTo>
                    <a:pt x="6021699" y="6574"/>
                  </a:lnTo>
                  <a:lnTo>
                    <a:pt x="59891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1427" y="993012"/>
              <a:ext cx="6073140" cy="502284"/>
            </a:xfrm>
            <a:custGeom>
              <a:avLst/>
              <a:gdLst/>
              <a:ahLst/>
              <a:cxnLst/>
              <a:rect l="l" t="t" r="r" b="b"/>
              <a:pathLst>
                <a:path w="6073140" h="502284">
                  <a:moveTo>
                    <a:pt x="0" y="83565"/>
                  </a:moveTo>
                  <a:lnTo>
                    <a:pt x="6576" y="51059"/>
                  </a:lnTo>
                  <a:lnTo>
                    <a:pt x="24511" y="24495"/>
                  </a:lnTo>
                  <a:lnTo>
                    <a:pt x="51113" y="6574"/>
                  </a:lnTo>
                  <a:lnTo>
                    <a:pt x="83692" y="0"/>
                  </a:lnTo>
                  <a:lnTo>
                    <a:pt x="5989193" y="0"/>
                  </a:lnTo>
                  <a:lnTo>
                    <a:pt x="6021699" y="6574"/>
                  </a:lnTo>
                  <a:lnTo>
                    <a:pt x="6048263" y="24495"/>
                  </a:lnTo>
                  <a:lnTo>
                    <a:pt x="6066184" y="51059"/>
                  </a:lnTo>
                  <a:lnTo>
                    <a:pt x="6072758" y="83565"/>
                  </a:lnTo>
                  <a:lnTo>
                    <a:pt x="6072758" y="418211"/>
                  </a:lnTo>
                  <a:lnTo>
                    <a:pt x="6066184" y="450717"/>
                  </a:lnTo>
                  <a:lnTo>
                    <a:pt x="6048263" y="477281"/>
                  </a:lnTo>
                  <a:lnTo>
                    <a:pt x="6021699" y="495202"/>
                  </a:lnTo>
                  <a:lnTo>
                    <a:pt x="5989193" y="501776"/>
                  </a:lnTo>
                  <a:lnTo>
                    <a:pt x="83692" y="501776"/>
                  </a:lnTo>
                  <a:lnTo>
                    <a:pt x="51113" y="495202"/>
                  </a:lnTo>
                  <a:lnTo>
                    <a:pt x="24510" y="477281"/>
                  </a:lnTo>
                  <a:lnTo>
                    <a:pt x="6576" y="450717"/>
                  </a:lnTo>
                  <a:lnTo>
                    <a:pt x="0" y="418211"/>
                  </a:lnTo>
                  <a:lnTo>
                    <a:pt x="0" y="835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8629" y="1096772"/>
            <a:ext cx="4901565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Inline/HTML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handlers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Attribute </a:t>
            </a:r>
            <a:r>
              <a:rPr sz="1600" spc="-5" dirty="0">
                <a:latin typeface="Tahoma"/>
                <a:cs typeface="Tahoma"/>
              </a:rPr>
              <a:t>name </a:t>
            </a:r>
            <a:r>
              <a:rPr sz="1600" spc="-10" dirty="0">
                <a:latin typeface="Tahoma"/>
                <a:cs typeface="Tahoma"/>
              </a:rPr>
              <a:t>matches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event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names</a:t>
            </a:r>
            <a:endParaRPr sz="16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60"/>
              </a:spcBef>
              <a:buFont typeface="Tahoma"/>
              <a:buChar char="•"/>
              <a:tabLst>
                <a:tab pos="185420" algn="l"/>
              </a:tabLst>
            </a:pPr>
            <a:r>
              <a:rPr sz="1600" b="1" spc="-5" dirty="0">
                <a:latin typeface="Tahoma"/>
                <a:cs typeface="Tahoma"/>
              </a:rPr>
              <a:t>Syntax: </a:t>
            </a:r>
            <a:r>
              <a:rPr sz="1650" i="1" spc="-35" dirty="0">
                <a:latin typeface="Tahoma"/>
                <a:cs typeface="Tahoma"/>
              </a:rPr>
              <a:t>&lt;element </a:t>
            </a:r>
            <a:r>
              <a:rPr sz="1650" i="1" spc="-30" dirty="0">
                <a:latin typeface="Tahoma"/>
                <a:cs typeface="Tahoma"/>
              </a:rPr>
              <a:t>attribute </a:t>
            </a:r>
            <a:r>
              <a:rPr sz="1650" i="1" spc="-40" dirty="0">
                <a:latin typeface="Tahoma"/>
                <a:cs typeface="Tahoma"/>
              </a:rPr>
              <a:t>=</a:t>
            </a:r>
            <a:r>
              <a:rPr sz="1650" i="1" spc="75" dirty="0">
                <a:latin typeface="Tahoma"/>
                <a:cs typeface="Tahoma"/>
              </a:rPr>
              <a:t> </a:t>
            </a:r>
            <a:r>
              <a:rPr sz="1650" i="1" spc="-35" dirty="0">
                <a:latin typeface="Tahoma"/>
                <a:cs typeface="Tahoma"/>
              </a:rPr>
              <a:t>“</a:t>
            </a:r>
            <a:r>
              <a:rPr sz="1650" b="1" i="1" spc="-35" dirty="0">
                <a:latin typeface="Tahoma"/>
                <a:cs typeface="Tahoma"/>
              </a:rPr>
              <a:t>functionName</a:t>
            </a:r>
            <a:r>
              <a:rPr sz="1650" i="1" spc="-35" dirty="0">
                <a:latin typeface="Tahoma"/>
                <a:cs typeface="Tahoma"/>
              </a:rPr>
              <a:t>()”&gt;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4983" y="2286888"/>
            <a:ext cx="8700770" cy="1481455"/>
            <a:chOff x="1064983" y="2286888"/>
            <a:chExt cx="8700770" cy="1481455"/>
          </a:xfrm>
        </p:grpSpPr>
        <p:sp>
          <p:nvSpPr>
            <p:cNvPr id="9" name="object 9"/>
            <p:cNvSpPr/>
            <p:nvPr/>
          </p:nvSpPr>
          <p:spPr>
            <a:xfrm>
              <a:off x="1077683" y="2550515"/>
              <a:ext cx="8675370" cy="1205230"/>
            </a:xfrm>
            <a:custGeom>
              <a:avLst/>
              <a:gdLst/>
              <a:ahLst/>
              <a:cxnLst/>
              <a:rect l="l" t="t" r="r" b="b"/>
              <a:pathLst>
                <a:path w="8675370" h="1205229">
                  <a:moveTo>
                    <a:pt x="0" y="1204874"/>
                  </a:moveTo>
                  <a:lnTo>
                    <a:pt x="8675370" y="1204874"/>
                  </a:lnTo>
                  <a:lnTo>
                    <a:pt x="8675370" y="0"/>
                  </a:lnTo>
                  <a:lnTo>
                    <a:pt x="0" y="0"/>
                  </a:lnTo>
                  <a:lnTo>
                    <a:pt x="0" y="1204874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1427" y="2299588"/>
              <a:ext cx="6073140" cy="502284"/>
            </a:xfrm>
            <a:custGeom>
              <a:avLst/>
              <a:gdLst/>
              <a:ahLst/>
              <a:cxnLst/>
              <a:rect l="l" t="t" r="r" b="b"/>
              <a:pathLst>
                <a:path w="6073140" h="502285">
                  <a:moveTo>
                    <a:pt x="5989193" y="0"/>
                  </a:moveTo>
                  <a:lnTo>
                    <a:pt x="83692" y="0"/>
                  </a:lnTo>
                  <a:lnTo>
                    <a:pt x="51113" y="6576"/>
                  </a:lnTo>
                  <a:lnTo>
                    <a:pt x="24511" y="24511"/>
                  </a:lnTo>
                  <a:lnTo>
                    <a:pt x="6576" y="51113"/>
                  </a:lnTo>
                  <a:lnTo>
                    <a:pt x="0" y="83693"/>
                  </a:lnTo>
                  <a:lnTo>
                    <a:pt x="0" y="418211"/>
                  </a:lnTo>
                  <a:lnTo>
                    <a:pt x="6576" y="450790"/>
                  </a:lnTo>
                  <a:lnTo>
                    <a:pt x="24510" y="477393"/>
                  </a:lnTo>
                  <a:lnTo>
                    <a:pt x="51113" y="495327"/>
                  </a:lnTo>
                  <a:lnTo>
                    <a:pt x="83692" y="501904"/>
                  </a:lnTo>
                  <a:lnTo>
                    <a:pt x="5989193" y="501904"/>
                  </a:lnTo>
                  <a:lnTo>
                    <a:pt x="6021699" y="495327"/>
                  </a:lnTo>
                  <a:lnTo>
                    <a:pt x="6048263" y="477393"/>
                  </a:lnTo>
                  <a:lnTo>
                    <a:pt x="6066184" y="450790"/>
                  </a:lnTo>
                  <a:lnTo>
                    <a:pt x="6072758" y="418211"/>
                  </a:lnTo>
                  <a:lnTo>
                    <a:pt x="6072758" y="83693"/>
                  </a:lnTo>
                  <a:lnTo>
                    <a:pt x="6066184" y="51113"/>
                  </a:lnTo>
                  <a:lnTo>
                    <a:pt x="6048263" y="24511"/>
                  </a:lnTo>
                  <a:lnTo>
                    <a:pt x="6021699" y="6576"/>
                  </a:lnTo>
                  <a:lnTo>
                    <a:pt x="59891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1427" y="2299588"/>
              <a:ext cx="6073140" cy="502284"/>
            </a:xfrm>
            <a:custGeom>
              <a:avLst/>
              <a:gdLst/>
              <a:ahLst/>
              <a:cxnLst/>
              <a:rect l="l" t="t" r="r" b="b"/>
              <a:pathLst>
                <a:path w="6073140" h="502285">
                  <a:moveTo>
                    <a:pt x="0" y="83693"/>
                  </a:moveTo>
                  <a:lnTo>
                    <a:pt x="6576" y="51113"/>
                  </a:lnTo>
                  <a:lnTo>
                    <a:pt x="24511" y="24511"/>
                  </a:lnTo>
                  <a:lnTo>
                    <a:pt x="51113" y="6576"/>
                  </a:lnTo>
                  <a:lnTo>
                    <a:pt x="83692" y="0"/>
                  </a:lnTo>
                  <a:lnTo>
                    <a:pt x="5989193" y="0"/>
                  </a:lnTo>
                  <a:lnTo>
                    <a:pt x="6021699" y="6576"/>
                  </a:lnTo>
                  <a:lnTo>
                    <a:pt x="6048263" y="24511"/>
                  </a:lnTo>
                  <a:lnTo>
                    <a:pt x="6066184" y="51113"/>
                  </a:lnTo>
                  <a:lnTo>
                    <a:pt x="6072758" y="83693"/>
                  </a:lnTo>
                  <a:lnTo>
                    <a:pt x="6072758" y="418211"/>
                  </a:lnTo>
                  <a:lnTo>
                    <a:pt x="6066184" y="450790"/>
                  </a:lnTo>
                  <a:lnTo>
                    <a:pt x="6048263" y="477393"/>
                  </a:lnTo>
                  <a:lnTo>
                    <a:pt x="6021699" y="495327"/>
                  </a:lnTo>
                  <a:lnTo>
                    <a:pt x="5989193" y="501904"/>
                  </a:lnTo>
                  <a:lnTo>
                    <a:pt x="83692" y="501904"/>
                  </a:lnTo>
                  <a:lnTo>
                    <a:pt x="51113" y="495327"/>
                  </a:lnTo>
                  <a:lnTo>
                    <a:pt x="24510" y="477393"/>
                  </a:lnTo>
                  <a:lnTo>
                    <a:pt x="6576" y="450790"/>
                  </a:lnTo>
                  <a:lnTo>
                    <a:pt x="0" y="418211"/>
                  </a:lnTo>
                  <a:lnTo>
                    <a:pt x="0" y="8369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38629" y="2403728"/>
            <a:ext cx="5450205" cy="125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Traditional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DOM event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handlers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Separates JavaScript </a:t>
            </a:r>
            <a:r>
              <a:rPr sz="1600" spc="-15" dirty="0">
                <a:latin typeface="Tahoma"/>
                <a:cs typeface="Tahoma"/>
              </a:rPr>
              <a:t>from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HTML</a:t>
            </a:r>
            <a:endParaRPr sz="16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1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Drawback: for any event, you </a:t>
            </a:r>
            <a:r>
              <a:rPr sz="1600" spc="-5" dirty="0">
                <a:latin typeface="Tahoma"/>
                <a:cs typeface="Tahoma"/>
              </a:rPr>
              <a:t>can </a:t>
            </a:r>
            <a:r>
              <a:rPr sz="1600" spc="-10" dirty="0">
                <a:latin typeface="Tahoma"/>
                <a:cs typeface="Tahoma"/>
              </a:rPr>
              <a:t>attach only </a:t>
            </a:r>
            <a:r>
              <a:rPr sz="1600" spc="-5" dirty="0">
                <a:latin typeface="Tahoma"/>
                <a:cs typeface="Tahoma"/>
              </a:rPr>
              <a:t>one</a:t>
            </a:r>
            <a:r>
              <a:rPr sz="1600" spc="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</a:t>
            </a:r>
            <a:endParaRPr sz="16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55"/>
              </a:spcBef>
              <a:buFont typeface="Tahoma"/>
              <a:buChar char="•"/>
              <a:tabLst>
                <a:tab pos="185420" algn="l"/>
              </a:tabLst>
            </a:pPr>
            <a:r>
              <a:rPr sz="1600" b="1" spc="-10" dirty="0">
                <a:latin typeface="Tahoma"/>
                <a:cs typeface="Tahoma"/>
              </a:rPr>
              <a:t>Syntax: </a:t>
            </a:r>
            <a:r>
              <a:rPr sz="1650" i="1" spc="-35" dirty="0">
                <a:latin typeface="Tahoma"/>
                <a:cs typeface="Tahoma"/>
              </a:rPr>
              <a:t>element.onevent </a:t>
            </a:r>
            <a:r>
              <a:rPr sz="1650" i="1" spc="-45" dirty="0">
                <a:latin typeface="Tahoma"/>
                <a:cs typeface="Tahoma"/>
              </a:rPr>
              <a:t>=</a:t>
            </a:r>
            <a:r>
              <a:rPr sz="1650" i="1" spc="85" dirty="0">
                <a:latin typeface="Tahoma"/>
                <a:cs typeface="Tahoma"/>
              </a:rPr>
              <a:t> </a:t>
            </a:r>
            <a:r>
              <a:rPr sz="1650" i="1" spc="-35" dirty="0">
                <a:latin typeface="Tahoma"/>
                <a:cs typeface="Tahoma"/>
              </a:rPr>
              <a:t>functionName;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4983" y="3834510"/>
            <a:ext cx="8700770" cy="1454785"/>
            <a:chOff x="1064983" y="3834510"/>
            <a:chExt cx="8700770" cy="1454785"/>
          </a:xfrm>
        </p:grpSpPr>
        <p:sp>
          <p:nvSpPr>
            <p:cNvPr id="14" name="object 14"/>
            <p:cNvSpPr/>
            <p:nvPr/>
          </p:nvSpPr>
          <p:spPr>
            <a:xfrm>
              <a:off x="1077683" y="4098112"/>
              <a:ext cx="8675370" cy="1178560"/>
            </a:xfrm>
            <a:custGeom>
              <a:avLst/>
              <a:gdLst/>
              <a:ahLst/>
              <a:cxnLst/>
              <a:rect l="l" t="t" r="r" b="b"/>
              <a:pathLst>
                <a:path w="8675370" h="1178560">
                  <a:moveTo>
                    <a:pt x="0" y="1178102"/>
                  </a:moveTo>
                  <a:lnTo>
                    <a:pt x="8675370" y="1178102"/>
                  </a:lnTo>
                  <a:lnTo>
                    <a:pt x="8675370" y="0"/>
                  </a:lnTo>
                  <a:lnTo>
                    <a:pt x="0" y="0"/>
                  </a:lnTo>
                  <a:lnTo>
                    <a:pt x="0" y="1178102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427" y="3847210"/>
              <a:ext cx="6073140" cy="502284"/>
            </a:xfrm>
            <a:custGeom>
              <a:avLst/>
              <a:gdLst/>
              <a:ahLst/>
              <a:cxnLst/>
              <a:rect l="l" t="t" r="r" b="b"/>
              <a:pathLst>
                <a:path w="6073140" h="502285">
                  <a:moveTo>
                    <a:pt x="5989193" y="0"/>
                  </a:moveTo>
                  <a:lnTo>
                    <a:pt x="83692" y="0"/>
                  </a:lnTo>
                  <a:lnTo>
                    <a:pt x="51113" y="6574"/>
                  </a:lnTo>
                  <a:lnTo>
                    <a:pt x="24511" y="24495"/>
                  </a:lnTo>
                  <a:lnTo>
                    <a:pt x="6576" y="51059"/>
                  </a:lnTo>
                  <a:lnTo>
                    <a:pt x="0" y="83566"/>
                  </a:lnTo>
                  <a:lnTo>
                    <a:pt x="0" y="418211"/>
                  </a:lnTo>
                  <a:lnTo>
                    <a:pt x="6576" y="450717"/>
                  </a:lnTo>
                  <a:lnTo>
                    <a:pt x="24510" y="477281"/>
                  </a:lnTo>
                  <a:lnTo>
                    <a:pt x="51113" y="495202"/>
                  </a:lnTo>
                  <a:lnTo>
                    <a:pt x="83692" y="501777"/>
                  </a:lnTo>
                  <a:lnTo>
                    <a:pt x="5989193" y="501777"/>
                  </a:lnTo>
                  <a:lnTo>
                    <a:pt x="6021699" y="495202"/>
                  </a:lnTo>
                  <a:lnTo>
                    <a:pt x="6048263" y="477281"/>
                  </a:lnTo>
                  <a:lnTo>
                    <a:pt x="6066184" y="450717"/>
                  </a:lnTo>
                  <a:lnTo>
                    <a:pt x="6072758" y="418211"/>
                  </a:lnTo>
                  <a:lnTo>
                    <a:pt x="6072758" y="83566"/>
                  </a:lnTo>
                  <a:lnTo>
                    <a:pt x="6066184" y="51059"/>
                  </a:lnTo>
                  <a:lnTo>
                    <a:pt x="6048263" y="24495"/>
                  </a:lnTo>
                  <a:lnTo>
                    <a:pt x="6021699" y="6574"/>
                  </a:lnTo>
                  <a:lnTo>
                    <a:pt x="59891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1427" y="3847210"/>
              <a:ext cx="6073140" cy="502284"/>
            </a:xfrm>
            <a:custGeom>
              <a:avLst/>
              <a:gdLst/>
              <a:ahLst/>
              <a:cxnLst/>
              <a:rect l="l" t="t" r="r" b="b"/>
              <a:pathLst>
                <a:path w="6073140" h="502285">
                  <a:moveTo>
                    <a:pt x="0" y="83566"/>
                  </a:moveTo>
                  <a:lnTo>
                    <a:pt x="6576" y="51059"/>
                  </a:lnTo>
                  <a:lnTo>
                    <a:pt x="24511" y="24495"/>
                  </a:lnTo>
                  <a:lnTo>
                    <a:pt x="51113" y="6574"/>
                  </a:lnTo>
                  <a:lnTo>
                    <a:pt x="83692" y="0"/>
                  </a:lnTo>
                  <a:lnTo>
                    <a:pt x="5989193" y="0"/>
                  </a:lnTo>
                  <a:lnTo>
                    <a:pt x="6021699" y="6574"/>
                  </a:lnTo>
                  <a:lnTo>
                    <a:pt x="6048263" y="24495"/>
                  </a:lnTo>
                  <a:lnTo>
                    <a:pt x="6066184" y="51059"/>
                  </a:lnTo>
                  <a:lnTo>
                    <a:pt x="6072758" y="83566"/>
                  </a:lnTo>
                  <a:lnTo>
                    <a:pt x="6072758" y="418211"/>
                  </a:lnTo>
                  <a:lnTo>
                    <a:pt x="6066184" y="450717"/>
                  </a:lnTo>
                  <a:lnTo>
                    <a:pt x="6048263" y="477281"/>
                  </a:lnTo>
                  <a:lnTo>
                    <a:pt x="6021699" y="495202"/>
                  </a:lnTo>
                  <a:lnTo>
                    <a:pt x="5989193" y="501777"/>
                  </a:lnTo>
                  <a:lnTo>
                    <a:pt x="83692" y="501777"/>
                  </a:lnTo>
                  <a:lnTo>
                    <a:pt x="51113" y="495202"/>
                  </a:lnTo>
                  <a:lnTo>
                    <a:pt x="24510" y="477281"/>
                  </a:lnTo>
                  <a:lnTo>
                    <a:pt x="6576" y="450717"/>
                  </a:lnTo>
                  <a:lnTo>
                    <a:pt x="0" y="418211"/>
                  </a:lnTo>
                  <a:lnTo>
                    <a:pt x="0" y="83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38629" y="3951858"/>
            <a:ext cx="6887845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addEventListener()/removeEventListener()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Tahoma"/>
                <a:cs typeface="Tahoma"/>
              </a:rPr>
              <a:t>Allows a single </a:t>
            </a:r>
            <a:r>
              <a:rPr sz="1600" spc="-10" dirty="0">
                <a:latin typeface="Tahoma"/>
                <a:cs typeface="Tahoma"/>
              </a:rPr>
              <a:t>event to trigger </a:t>
            </a:r>
            <a:r>
              <a:rPr sz="1600" spc="-5" dirty="0">
                <a:latin typeface="Tahoma"/>
                <a:cs typeface="Tahoma"/>
              </a:rPr>
              <a:t>multiple</a:t>
            </a:r>
            <a:r>
              <a:rPr sz="1600" spc="1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functions</a:t>
            </a:r>
            <a:endParaRPr sz="1600">
              <a:latin typeface="Tahoma"/>
              <a:cs typeface="Tahoma"/>
            </a:endParaRPr>
          </a:p>
          <a:p>
            <a:pPr marL="184785" indent="-172720">
              <a:lnSpc>
                <a:spcPts val="1860"/>
              </a:lnSpc>
              <a:spcBef>
                <a:spcPts val="60"/>
              </a:spcBef>
              <a:buFont typeface="Tahoma"/>
              <a:buChar char="•"/>
              <a:tabLst>
                <a:tab pos="185420" algn="l"/>
              </a:tabLst>
            </a:pPr>
            <a:r>
              <a:rPr sz="1600" b="1" spc="-10" dirty="0">
                <a:latin typeface="Tahoma"/>
                <a:cs typeface="Tahoma"/>
              </a:rPr>
              <a:t>Syntax</a:t>
            </a:r>
            <a:r>
              <a:rPr sz="1600" spc="-10" dirty="0">
                <a:latin typeface="Tahoma"/>
                <a:cs typeface="Tahoma"/>
              </a:rPr>
              <a:t>: </a:t>
            </a:r>
            <a:r>
              <a:rPr sz="1650" i="1" spc="-35" dirty="0">
                <a:latin typeface="Tahoma"/>
                <a:cs typeface="Tahoma"/>
              </a:rPr>
              <a:t>element.</a:t>
            </a:r>
            <a:r>
              <a:rPr sz="1650" b="1" i="1" spc="-35" dirty="0">
                <a:latin typeface="Tahoma"/>
                <a:cs typeface="Tahoma"/>
              </a:rPr>
              <a:t>addEventListener</a:t>
            </a:r>
            <a:r>
              <a:rPr sz="1650" i="1" spc="-35" dirty="0">
                <a:latin typeface="Tahoma"/>
                <a:cs typeface="Tahoma"/>
              </a:rPr>
              <a:t>(“event”, functionName </a:t>
            </a:r>
            <a:r>
              <a:rPr sz="1650" i="1" spc="-20" dirty="0">
                <a:latin typeface="Tahoma"/>
                <a:cs typeface="Tahoma"/>
              </a:rPr>
              <a:t>[,</a:t>
            </a:r>
            <a:r>
              <a:rPr sz="1650" i="1" spc="160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Boolean]);</a:t>
            </a:r>
            <a:endParaRPr sz="1650">
              <a:latin typeface="Tahoma"/>
              <a:cs typeface="Tahoma"/>
            </a:endParaRPr>
          </a:p>
          <a:p>
            <a:pPr marL="184785">
              <a:lnSpc>
                <a:spcPts val="1860"/>
              </a:lnSpc>
            </a:pPr>
            <a:r>
              <a:rPr sz="1650" i="1" spc="-35" dirty="0">
                <a:latin typeface="Tahoma"/>
                <a:cs typeface="Tahoma"/>
              </a:rPr>
              <a:t>element.</a:t>
            </a:r>
            <a:r>
              <a:rPr sz="1650" b="1" i="1" spc="-35" dirty="0">
                <a:latin typeface="Tahoma"/>
                <a:cs typeface="Tahoma"/>
              </a:rPr>
              <a:t>removeEventListener</a:t>
            </a:r>
            <a:r>
              <a:rPr sz="1650" i="1" spc="-35" dirty="0">
                <a:latin typeface="Tahoma"/>
                <a:cs typeface="Tahoma"/>
              </a:rPr>
              <a:t>(“event”, functionName </a:t>
            </a:r>
            <a:r>
              <a:rPr sz="1650" i="1" spc="-20" dirty="0">
                <a:latin typeface="Tahoma"/>
                <a:cs typeface="Tahoma"/>
              </a:rPr>
              <a:t>[,</a:t>
            </a:r>
            <a:r>
              <a:rPr sz="1650" i="1" spc="114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Boolean]);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943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Events</a:t>
            </a:r>
            <a:r>
              <a:rPr sz="1800" b="1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(contd…)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037335"/>
            <a:ext cx="157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10" dirty="0">
                <a:latin typeface="Tahoma"/>
                <a:cs typeface="Tahoma"/>
              </a:rPr>
              <a:t>Event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types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936" y="1825625"/>
            <a:ext cx="1856739" cy="11137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636905" marR="285750" indent="-344805">
              <a:lnSpc>
                <a:spcPts val="1739"/>
              </a:lnSpc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User Interface  events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4919" y="1825625"/>
            <a:ext cx="1856739" cy="11137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37540" marR="262890" indent="-365760">
              <a:lnSpc>
                <a:spcPts val="1739"/>
              </a:lnSpc>
            </a:pP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Focus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blur 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6825" y="1825625"/>
            <a:ext cx="1856739" cy="11137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  <a:spcBef>
                <a:spcPts val="1140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Mouse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8731" y="1825625"/>
            <a:ext cx="1856739" cy="11137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88595">
              <a:lnSpc>
                <a:spcPct val="100000"/>
              </a:lnSpc>
              <a:spcBef>
                <a:spcPts val="1140"/>
              </a:spcBef>
            </a:pP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Keyboard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3966" y="3125088"/>
            <a:ext cx="1856739" cy="11137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376555">
              <a:lnSpc>
                <a:spcPct val="100000"/>
              </a:lnSpc>
              <a:spcBef>
                <a:spcPts val="1140"/>
              </a:spcBef>
            </a:pP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Form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5871" y="3125088"/>
            <a:ext cx="1856739" cy="11137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140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778" y="3125088"/>
            <a:ext cx="1856739" cy="11137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1140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CSS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events.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08100"/>
            <a:ext cx="7633969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closure is function having access to parent scope, even after parent function has </a:t>
            </a:r>
            <a:r>
              <a:rPr lang="en-US" dirty="0" smtClean="0"/>
              <a:t>closed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461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Closures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1954937"/>
            <a:ext cx="50292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7190" lvl="1" indent="0">
              <a:buNone/>
            </a:pPr>
            <a:endParaRPr lang="en-US" dirty="0" smtClean="0"/>
          </a:p>
          <a:p>
            <a:pPr marL="377190" lvl="1" indent="0">
              <a:buNone/>
            </a:pPr>
            <a:endParaRPr lang="en-US" dirty="0"/>
          </a:p>
          <a:p>
            <a:pPr marL="377190" lvl="1" indent="0">
              <a:buNone/>
            </a:pPr>
            <a:endParaRPr lang="en-US" dirty="0" smtClean="0"/>
          </a:p>
          <a:p>
            <a:pPr marL="377190" lvl="1" indent="0">
              <a:buNone/>
            </a:pPr>
            <a:r>
              <a:rPr lang="en-US" dirty="0" err="1" smtClean="0"/>
              <a:t>var</a:t>
            </a:r>
            <a:r>
              <a:rPr lang="en-US" dirty="0"/>
              <a:t> add = (function () {</a:t>
            </a:r>
          </a:p>
          <a:p>
            <a:pPr marL="377190" lvl="1" indent="0">
              <a:buNone/>
            </a:pP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cnt</a:t>
            </a:r>
            <a:r>
              <a:rPr lang="en-US" dirty="0"/>
              <a:t> = 0;</a:t>
            </a:r>
          </a:p>
          <a:p>
            <a:pPr marL="377190" lvl="1" indent="0">
              <a:buNone/>
            </a:pPr>
            <a:r>
              <a:rPr lang="en-US" dirty="0"/>
              <a:t>    return function () {</a:t>
            </a:r>
            <a:r>
              <a:rPr lang="en-US" dirty="0" err="1"/>
              <a:t>cnt</a:t>
            </a:r>
            <a:r>
              <a:rPr lang="en-US" dirty="0"/>
              <a:t> ++; return </a:t>
            </a:r>
            <a:r>
              <a:rPr lang="en-US" dirty="0" err="1"/>
              <a:t>cnt</a:t>
            </a:r>
            <a:r>
              <a:rPr lang="en-US" dirty="0"/>
              <a:t>}</a:t>
            </a:r>
          </a:p>
          <a:p>
            <a:pPr marL="377190" lvl="1" indent="0">
              <a:buNone/>
            </a:pPr>
            <a:r>
              <a:rPr lang="en-US" dirty="0"/>
              <a:t>  })();</a:t>
            </a:r>
          </a:p>
          <a:p>
            <a:pPr marL="377190" lvl="1" indent="0">
              <a:buNone/>
            </a:pPr>
            <a:r>
              <a:rPr lang="en-US" dirty="0"/>
              <a:t>  add();</a:t>
            </a:r>
          </a:p>
          <a:p>
            <a:pPr marL="377190" lvl="1" indent="0">
              <a:buNone/>
            </a:pPr>
            <a:r>
              <a:rPr lang="en-US" dirty="0"/>
              <a:t> console.log(add())</a:t>
            </a:r>
          </a:p>
        </p:txBody>
      </p:sp>
    </p:spTree>
    <p:extLst>
      <p:ext uri="{BB962C8B-B14F-4D97-AF65-F5344CB8AC3E}">
        <p14:creationId xmlns:p14="http://schemas.microsoft.com/office/powerpoint/2010/main" val="3483800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55700"/>
            <a:ext cx="845820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To make objects, functions, classes or variables available to the outside world it’s as simple as exporting them and then importing them where needed in other files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Export:</a:t>
            </a:r>
            <a:r>
              <a:rPr lang="en-US" dirty="0"/>
              <a:t> You can export a variable using the </a:t>
            </a:r>
            <a:r>
              <a:rPr lang="en-US" b="1" dirty="0"/>
              <a:t>export</a:t>
            </a:r>
            <a:r>
              <a:rPr lang="en-US" dirty="0"/>
              <a:t> keyword in front of that variable declaration. You can also export a function and a class by doing the same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23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 and Export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47800" y="2269047"/>
            <a:ext cx="5559214" cy="17357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Syntax for variable: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Syntax for function: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function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// Statements 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Syntax for class: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constructor() { // Statements } 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26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8983"/>
            <a:ext cx="6581140" cy="1384995"/>
          </a:xfrm>
        </p:spPr>
        <p:txBody>
          <a:bodyPr/>
          <a:lstStyle/>
          <a:p>
            <a:r>
              <a:rPr lang="en-US" b="1" dirty="0"/>
              <a:t>Import:</a:t>
            </a:r>
            <a:r>
              <a:rPr lang="en-US" dirty="0"/>
              <a:t> You can import a variable using </a:t>
            </a:r>
            <a:r>
              <a:rPr lang="en-US" b="1" dirty="0"/>
              <a:t>import</a:t>
            </a:r>
            <a:r>
              <a:rPr lang="en-US" dirty="0"/>
              <a:t> keyword. You can specify one of all the members that you want to import from a JavaScript file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3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 and Export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9200" y="2122599"/>
            <a:ext cx="5634556" cy="504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Syntax: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273239"/>
                </a:solidFill>
                <a:latin typeface="urw-din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member_to_import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“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path_to_js_file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33600" y="3038268"/>
            <a:ext cx="4655180" cy="50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Greeting as Greet from "./export.js";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9083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Example: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475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4938"/>
            <a:ext cx="10056495" cy="5165725"/>
            <a:chOff x="0" y="494938"/>
            <a:chExt cx="10056495" cy="5165725"/>
          </a:xfrm>
        </p:grpSpPr>
        <p:sp>
          <p:nvSpPr>
            <p:cNvPr id="3" name="object 3"/>
            <p:cNvSpPr/>
            <p:nvPr/>
          </p:nvSpPr>
          <p:spPr>
            <a:xfrm>
              <a:off x="0" y="494938"/>
              <a:ext cx="10055987" cy="5165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8027" y="3972725"/>
              <a:ext cx="3498088" cy="1046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5" y="4055109"/>
              <a:ext cx="481964" cy="188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C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op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y</a:t>
            </a:r>
            <a:r>
              <a:rPr sz="700" spc="-75" dirty="0">
                <a:solidFill>
                  <a:srgbClr val="404040"/>
                </a:solidFill>
                <a:latin typeface="Arial Black"/>
                <a:cs typeface="Arial Black"/>
              </a:rPr>
              <a:t>ri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gh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50" dirty="0">
                <a:solidFill>
                  <a:srgbClr val="404040"/>
                </a:solidFill>
                <a:latin typeface="Arial Black"/>
                <a:cs typeface="Arial Black"/>
              </a:rPr>
              <a:t>©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14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0</a:t>
            </a:r>
            <a:r>
              <a:rPr sz="700" spc="-220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9</a:t>
            </a:r>
            <a:r>
              <a:rPr sz="700" spc="-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Cy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b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g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o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f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195" dirty="0">
                <a:solidFill>
                  <a:srgbClr val="404040"/>
                </a:solidFill>
                <a:latin typeface="Arial Black"/>
                <a:cs typeface="Arial Black"/>
              </a:rPr>
              <a:t>w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8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P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v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5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d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10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95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6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ig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ht</a:t>
            </a:r>
            <a:r>
              <a:rPr sz="700" spc="-160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6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55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rv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d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Cy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b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g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C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o</a:t>
            </a:r>
            <a:r>
              <a:rPr sz="700" spc="-95" dirty="0">
                <a:solidFill>
                  <a:srgbClr val="404040"/>
                </a:solidFill>
                <a:latin typeface="Arial Black"/>
                <a:cs typeface="Arial Black"/>
              </a:rPr>
              <a:t>nfid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nt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i</a:t>
            </a:r>
            <a:r>
              <a:rPr sz="700" spc="-14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85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dirty="0">
                <a:solidFill>
                  <a:srgbClr val="404040"/>
                </a:solidFill>
                <a:latin typeface="Arial Black"/>
                <a:cs typeface="Arial Black"/>
              </a:rPr>
              <a:t>	</a:t>
            </a:r>
            <a:r>
              <a:rPr sz="90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</a:t>
            </a:r>
            <a:r>
              <a:rPr sz="900" spc="-4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</a:t>
            </a:r>
            <a:r>
              <a:rPr sz="900" spc="-3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y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b</a:t>
            </a: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a</a:t>
            </a:r>
            <a:r>
              <a:rPr sz="900" spc="-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g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e</a:t>
            </a:r>
            <a:r>
              <a:rPr sz="900" spc="-60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.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c</a:t>
            </a:r>
            <a:r>
              <a:rPr sz="900" spc="25" dirty="0">
                <a:solidFill>
                  <a:srgbClr val="404040"/>
                </a:solidFill>
                <a:latin typeface="Arial"/>
                <a:cs typeface="Arial"/>
                <a:hlinkClick r:id="rId5"/>
              </a:rPr>
              <a:t>om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/>
              <a:t>Copyright </a:t>
            </a:r>
            <a:r>
              <a:rPr spc="50" dirty="0"/>
              <a:t>© </a:t>
            </a:r>
            <a:r>
              <a:rPr spc="-140" dirty="0"/>
              <a:t>2019 </a:t>
            </a:r>
            <a:r>
              <a:rPr spc="-110" dirty="0"/>
              <a:t>Cybage </a:t>
            </a:r>
            <a:r>
              <a:rPr spc="-120" dirty="0"/>
              <a:t>Software </a:t>
            </a:r>
            <a:r>
              <a:rPr spc="-110" dirty="0"/>
              <a:t>Pvt. Ltd. </a:t>
            </a:r>
            <a:r>
              <a:rPr spc="-105" dirty="0"/>
              <a:t>All </a:t>
            </a:r>
            <a:r>
              <a:rPr spc="-120" dirty="0"/>
              <a:t>Rights Reserved. </a:t>
            </a:r>
            <a:r>
              <a:rPr spc="-110" dirty="0"/>
              <a:t>Cybage</a:t>
            </a:r>
            <a:r>
              <a:rPr spc="-95" dirty="0"/>
              <a:t> </a:t>
            </a:r>
            <a:r>
              <a:rPr spc="-100" dirty="0"/>
              <a:t>Confidential.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2597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How </a:t>
            </a:r>
            <a:r>
              <a:rPr sz="1800" b="1" spc="-5" dirty="0">
                <a:latin typeface="Tahoma"/>
                <a:cs typeface="Tahoma"/>
              </a:rPr>
              <a:t>JavaScript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Works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6919" y="2129027"/>
            <a:ext cx="1498203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5377" y="2518917"/>
            <a:ext cx="988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arser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76070" y="2133569"/>
            <a:ext cx="2461895" cy="1318895"/>
            <a:chOff x="5276070" y="2133569"/>
            <a:chExt cx="2461895" cy="1318895"/>
          </a:xfrm>
        </p:grpSpPr>
        <p:sp>
          <p:nvSpPr>
            <p:cNvPr id="6" name="object 6"/>
            <p:cNvSpPr/>
            <p:nvPr/>
          </p:nvSpPr>
          <p:spPr>
            <a:xfrm>
              <a:off x="5276070" y="2540507"/>
              <a:ext cx="396257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5103" y="2133569"/>
              <a:ext cx="1952244" cy="13184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0053" y="2221179"/>
            <a:ext cx="1490345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5080" algn="ctr">
              <a:lnSpc>
                <a:spcPct val="90500"/>
              </a:lnSpc>
              <a:spcBef>
                <a:spcPts val="375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ion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Machine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69901" y="2129027"/>
            <a:ext cx="1969135" cy="1325880"/>
            <a:chOff x="7869901" y="2129027"/>
            <a:chExt cx="1969135" cy="1325880"/>
          </a:xfrm>
        </p:grpSpPr>
        <p:sp>
          <p:nvSpPr>
            <p:cNvPr id="10" name="object 10"/>
            <p:cNvSpPr/>
            <p:nvPr/>
          </p:nvSpPr>
          <p:spPr>
            <a:xfrm>
              <a:off x="7869901" y="2540508"/>
              <a:ext cx="39475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75903" y="2129027"/>
              <a:ext cx="1463039" cy="13258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66936" y="2387345"/>
            <a:ext cx="691515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5720" marR="5080" indent="-4572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runs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5784" y="1965070"/>
            <a:ext cx="2918460" cy="1760855"/>
            <a:chOff x="565784" y="1965070"/>
            <a:chExt cx="2918460" cy="1760855"/>
          </a:xfrm>
        </p:grpSpPr>
        <p:sp>
          <p:nvSpPr>
            <p:cNvPr id="14" name="object 14"/>
            <p:cNvSpPr/>
            <p:nvPr/>
          </p:nvSpPr>
          <p:spPr>
            <a:xfrm>
              <a:off x="3121114" y="2545047"/>
              <a:ext cx="362749" cy="4221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784" y="1965070"/>
              <a:ext cx="2640329" cy="17607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0811" y="1513458"/>
            <a:ext cx="182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JavaScript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5396" y="3131784"/>
            <a:ext cx="270510" cy="216281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Abstract </a:t>
            </a:r>
            <a:r>
              <a:rPr sz="1600" b="1" spc="-10" dirty="0">
                <a:latin typeface="Tahoma"/>
                <a:cs typeface="Tahoma"/>
              </a:rPr>
              <a:t>Syntax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Tree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74485" y="3295198"/>
            <a:ext cx="270510" cy="144970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Machine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25901" y="1509204"/>
            <a:ext cx="6423025" cy="3789045"/>
          </a:xfrm>
          <a:custGeom>
            <a:avLst/>
            <a:gdLst/>
            <a:ahLst/>
            <a:cxnLst/>
            <a:rect l="l" t="t" r="r" b="b"/>
            <a:pathLst>
              <a:path w="6423025" h="3789045">
                <a:moveTo>
                  <a:pt x="0" y="3788664"/>
                </a:moveTo>
                <a:lnTo>
                  <a:pt x="6422516" y="3788664"/>
                </a:lnTo>
                <a:lnTo>
                  <a:pt x="6422516" y="0"/>
                </a:lnTo>
                <a:lnTo>
                  <a:pt x="0" y="0"/>
                </a:lnTo>
                <a:lnTo>
                  <a:pt x="0" y="3788664"/>
                </a:lnTo>
                <a:close/>
              </a:path>
            </a:pathLst>
          </a:custGeom>
          <a:ln w="38100">
            <a:solidFill>
              <a:srgbClr val="385D8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8834" y="1088897"/>
            <a:ext cx="2063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JavaScript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Engine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7549"/>
            <a:ext cx="10058400" cy="5191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48190" y="5339486"/>
            <a:ext cx="12953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rlito"/>
                <a:cs typeface="Carlito"/>
              </a:rPr>
              <a:t>4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7550"/>
            <a:ext cx="10058400" cy="5192395"/>
          </a:xfrm>
          <a:custGeom>
            <a:avLst/>
            <a:gdLst/>
            <a:ahLst/>
            <a:cxnLst/>
            <a:rect l="l" t="t" r="r" b="b"/>
            <a:pathLst>
              <a:path w="10058400" h="5192395">
                <a:moveTo>
                  <a:pt x="10058400" y="0"/>
                </a:moveTo>
                <a:lnTo>
                  <a:pt x="0" y="0"/>
                </a:lnTo>
                <a:lnTo>
                  <a:pt x="0" y="5191887"/>
                </a:lnTo>
                <a:lnTo>
                  <a:pt x="10058400" y="5191887"/>
                </a:lnTo>
                <a:lnTo>
                  <a:pt x="10058400" y="0"/>
                </a:lnTo>
                <a:close/>
              </a:path>
            </a:pathLst>
          </a:custGeom>
          <a:solidFill>
            <a:srgbClr val="3788B5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717279" y="5091396"/>
            <a:ext cx="697865" cy="223520"/>
            <a:chOff x="8717279" y="5091396"/>
            <a:chExt cx="697865" cy="223520"/>
          </a:xfrm>
        </p:grpSpPr>
        <p:sp>
          <p:nvSpPr>
            <p:cNvPr id="6" name="object 6"/>
            <p:cNvSpPr/>
            <p:nvPr/>
          </p:nvSpPr>
          <p:spPr>
            <a:xfrm>
              <a:off x="8724391" y="5113261"/>
              <a:ext cx="191135" cy="177165"/>
            </a:xfrm>
            <a:custGeom>
              <a:avLst/>
              <a:gdLst/>
              <a:ahLst/>
              <a:cxnLst/>
              <a:rect l="l" t="t" r="r" b="b"/>
              <a:pathLst>
                <a:path w="191134" h="177164">
                  <a:moveTo>
                    <a:pt x="190969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190969" y="176720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17279" y="5091396"/>
              <a:ext cx="219075" cy="203835"/>
            </a:xfrm>
            <a:custGeom>
              <a:avLst/>
              <a:gdLst/>
              <a:ahLst/>
              <a:cxnLst/>
              <a:rect l="l" t="t" r="r" b="b"/>
              <a:pathLst>
                <a:path w="219075" h="203835">
                  <a:moveTo>
                    <a:pt x="210620" y="0"/>
                  </a:moveTo>
                  <a:lnTo>
                    <a:pt x="9571" y="0"/>
                  </a:lnTo>
                  <a:lnTo>
                    <a:pt x="6909" y="1607"/>
                  </a:lnTo>
                  <a:lnTo>
                    <a:pt x="1840" y="7789"/>
                  </a:lnTo>
                  <a:lnTo>
                    <a:pt x="0" y="15068"/>
                  </a:lnTo>
                  <a:lnTo>
                    <a:pt x="0" y="184920"/>
                  </a:lnTo>
                  <a:lnTo>
                    <a:pt x="1840" y="192198"/>
                  </a:lnTo>
                  <a:lnTo>
                    <a:pt x="6909" y="198377"/>
                  </a:lnTo>
                  <a:lnTo>
                    <a:pt x="13498" y="202355"/>
                  </a:lnTo>
                  <a:lnTo>
                    <a:pt x="20087" y="203762"/>
                  </a:lnTo>
                  <a:lnTo>
                    <a:pt x="198508" y="203762"/>
                  </a:lnTo>
                  <a:lnTo>
                    <a:pt x="206807" y="202355"/>
                  </a:lnTo>
                  <a:lnTo>
                    <a:pt x="213204" y="198377"/>
                  </a:lnTo>
                  <a:lnTo>
                    <a:pt x="217320" y="192198"/>
                  </a:lnTo>
                  <a:lnTo>
                    <a:pt x="218776" y="184182"/>
                  </a:lnTo>
                  <a:lnTo>
                    <a:pt x="218776" y="180266"/>
                  </a:lnTo>
                  <a:lnTo>
                    <a:pt x="32254" y="180266"/>
                  </a:lnTo>
                  <a:lnTo>
                    <a:pt x="32254" y="74537"/>
                  </a:lnTo>
                  <a:lnTo>
                    <a:pt x="134155" y="74537"/>
                  </a:lnTo>
                  <a:lnTo>
                    <a:pt x="140851" y="71970"/>
                  </a:lnTo>
                  <a:lnTo>
                    <a:pt x="153907" y="70626"/>
                  </a:lnTo>
                  <a:lnTo>
                    <a:pt x="218776" y="70626"/>
                  </a:lnTo>
                  <a:lnTo>
                    <a:pt x="218776" y="62788"/>
                  </a:lnTo>
                  <a:lnTo>
                    <a:pt x="52527" y="62788"/>
                  </a:lnTo>
                  <a:lnTo>
                    <a:pt x="41883" y="61382"/>
                  </a:lnTo>
                  <a:lnTo>
                    <a:pt x="34280" y="57408"/>
                  </a:lnTo>
                  <a:lnTo>
                    <a:pt x="29718" y="51231"/>
                  </a:lnTo>
                  <a:lnTo>
                    <a:pt x="28197" y="43216"/>
                  </a:lnTo>
                  <a:lnTo>
                    <a:pt x="29718" y="32937"/>
                  </a:lnTo>
                  <a:lnTo>
                    <a:pt x="34280" y="25594"/>
                  </a:lnTo>
                  <a:lnTo>
                    <a:pt x="41883" y="21187"/>
                  </a:lnTo>
                  <a:lnTo>
                    <a:pt x="52527" y="19718"/>
                  </a:lnTo>
                  <a:lnTo>
                    <a:pt x="218776" y="19718"/>
                  </a:lnTo>
                  <a:lnTo>
                    <a:pt x="218776" y="15806"/>
                  </a:lnTo>
                  <a:lnTo>
                    <a:pt x="217320" y="7789"/>
                  </a:lnTo>
                  <a:lnTo>
                    <a:pt x="213204" y="1607"/>
                  </a:lnTo>
                  <a:lnTo>
                    <a:pt x="210620" y="0"/>
                  </a:lnTo>
                  <a:close/>
                </a:path>
                <a:path w="219075" h="203835">
                  <a:moveTo>
                    <a:pt x="84968" y="74537"/>
                  </a:moveTo>
                  <a:lnTo>
                    <a:pt x="68747" y="74537"/>
                  </a:lnTo>
                  <a:lnTo>
                    <a:pt x="68747" y="180266"/>
                  </a:lnTo>
                  <a:lnTo>
                    <a:pt x="84968" y="180266"/>
                  </a:lnTo>
                  <a:lnTo>
                    <a:pt x="84968" y="74537"/>
                  </a:lnTo>
                  <a:close/>
                </a:path>
                <a:path w="219075" h="203835">
                  <a:moveTo>
                    <a:pt x="141740" y="101950"/>
                  </a:moveTo>
                  <a:lnTo>
                    <a:pt x="131727" y="104520"/>
                  </a:lnTo>
                  <a:lnTo>
                    <a:pt x="125517" y="110761"/>
                  </a:lnTo>
                  <a:lnTo>
                    <a:pt x="122348" y="118470"/>
                  </a:lnTo>
                  <a:lnTo>
                    <a:pt x="121461" y="125445"/>
                  </a:lnTo>
                  <a:lnTo>
                    <a:pt x="121461" y="180266"/>
                  </a:lnTo>
                  <a:lnTo>
                    <a:pt x="157958" y="180266"/>
                  </a:lnTo>
                  <a:lnTo>
                    <a:pt x="157958" y="129361"/>
                  </a:lnTo>
                  <a:lnTo>
                    <a:pt x="158274" y="123426"/>
                  </a:lnTo>
                  <a:lnTo>
                    <a:pt x="157450" y="114187"/>
                  </a:lnTo>
                  <a:lnTo>
                    <a:pt x="152825" y="105682"/>
                  </a:lnTo>
                  <a:lnTo>
                    <a:pt x="141740" y="101950"/>
                  </a:lnTo>
                  <a:close/>
                </a:path>
                <a:path w="219075" h="203835">
                  <a:moveTo>
                    <a:pt x="218776" y="70626"/>
                  </a:moveTo>
                  <a:lnTo>
                    <a:pt x="153907" y="70626"/>
                  </a:lnTo>
                  <a:lnTo>
                    <a:pt x="177350" y="77050"/>
                  </a:lnTo>
                  <a:lnTo>
                    <a:pt x="189388" y="92651"/>
                  </a:lnTo>
                  <a:lnTo>
                    <a:pt x="193823" y="111924"/>
                  </a:lnTo>
                  <a:lnTo>
                    <a:pt x="194457" y="129361"/>
                  </a:lnTo>
                  <a:lnTo>
                    <a:pt x="194457" y="180266"/>
                  </a:lnTo>
                  <a:lnTo>
                    <a:pt x="218776" y="180266"/>
                  </a:lnTo>
                  <a:lnTo>
                    <a:pt x="218776" y="70626"/>
                  </a:lnTo>
                  <a:close/>
                </a:path>
                <a:path w="219075" h="203835">
                  <a:moveTo>
                    <a:pt x="134155" y="74537"/>
                  </a:moveTo>
                  <a:lnTo>
                    <a:pt x="121461" y="74537"/>
                  </a:lnTo>
                  <a:lnTo>
                    <a:pt x="121461" y="86286"/>
                  </a:lnTo>
                  <a:lnTo>
                    <a:pt x="125390" y="80533"/>
                  </a:lnTo>
                  <a:lnTo>
                    <a:pt x="131599" y="75517"/>
                  </a:lnTo>
                  <a:lnTo>
                    <a:pt x="134155" y="74537"/>
                  </a:lnTo>
                  <a:close/>
                </a:path>
                <a:path w="219075" h="203835">
                  <a:moveTo>
                    <a:pt x="218776" y="19718"/>
                  </a:moveTo>
                  <a:lnTo>
                    <a:pt x="52527" y="19718"/>
                  </a:lnTo>
                  <a:lnTo>
                    <a:pt x="60827" y="21187"/>
                  </a:lnTo>
                  <a:lnTo>
                    <a:pt x="67226" y="25594"/>
                  </a:lnTo>
                  <a:lnTo>
                    <a:pt x="71344" y="32937"/>
                  </a:lnTo>
                  <a:lnTo>
                    <a:pt x="72801" y="43216"/>
                  </a:lnTo>
                  <a:lnTo>
                    <a:pt x="71344" y="51231"/>
                  </a:lnTo>
                  <a:lnTo>
                    <a:pt x="67226" y="57408"/>
                  </a:lnTo>
                  <a:lnTo>
                    <a:pt x="60827" y="61382"/>
                  </a:lnTo>
                  <a:lnTo>
                    <a:pt x="52527" y="62788"/>
                  </a:lnTo>
                  <a:lnTo>
                    <a:pt x="218776" y="62788"/>
                  </a:lnTo>
                  <a:lnTo>
                    <a:pt x="218776" y="19718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17405" y="5113261"/>
              <a:ext cx="191135" cy="201930"/>
            </a:xfrm>
            <a:custGeom>
              <a:avLst/>
              <a:gdLst/>
              <a:ahLst/>
              <a:cxnLst/>
              <a:rect l="l" t="t" r="r" b="b"/>
              <a:pathLst>
                <a:path w="191134" h="201929">
                  <a:moveTo>
                    <a:pt x="190969" y="0"/>
                  </a:moveTo>
                  <a:lnTo>
                    <a:pt x="0" y="0"/>
                  </a:lnTo>
                  <a:lnTo>
                    <a:pt x="0" y="201510"/>
                  </a:lnTo>
                  <a:lnTo>
                    <a:pt x="190969" y="201510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52286" y="5091396"/>
              <a:ext cx="223520" cy="212090"/>
            </a:xfrm>
            <a:custGeom>
              <a:avLst/>
              <a:gdLst/>
              <a:ahLst/>
              <a:cxnLst/>
              <a:rect l="l" t="t" r="r" b="b"/>
              <a:pathLst>
                <a:path w="223520" h="212089">
                  <a:moveTo>
                    <a:pt x="0" y="211593"/>
                  </a:moveTo>
                  <a:lnTo>
                    <a:pt x="223018" y="211593"/>
                  </a:lnTo>
                  <a:lnTo>
                    <a:pt x="223018" y="0"/>
                  </a:lnTo>
                  <a:lnTo>
                    <a:pt x="0" y="0"/>
                  </a:lnTo>
                  <a:lnTo>
                    <a:pt x="0" y="211593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80670" y="5134612"/>
              <a:ext cx="166370" cy="125730"/>
            </a:xfrm>
            <a:custGeom>
              <a:avLst/>
              <a:gdLst/>
              <a:ahLst/>
              <a:cxnLst/>
              <a:rect l="l" t="t" r="r" b="b"/>
              <a:pathLst>
                <a:path w="166370" h="125729">
                  <a:moveTo>
                    <a:pt x="0" y="113555"/>
                  </a:moveTo>
                  <a:lnTo>
                    <a:pt x="12226" y="118695"/>
                  </a:lnTo>
                  <a:lnTo>
                    <a:pt x="24832" y="122366"/>
                  </a:lnTo>
                  <a:lnTo>
                    <a:pt x="38197" y="124568"/>
                  </a:lnTo>
                  <a:lnTo>
                    <a:pt x="52702" y="125303"/>
                  </a:lnTo>
                  <a:lnTo>
                    <a:pt x="90150" y="118389"/>
                  </a:lnTo>
                  <a:lnTo>
                    <a:pt x="94833" y="115513"/>
                  </a:lnTo>
                  <a:lnTo>
                    <a:pt x="16725" y="115513"/>
                  </a:lnTo>
                  <a:lnTo>
                    <a:pt x="0" y="113555"/>
                  </a:lnTo>
                  <a:close/>
                </a:path>
                <a:path w="166370" h="125729">
                  <a:moveTo>
                    <a:pt x="20268" y="74397"/>
                  </a:moveTo>
                  <a:lnTo>
                    <a:pt x="22990" y="87980"/>
                  </a:lnTo>
                  <a:lnTo>
                    <a:pt x="26854" y="94955"/>
                  </a:lnTo>
                  <a:lnTo>
                    <a:pt x="34521" y="97524"/>
                  </a:lnTo>
                  <a:lnTo>
                    <a:pt x="48651" y="97891"/>
                  </a:lnTo>
                  <a:lnTo>
                    <a:pt x="36490" y="109150"/>
                  </a:lnTo>
                  <a:lnTo>
                    <a:pt x="27369" y="114534"/>
                  </a:lnTo>
                  <a:lnTo>
                    <a:pt x="16725" y="115513"/>
                  </a:lnTo>
                  <a:lnTo>
                    <a:pt x="94833" y="115513"/>
                  </a:lnTo>
                  <a:lnTo>
                    <a:pt x="121136" y="99360"/>
                  </a:lnTo>
                  <a:lnTo>
                    <a:pt x="136680" y="78312"/>
                  </a:lnTo>
                  <a:lnTo>
                    <a:pt x="28383" y="78312"/>
                  </a:lnTo>
                  <a:lnTo>
                    <a:pt x="20268" y="74397"/>
                  </a:lnTo>
                  <a:close/>
                </a:path>
                <a:path w="166370" h="125729">
                  <a:moveTo>
                    <a:pt x="8101" y="43070"/>
                  </a:moveTo>
                  <a:lnTo>
                    <a:pt x="6203" y="58979"/>
                  </a:lnTo>
                  <a:lnTo>
                    <a:pt x="8105" y="67545"/>
                  </a:lnTo>
                  <a:lnTo>
                    <a:pt x="16088" y="71705"/>
                  </a:lnTo>
                  <a:lnTo>
                    <a:pt x="32434" y="74397"/>
                  </a:lnTo>
                  <a:lnTo>
                    <a:pt x="28383" y="78312"/>
                  </a:lnTo>
                  <a:lnTo>
                    <a:pt x="136680" y="78312"/>
                  </a:lnTo>
                  <a:lnTo>
                    <a:pt x="142239" y="70785"/>
                  </a:lnTo>
                  <a:lnTo>
                    <a:pt x="147457" y="46982"/>
                  </a:lnTo>
                  <a:lnTo>
                    <a:pt x="16217" y="46982"/>
                  </a:lnTo>
                  <a:lnTo>
                    <a:pt x="8101" y="43070"/>
                  </a:lnTo>
                  <a:close/>
                </a:path>
                <a:path w="166370" h="125729">
                  <a:moveTo>
                    <a:pt x="12166" y="3911"/>
                  </a:moveTo>
                  <a:lnTo>
                    <a:pt x="3226" y="17802"/>
                  </a:lnTo>
                  <a:lnTo>
                    <a:pt x="1512" y="26919"/>
                  </a:lnTo>
                  <a:lnTo>
                    <a:pt x="8163" y="35300"/>
                  </a:lnTo>
                  <a:lnTo>
                    <a:pt x="24319" y="46982"/>
                  </a:lnTo>
                  <a:lnTo>
                    <a:pt x="147457" y="46982"/>
                  </a:lnTo>
                  <a:lnTo>
                    <a:pt x="149173" y="39158"/>
                  </a:lnTo>
                  <a:lnTo>
                    <a:pt x="81100" y="39158"/>
                  </a:lnTo>
                  <a:lnTo>
                    <a:pt x="57213" y="36400"/>
                  </a:lnTo>
                  <a:lnTo>
                    <a:pt x="42070" y="31809"/>
                  </a:lnTo>
                  <a:lnTo>
                    <a:pt x="29209" y="22081"/>
                  </a:lnTo>
                  <a:lnTo>
                    <a:pt x="12166" y="3911"/>
                  </a:lnTo>
                  <a:close/>
                </a:path>
                <a:path w="166370" h="125729">
                  <a:moveTo>
                    <a:pt x="113534" y="0"/>
                  </a:moveTo>
                  <a:lnTo>
                    <a:pt x="101625" y="2141"/>
                  </a:lnTo>
                  <a:lnTo>
                    <a:pt x="91235" y="8321"/>
                  </a:lnTo>
                  <a:lnTo>
                    <a:pt x="83887" y="18170"/>
                  </a:lnTo>
                  <a:lnTo>
                    <a:pt x="81100" y="31321"/>
                  </a:lnTo>
                  <a:lnTo>
                    <a:pt x="81100" y="39158"/>
                  </a:lnTo>
                  <a:lnTo>
                    <a:pt x="149173" y="39158"/>
                  </a:lnTo>
                  <a:lnTo>
                    <a:pt x="150019" y="35300"/>
                  </a:lnTo>
                  <a:lnTo>
                    <a:pt x="150033" y="27409"/>
                  </a:lnTo>
                  <a:lnTo>
                    <a:pt x="162186" y="19572"/>
                  </a:lnTo>
                  <a:lnTo>
                    <a:pt x="145969" y="19572"/>
                  </a:lnTo>
                  <a:lnTo>
                    <a:pt x="153066" y="14866"/>
                  </a:lnTo>
                  <a:lnTo>
                    <a:pt x="157121" y="11258"/>
                  </a:lnTo>
                  <a:lnTo>
                    <a:pt x="159124" y="7823"/>
                  </a:lnTo>
                  <a:lnTo>
                    <a:pt x="137867" y="7823"/>
                  </a:lnTo>
                  <a:lnTo>
                    <a:pt x="134061" y="4951"/>
                  </a:lnTo>
                  <a:lnTo>
                    <a:pt x="128739" y="2444"/>
                  </a:lnTo>
                  <a:lnTo>
                    <a:pt x="121897" y="672"/>
                  </a:lnTo>
                  <a:lnTo>
                    <a:pt x="113534" y="0"/>
                  </a:lnTo>
                  <a:close/>
                </a:path>
                <a:path w="166370" h="125729">
                  <a:moveTo>
                    <a:pt x="166251" y="15660"/>
                  </a:moveTo>
                  <a:lnTo>
                    <a:pt x="154084" y="19572"/>
                  </a:lnTo>
                  <a:lnTo>
                    <a:pt x="162186" y="19572"/>
                  </a:lnTo>
                  <a:lnTo>
                    <a:pt x="166251" y="15660"/>
                  </a:lnTo>
                  <a:close/>
                </a:path>
                <a:path w="166370" h="125729">
                  <a:moveTo>
                    <a:pt x="162186" y="0"/>
                  </a:moveTo>
                  <a:lnTo>
                    <a:pt x="145969" y="7823"/>
                  </a:lnTo>
                  <a:lnTo>
                    <a:pt x="159124" y="7823"/>
                  </a:lnTo>
                  <a:lnTo>
                    <a:pt x="159654" y="6914"/>
                  </a:lnTo>
                  <a:lnTo>
                    <a:pt x="162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91522" y="5091396"/>
              <a:ext cx="223520" cy="212090"/>
            </a:xfrm>
            <a:custGeom>
              <a:avLst/>
              <a:gdLst/>
              <a:ahLst/>
              <a:cxnLst/>
              <a:rect l="l" t="t" r="r" b="b"/>
              <a:pathLst>
                <a:path w="223520" h="212089">
                  <a:moveTo>
                    <a:pt x="223018" y="0"/>
                  </a:moveTo>
                  <a:lnTo>
                    <a:pt x="0" y="0"/>
                  </a:lnTo>
                  <a:lnTo>
                    <a:pt x="0" y="211593"/>
                  </a:lnTo>
                  <a:lnTo>
                    <a:pt x="117585" y="211593"/>
                  </a:lnTo>
                  <a:lnTo>
                    <a:pt x="117585" y="129361"/>
                  </a:lnTo>
                  <a:lnTo>
                    <a:pt x="89215" y="129361"/>
                  </a:lnTo>
                  <a:lnTo>
                    <a:pt x="89215" y="94118"/>
                  </a:lnTo>
                  <a:lnTo>
                    <a:pt x="117585" y="94118"/>
                  </a:lnTo>
                  <a:lnTo>
                    <a:pt x="117585" y="66714"/>
                  </a:lnTo>
                  <a:lnTo>
                    <a:pt x="120501" y="52332"/>
                  </a:lnTo>
                  <a:lnTo>
                    <a:pt x="128742" y="39789"/>
                  </a:lnTo>
                  <a:lnTo>
                    <a:pt x="141545" y="30919"/>
                  </a:lnTo>
                  <a:lnTo>
                    <a:pt x="158149" y="27555"/>
                  </a:lnTo>
                  <a:lnTo>
                    <a:pt x="186532" y="27555"/>
                  </a:lnTo>
                  <a:lnTo>
                    <a:pt x="186532" y="58877"/>
                  </a:lnTo>
                  <a:lnTo>
                    <a:pt x="158149" y="58877"/>
                  </a:lnTo>
                  <a:lnTo>
                    <a:pt x="154084" y="62788"/>
                  </a:lnTo>
                  <a:lnTo>
                    <a:pt x="154084" y="94118"/>
                  </a:lnTo>
                  <a:lnTo>
                    <a:pt x="186532" y="94118"/>
                  </a:lnTo>
                  <a:lnTo>
                    <a:pt x="182468" y="129361"/>
                  </a:lnTo>
                  <a:lnTo>
                    <a:pt x="154084" y="129361"/>
                  </a:lnTo>
                  <a:lnTo>
                    <a:pt x="154084" y="211593"/>
                  </a:lnTo>
                  <a:lnTo>
                    <a:pt x="223018" y="211593"/>
                  </a:lnTo>
                  <a:lnTo>
                    <a:pt x="223018" y="0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3077387"/>
            <a:ext cx="5773420" cy="1256665"/>
            <a:chOff x="0" y="3077387"/>
            <a:chExt cx="5773420" cy="1256665"/>
          </a:xfrm>
        </p:grpSpPr>
        <p:sp>
          <p:nvSpPr>
            <p:cNvPr id="13" name="object 13"/>
            <p:cNvSpPr/>
            <p:nvPr/>
          </p:nvSpPr>
          <p:spPr>
            <a:xfrm>
              <a:off x="0" y="3077387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1201" y="3244849"/>
              <a:ext cx="481965" cy="188595"/>
            </a:xfrm>
            <a:custGeom>
              <a:avLst/>
              <a:gdLst/>
              <a:ahLst/>
              <a:cxnLst/>
              <a:rect l="l" t="t" r="r" b="b"/>
              <a:pathLst>
                <a:path w="481964" h="188595">
                  <a:moveTo>
                    <a:pt x="481964" y="0"/>
                  </a:moveTo>
                  <a:lnTo>
                    <a:pt x="0" y="0"/>
                  </a:lnTo>
                  <a:lnTo>
                    <a:pt x="0" y="188468"/>
                  </a:lnTo>
                  <a:lnTo>
                    <a:pt x="481964" y="188468"/>
                  </a:lnTo>
                  <a:lnTo>
                    <a:pt x="481964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72739" y="3431235"/>
            <a:ext cx="1798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45" dirty="0"/>
              <a:t>You!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8368" y="745148"/>
            <a:ext cx="8783320" cy="47364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Lorem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Ipsum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Lorem</a:t>
            </a:r>
            <a:r>
              <a:rPr sz="14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Ipsum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7908925" algn="l"/>
              </a:tabLst>
            </a:pP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C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op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y</a:t>
            </a:r>
            <a:r>
              <a:rPr sz="700" spc="-75" dirty="0">
                <a:solidFill>
                  <a:srgbClr val="404040"/>
                </a:solidFill>
                <a:latin typeface="Arial Black"/>
                <a:cs typeface="Arial Black"/>
              </a:rPr>
              <a:t>ri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gh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50" dirty="0">
                <a:solidFill>
                  <a:srgbClr val="404040"/>
                </a:solidFill>
                <a:latin typeface="Arial Black"/>
                <a:cs typeface="Arial Black"/>
              </a:rPr>
              <a:t>©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14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0</a:t>
            </a:r>
            <a:r>
              <a:rPr sz="700" spc="-220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9</a:t>
            </a:r>
            <a:r>
              <a:rPr sz="700" spc="-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Cy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b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g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o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f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195" dirty="0">
                <a:solidFill>
                  <a:srgbClr val="404040"/>
                </a:solidFill>
                <a:latin typeface="Arial Black"/>
                <a:cs typeface="Arial Black"/>
              </a:rPr>
              <a:t>w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8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P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v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5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t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d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10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95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6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ig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ht</a:t>
            </a:r>
            <a:r>
              <a:rPr sz="700" spc="-160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65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55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rv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d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Cy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b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g</a:t>
            </a:r>
            <a:r>
              <a:rPr sz="700" spc="-12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700" spc="-110" dirty="0">
                <a:solidFill>
                  <a:srgbClr val="404040"/>
                </a:solidFill>
                <a:latin typeface="Arial Black"/>
                <a:cs typeface="Arial Black"/>
              </a:rPr>
              <a:t>C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o</a:t>
            </a:r>
            <a:r>
              <a:rPr sz="700" spc="-95" dirty="0">
                <a:solidFill>
                  <a:srgbClr val="404040"/>
                </a:solidFill>
                <a:latin typeface="Arial Black"/>
                <a:cs typeface="Arial Black"/>
              </a:rPr>
              <a:t>nfid</a:t>
            </a:r>
            <a:r>
              <a:rPr sz="700" spc="-12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700" spc="-105" dirty="0">
                <a:solidFill>
                  <a:srgbClr val="404040"/>
                </a:solidFill>
                <a:latin typeface="Arial Black"/>
                <a:cs typeface="Arial Black"/>
              </a:rPr>
              <a:t>nt</a:t>
            </a:r>
            <a:r>
              <a:rPr sz="700" spc="-80" dirty="0">
                <a:solidFill>
                  <a:srgbClr val="404040"/>
                </a:solidFill>
                <a:latin typeface="Arial Black"/>
                <a:cs typeface="Arial Black"/>
              </a:rPr>
              <a:t>i</a:t>
            </a:r>
            <a:r>
              <a:rPr sz="700" spc="-14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700" spc="-9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700" spc="-85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r>
              <a:rPr sz="700" dirty="0">
                <a:solidFill>
                  <a:srgbClr val="404040"/>
                </a:solidFill>
                <a:latin typeface="Arial Black"/>
                <a:cs typeface="Arial Black"/>
              </a:rPr>
              <a:t>	</a:t>
            </a:r>
            <a:r>
              <a:rPr sz="90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</a:t>
            </a:r>
            <a:r>
              <a:rPr sz="900" spc="-4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</a:t>
            </a:r>
            <a:r>
              <a:rPr sz="900" spc="-3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y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b</a:t>
            </a: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a</a:t>
            </a:r>
            <a:r>
              <a:rPr sz="900" spc="-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g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e</a:t>
            </a:r>
            <a:r>
              <a:rPr sz="900" spc="-60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.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c</a:t>
            </a:r>
            <a:r>
              <a:rPr sz="900" spc="2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54973" y="5315866"/>
            <a:ext cx="994410" cy="1936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www.cybage.com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/>
              <a:t>Copyright </a:t>
            </a:r>
            <a:r>
              <a:rPr spc="50" dirty="0"/>
              <a:t>© </a:t>
            </a:r>
            <a:r>
              <a:rPr spc="-140" dirty="0"/>
              <a:t>2019 </a:t>
            </a:r>
            <a:r>
              <a:rPr spc="-110" dirty="0"/>
              <a:t>Cybage </a:t>
            </a:r>
            <a:r>
              <a:rPr spc="-120" dirty="0"/>
              <a:t>Software </a:t>
            </a:r>
            <a:r>
              <a:rPr spc="-110" dirty="0"/>
              <a:t>Pvt. Ltd. </a:t>
            </a:r>
            <a:r>
              <a:rPr spc="-105" dirty="0"/>
              <a:t>All </a:t>
            </a:r>
            <a:r>
              <a:rPr spc="-120" dirty="0"/>
              <a:t>Rights Reserved. </a:t>
            </a:r>
            <a:r>
              <a:rPr spc="-110" dirty="0"/>
              <a:t>Cybage</a:t>
            </a:r>
            <a:r>
              <a:rPr spc="-85" dirty="0"/>
              <a:t> </a:t>
            </a:r>
            <a:r>
              <a:rPr spc="-100" dirty="0"/>
              <a:t>Confidential.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2961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JavaScript-Core</a:t>
            </a:r>
            <a:r>
              <a:rPr sz="1800" b="1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Concepts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pc="-15" dirty="0"/>
              <a:t>Variable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/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Datatypes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/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Operators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/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pc="-10" dirty="0"/>
              <a:t>Operator</a:t>
            </a:r>
            <a:r>
              <a:rPr spc="-30" dirty="0"/>
              <a:t> </a:t>
            </a:r>
            <a:r>
              <a:rPr spc="-5" dirty="0"/>
              <a:t>Precedance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/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pc="-10" dirty="0"/>
              <a:t>Program</a:t>
            </a:r>
            <a:r>
              <a:rPr spc="5" dirty="0"/>
              <a:t> </a:t>
            </a:r>
            <a:r>
              <a:rPr spc="-5" dirty="0"/>
              <a:t>Flow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/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Functions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/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pc="-10" dirty="0"/>
              <a:t>Dialog</a:t>
            </a:r>
            <a:r>
              <a:rPr spc="5" dirty="0"/>
              <a:t> </a:t>
            </a:r>
            <a:r>
              <a:rPr spc="-15" dirty="0"/>
              <a:t>Boxes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5572" y="1221739"/>
            <a:ext cx="461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Anonymous,Arrow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Callback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572" y="1825497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Ar</a:t>
            </a: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572" y="2429001"/>
            <a:ext cx="1097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trings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5572" y="3032582"/>
            <a:ext cx="270510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Objects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Properties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Objects And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Object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Creation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572" y="4843678"/>
            <a:ext cx="120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800" spc="-5" dirty="0">
                <a:latin typeface="Tahoma"/>
                <a:cs typeface="Tahoma"/>
              </a:rPr>
              <a:t>Classes.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088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83" y="1063878"/>
            <a:ext cx="4338320" cy="409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700" dirty="0">
                <a:latin typeface="Tahoma"/>
                <a:cs typeface="Tahoma"/>
              </a:rPr>
              <a:t>Named </a:t>
            </a:r>
            <a:r>
              <a:rPr sz="1700" spc="-10" dirty="0">
                <a:latin typeface="Tahoma"/>
                <a:cs typeface="Tahoma"/>
              </a:rPr>
              <a:t>storage </a:t>
            </a:r>
            <a:r>
              <a:rPr sz="1700" spc="-5" dirty="0">
                <a:latin typeface="Tahoma"/>
                <a:cs typeface="Tahoma"/>
              </a:rPr>
              <a:t>for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data</a:t>
            </a:r>
            <a:endParaRPr sz="17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700" b="1" dirty="0">
                <a:latin typeface="Tahoma"/>
                <a:cs typeface="Tahoma"/>
              </a:rPr>
              <a:t>Var</a:t>
            </a:r>
            <a:endParaRPr sz="17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2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500" spc="-5" dirty="0">
                <a:latin typeface="Tahoma"/>
                <a:cs typeface="Tahoma"/>
              </a:rPr>
              <a:t>Function </a:t>
            </a:r>
            <a:r>
              <a:rPr sz="1500" dirty="0">
                <a:latin typeface="Tahoma"/>
                <a:cs typeface="Tahoma"/>
              </a:rPr>
              <a:t>scoped/global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scoped</a:t>
            </a:r>
            <a:endParaRPr sz="1500">
              <a:latin typeface="Tahoma"/>
              <a:cs typeface="Tahoma"/>
            </a:endParaRPr>
          </a:p>
          <a:p>
            <a:pPr marL="829310" marR="297815" lvl="1" indent="-314325">
              <a:lnSpc>
                <a:spcPct val="140000"/>
              </a:lnSpc>
              <a:spcBef>
                <a:spcPts val="36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500" spc="-5" dirty="0">
                <a:latin typeface="Tahoma"/>
                <a:cs typeface="Tahoma"/>
              </a:rPr>
              <a:t>Can </a:t>
            </a:r>
            <a:r>
              <a:rPr sz="1500" dirty="0">
                <a:latin typeface="Tahoma"/>
                <a:cs typeface="Tahoma"/>
              </a:rPr>
              <a:t>be </a:t>
            </a:r>
            <a:r>
              <a:rPr sz="1500" spc="-5" dirty="0">
                <a:latin typeface="Tahoma"/>
                <a:cs typeface="Tahoma"/>
              </a:rPr>
              <a:t>redeclared and updated within  </a:t>
            </a:r>
            <a:r>
              <a:rPr sz="1500" dirty="0">
                <a:latin typeface="Tahoma"/>
                <a:cs typeface="Tahoma"/>
              </a:rPr>
              <a:t>scope</a:t>
            </a:r>
            <a:endParaRPr sz="15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700" b="1" spc="-5" dirty="0">
                <a:latin typeface="Tahoma"/>
                <a:cs typeface="Tahoma"/>
              </a:rPr>
              <a:t>Let</a:t>
            </a:r>
            <a:endParaRPr sz="17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25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500" dirty="0">
                <a:latin typeface="Tahoma"/>
                <a:cs typeface="Tahoma"/>
              </a:rPr>
              <a:t>Block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scoped</a:t>
            </a:r>
            <a:endParaRPr sz="15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08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500" dirty="0">
                <a:latin typeface="Tahoma"/>
                <a:cs typeface="Tahoma"/>
              </a:rPr>
              <a:t>Cannot be </a:t>
            </a:r>
            <a:r>
              <a:rPr sz="1500" spc="-5" dirty="0">
                <a:latin typeface="Tahoma"/>
                <a:cs typeface="Tahoma"/>
              </a:rPr>
              <a:t>redeclared but </a:t>
            </a:r>
            <a:r>
              <a:rPr sz="1500" dirty="0">
                <a:latin typeface="Tahoma"/>
                <a:cs typeface="Tahoma"/>
              </a:rPr>
              <a:t>can be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updated</a:t>
            </a:r>
            <a:endParaRPr sz="1500">
              <a:latin typeface="Tahoma"/>
              <a:cs typeface="Tahoma"/>
            </a:endParaRPr>
          </a:p>
          <a:p>
            <a:pPr marL="390525" indent="-37846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1700" b="1" spc="-5" dirty="0">
                <a:latin typeface="Tahoma"/>
                <a:cs typeface="Tahoma"/>
              </a:rPr>
              <a:t>Const</a:t>
            </a:r>
            <a:endParaRPr sz="17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7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5" dirty="0">
                <a:latin typeface="Tahoma"/>
                <a:cs typeface="Tahoma"/>
              </a:rPr>
              <a:t>Block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scoped</a:t>
            </a:r>
            <a:endParaRPr sz="1600">
              <a:latin typeface="Tahoma"/>
              <a:cs typeface="Tahoma"/>
            </a:endParaRPr>
          </a:p>
          <a:p>
            <a:pPr marL="829310" lvl="1" indent="-314325">
              <a:lnSpc>
                <a:spcPct val="100000"/>
              </a:lnSpc>
              <a:spcBef>
                <a:spcPts val="1150"/>
              </a:spcBef>
              <a:buFont typeface="Arial"/>
              <a:buChar char="–"/>
              <a:tabLst>
                <a:tab pos="829310" algn="l"/>
                <a:tab pos="829944" algn="l"/>
              </a:tabLst>
            </a:pPr>
            <a:r>
              <a:rPr sz="1600" spc="-5" dirty="0">
                <a:latin typeface="Tahoma"/>
                <a:cs typeface="Tahoma"/>
              </a:rPr>
              <a:t>Cannot be </a:t>
            </a:r>
            <a:r>
              <a:rPr sz="1600" spc="-10" dirty="0">
                <a:latin typeface="Tahoma"/>
                <a:cs typeface="Tahoma"/>
              </a:rPr>
              <a:t>redeclared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updated.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8354" y="1210690"/>
            <a:ext cx="3478529" cy="260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3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3" y="579831"/>
            <a:ext cx="1190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Data</a:t>
            </a:r>
            <a:r>
              <a:rPr sz="1800" b="1" spc="-10" dirty="0">
                <a:latin typeface="Tahoma"/>
                <a:cs typeface="Tahoma"/>
              </a:rPr>
              <a:t>t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10" dirty="0">
                <a:latin typeface="Tahoma"/>
                <a:cs typeface="Tahoma"/>
              </a:rPr>
              <a:t>p</a:t>
            </a:r>
            <a:r>
              <a:rPr sz="1800" b="1" dirty="0">
                <a:latin typeface="Tahoma"/>
                <a:cs typeface="Tahoma"/>
              </a:rPr>
              <a:t>es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44365" y="991996"/>
            <a:ext cx="5454015" cy="587375"/>
            <a:chOff x="4444365" y="991996"/>
            <a:chExt cx="5454015" cy="587375"/>
          </a:xfrm>
        </p:grpSpPr>
        <p:sp>
          <p:nvSpPr>
            <p:cNvPr id="4" name="object 4"/>
            <p:cNvSpPr/>
            <p:nvPr/>
          </p:nvSpPr>
          <p:spPr>
            <a:xfrm>
              <a:off x="4457065" y="1004696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5147437" y="0"/>
                  </a:moveTo>
                  <a:lnTo>
                    <a:pt x="5147437" y="70230"/>
                  </a:lnTo>
                  <a:lnTo>
                    <a:pt x="0" y="70230"/>
                  </a:lnTo>
                  <a:lnTo>
                    <a:pt x="0" y="491743"/>
                  </a:lnTo>
                  <a:lnTo>
                    <a:pt x="5147437" y="491743"/>
                  </a:lnTo>
                  <a:lnTo>
                    <a:pt x="5147437" y="561975"/>
                  </a:lnTo>
                  <a:lnTo>
                    <a:pt x="5428488" y="280924"/>
                  </a:lnTo>
                  <a:lnTo>
                    <a:pt x="514743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7065" y="1004696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0" y="70230"/>
                  </a:moveTo>
                  <a:lnTo>
                    <a:pt x="5147437" y="70230"/>
                  </a:lnTo>
                  <a:lnTo>
                    <a:pt x="5147437" y="0"/>
                  </a:lnTo>
                  <a:lnTo>
                    <a:pt x="5428488" y="280924"/>
                  </a:lnTo>
                  <a:lnTo>
                    <a:pt x="5147437" y="561975"/>
                  </a:lnTo>
                  <a:lnTo>
                    <a:pt x="5147437" y="491743"/>
                  </a:lnTo>
                  <a:lnTo>
                    <a:pt x="0" y="491743"/>
                  </a:lnTo>
                  <a:lnTo>
                    <a:pt x="0" y="70230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57827" y="1044651"/>
            <a:ext cx="50977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spc="-5" dirty="0">
                <a:latin typeface="Tahoma"/>
                <a:cs typeface="Tahoma"/>
              </a:rPr>
              <a:t>Any kind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numbers :integer/floating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point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5500" y="991996"/>
            <a:ext cx="9072880" cy="1205865"/>
            <a:chOff x="825500" y="991996"/>
            <a:chExt cx="9072880" cy="1205865"/>
          </a:xfrm>
        </p:grpSpPr>
        <p:sp>
          <p:nvSpPr>
            <p:cNvPr id="8" name="object 8"/>
            <p:cNvSpPr/>
            <p:nvPr/>
          </p:nvSpPr>
          <p:spPr>
            <a:xfrm>
              <a:off x="838200" y="1004696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3525266" y="0"/>
                  </a:moveTo>
                  <a:lnTo>
                    <a:pt x="93662" y="0"/>
                  </a:lnTo>
                  <a:lnTo>
                    <a:pt x="57205" y="7356"/>
                  </a:lnTo>
                  <a:lnTo>
                    <a:pt x="27433" y="27416"/>
                  </a:lnTo>
                  <a:lnTo>
                    <a:pt x="7360" y="57167"/>
                  </a:lnTo>
                  <a:lnTo>
                    <a:pt x="0" y="93599"/>
                  </a:lnTo>
                  <a:lnTo>
                    <a:pt x="0" y="468249"/>
                  </a:lnTo>
                  <a:lnTo>
                    <a:pt x="7360" y="504753"/>
                  </a:lnTo>
                  <a:lnTo>
                    <a:pt x="27433" y="534542"/>
                  </a:lnTo>
                  <a:lnTo>
                    <a:pt x="57205" y="554616"/>
                  </a:lnTo>
                  <a:lnTo>
                    <a:pt x="93662" y="561975"/>
                  </a:lnTo>
                  <a:lnTo>
                    <a:pt x="3525266" y="561975"/>
                  </a:lnTo>
                  <a:lnTo>
                    <a:pt x="3561697" y="554616"/>
                  </a:lnTo>
                  <a:lnTo>
                    <a:pt x="3591448" y="534542"/>
                  </a:lnTo>
                  <a:lnTo>
                    <a:pt x="3611508" y="504753"/>
                  </a:lnTo>
                  <a:lnTo>
                    <a:pt x="3618865" y="468249"/>
                  </a:lnTo>
                  <a:lnTo>
                    <a:pt x="3618865" y="93599"/>
                  </a:lnTo>
                  <a:lnTo>
                    <a:pt x="3611508" y="57167"/>
                  </a:lnTo>
                  <a:lnTo>
                    <a:pt x="3591448" y="27416"/>
                  </a:lnTo>
                  <a:lnTo>
                    <a:pt x="3561697" y="7356"/>
                  </a:lnTo>
                  <a:lnTo>
                    <a:pt x="35252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1004696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3525266" y="0"/>
                  </a:lnTo>
                  <a:lnTo>
                    <a:pt x="3561697" y="7356"/>
                  </a:lnTo>
                  <a:lnTo>
                    <a:pt x="3591448" y="27416"/>
                  </a:lnTo>
                  <a:lnTo>
                    <a:pt x="3611508" y="57167"/>
                  </a:lnTo>
                  <a:lnTo>
                    <a:pt x="3618865" y="93599"/>
                  </a:lnTo>
                  <a:lnTo>
                    <a:pt x="3618865" y="468249"/>
                  </a:lnTo>
                  <a:lnTo>
                    <a:pt x="3611508" y="504753"/>
                  </a:lnTo>
                  <a:lnTo>
                    <a:pt x="3591448" y="534542"/>
                  </a:lnTo>
                  <a:lnTo>
                    <a:pt x="3561697" y="554616"/>
                  </a:lnTo>
                  <a:lnTo>
                    <a:pt x="3525266" y="561975"/>
                  </a:lnTo>
                  <a:lnTo>
                    <a:pt x="93662" y="561975"/>
                  </a:lnTo>
                  <a:lnTo>
                    <a:pt x="57205" y="554616"/>
                  </a:lnTo>
                  <a:lnTo>
                    <a:pt x="27433" y="534542"/>
                  </a:lnTo>
                  <a:lnTo>
                    <a:pt x="7360" y="504753"/>
                  </a:lnTo>
                  <a:lnTo>
                    <a:pt x="0" y="468249"/>
                  </a:lnTo>
                  <a:lnTo>
                    <a:pt x="0" y="935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7065" y="1622805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5147437" y="0"/>
                  </a:moveTo>
                  <a:lnTo>
                    <a:pt x="5147437" y="70230"/>
                  </a:lnTo>
                  <a:lnTo>
                    <a:pt x="0" y="70230"/>
                  </a:lnTo>
                  <a:lnTo>
                    <a:pt x="0" y="491743"/>
                  </a:lnTo>
                  <a:lnTo>
                    <a:pt x="5147437" y="491743"/>
                  </a:lnTo>
                  <a:lnTo>
                    <a:pt x="5147437" y="561975"/>
                  </a:lnTo>
                  <a:lnTo>
                    <a:pt x="5428488" y="281050"/>
                  </a:lnTo>
                  <a:lnTo>
                    <a:pt x="514743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7065" y="1622805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0" y="70230"/>
                  </a:moveTo>
                  <a:lnTo>
                    <a:pt x="5147437" y="70230"/>
                  </a:lnTo>
                  <a:lnTo>
                    <a:pt x="5147437" y="0"/>
                  </a:lnTo>
                  <a:lnTo>
                    <a:pt x="5428488" y="281050"/>
                  </a:lnTo>
                  <a:lnTo>
                    <a:pt x="5147437" y="561975"/>
                  </a:lnTo>
                  <a:lnTo>
                    <a:pt x="5147437" y="491743"/>
                  </a:lnTo>
                  <a:lnTo>
                    <a:pt x="0" y="491743"/>
                  </a:lnTo>
                  <a:lnTo>
                    <a:pt x="0" y="70230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7827" y="1663064"/>
            <a:ext cx="2617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One/more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characters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5500" y="1610105"/>
            <a:ext cx="9072880" cy="1205865"/>
            <a:chOff x="825500" y="1610105"/>
            <a:chExt cx="9072880" cy="1205865"/>
          </a:xfrm>
        </p:grpSpPr>
        <p:sp>
          <p:nvSpPr>
            <p:cNvPr id="14" name="object 14"/>
            <p:cNvSpPr/>
            <p:nvPr/>
          </p:nvSpPr>
          <p:spPr>
            <a:xfrm>
              <a:off x="838200" y="1622805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3525266" y="0"/>
                  </a:moveTo>
                  <a:lnTo>
                    <a:pt x="93662" y="0"/>
                  </a:lnTo>
                  <a:lnTo>
                    <a:pt x="57205" y="7358"/>
                  </a:lnTo>
                  <a:lnTo>
                    <a:pt x="27433" y="27431"/>
                  </a:lnTo>
                  <a:lnTo>
                    <a:pt x="7360" y="57221"/>
                  </a:lnTo>
                  <a:lnTo>
                    <a:pt x="0" y="93725"/>
                  </a:lnTo>
                  <a:lnTo>
                    <a:pt x="0" y="468375"/>
                  </a:lnTo>
                  <a:lnTo>
                    <a:pt x="7360" y="504807"/>
                  </a:lnTo>
                  <a:lnTo>
                    <a:pt x="27433" y="534558"/>
                  </a:lnTo>
                  <a:lnTo>
                    <a:pt x="57205" y="554618"/>
                  </a:lnTo>
                  <a:lnTo>
                    <a:pt x="93662" y="561975"/>
                  </a:lnTo>
                  <a:lnTo>
                    <a:pt x="3525266" y="561975"/>
                  </a:lnTo>
                  <a:lnTo>
                    <a:pt x="3561697" y="554618"/>
                  </a:lnTo>
                  <a:lnTo>
                    <a:pt x="3591448" y="534558"/>
                  </a:lnTo>
                  <a:lnTo>
                    <a:pt x="3611508" y="504807"/>
                  </a:lnTo>
                  <a:lnTo>
                    <a:pt x="3618865" y="468375"/>
                  </a:lnTo>
                  <a:lnTo>
                    <a:pt x="3618865" y="93725"/>
                  </a:lnTo>
                  <a:lnTo>
                    <a:pt x="3611508" y="57221"/>
                  </a:lnTo>
                  <a:lnTo>
                    <a:pt x="3591448" y="27431"/>
                  </a:lnTo>
                  <a:lnTo>
                    <a:pt x="3561697" y="7358"/>
                  </a:lnTo>
                  <a:lnTo>
                    <a:pt x="35252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200" y="1622805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0" y="93725"/>
                  </a:moveTo>
                  <a:lnTo>
                    <a:pt x="7360" y="57221"/>
                  </a:lnTo>
                  <a:lnTo>
                    <a:pt x="27433" y="27431"/>
                  </a:lnTo>
                  <a:lnTo>
                    <a:pt x="57205" y="7358"/>
                  </a:lnTo>
                  <a:lnTo>
                    <a:pt x="93662" y="0"/>
                  </a:lnTo>
                  <a:lnTo>
                    <a:pt x="3525266" y="0"/>
                  </a:lnTo>
                  <a:lnTo>
                    <a:pt x="3561697" y="7358"/>
                  </a:lnTo>
                  <a:lnTo>
                    <a:pt x="3591448" y="27431"/>
                  </a:lnTo>
                  <a:lnTo>
                    <a:pt x="3611508" y="57221"/>
                  </a:lnTo>
                  <a:lnTo>
                    <a:pt x="3618865" y="93725"/>
                  </a:lnTo>
                  <a:lnTo>
                    <a:pt x="3618865" y="468375"/>
                  </a:lnTo>
                  <a:lnTo>
                    <a:pt x="3611508" y="504807"/>
                  </a:lnTo>
                  <a:lnTo>
                    <a:pt x="3591448" y="534558"/>
                  </a:lnTo>
                  <a:lnTo>
                    <a:pt x="3561697" y="554618"/>
                  </a:lnTo>
                  <a:lnTo>
                    <a:pt x="3525266" y="561975"/>
                  </a:lnTo>
                  <a:lnTo>
                    <a:pt x="93662" y="561975"/>
                  </a:lnTo>
                  <a:lnTo>
                    <a:pt x="57205" y="554618"/>
                  </a:lnTo>
                  <a:lnTo>
                    <a:pt x="27433" y="534558"/>
                  </a:lnTo>
                  <a:lnTo>
                    <a:pt x="7360" y="504807"/>
                  </a:lnTo>
                  <a:lnTo>
                    <a:pt x="0" y="468375"/>
                  </a:lnTo>
                  <a:lnTo>
                    <a:pt x="0" y="937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7065" y="2241041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5147437" y="0"/>
                  </a:moveTo>
                  <a:lnTo>
                    <a:pt x="5147437" y="70231"/>
                  </a:lnTo>
                  <a:lnTo>
                    <a:pt x="0" y="70231"/>
                  </a:lnTo>
                  <a:lnTo>
                    <a:pt x="0" y="491617"/>
                  </a:lnTo>
                  <a:lnTo>
                    <a:pt x="5147437" y="491617"/>
                  </a:lnTo>
                  <a:lnTo>
                    <a:pt x="5147437" y="561848"/>
                  </a:lnTo>
                  <a:lnTo>
                    <a:pt x="5428488" y="280924"/>
                  </a:lnTo>
                  <a:lnTo>
                    <a:pt x="514743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7065" y="2241041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0" y="70231"/>
                  </a:moveTo>
                  <a:lnTo>
                    <a:pt x="5147437" y="70231"/>
                  </a:lnTo>
                  <a:lnTo>
                    <a:pt x="5147437" y="0"/>
                  </a:lnTo>
                  <a:lnTo>
                    <a:pt x="5428488" y="280924"/>
                  </a:lnTo>
                  <a:lnTo>
                    <a:pt x="5147437" y="561848"/>
                  </a:lnTo>
                  <a:lnTo>
                    <a:pt x="5147437" y="491617"/>
                  </a:lnTo>
                  <a:lnTo>
                    <a:pt x="0" y="491617"/>
                  </a:lnTo>
                  <a:lnTo>
                    <a:pt x="0" y="70231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7827" y="2281554"/>
            <a:ext cx="1363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spc="-17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rue/</a:t>
            </a:r>
            <a:r>
              <a:rPr sz="2000" spc="-25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al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5500" y="2228341"/>
            <a:ext cx="9072880" cy="1205865"/>
            <a:chOff x="825500" y="2228341"/>
            <a:chExt cx="9072880" cy="1205865"/>
          </a:xfrm>
        </p:grpSpPr>
        <p:sp>
          <p:nvSpPr>
            <p:cNvPr id="20" name="object 20"/>
            <p:cNvSpPr/>
            <p:nvPr/>
          </p:nvSpPr>
          <p:spPr>
            <a:xfrm>
              <a:off x="838200" y="2241041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3525266" y="0"/>
                  </a:moveTo>
                  <a:lnTo>
                    <a:pt x="93662" y="0"/>
                  </a:lnTo>
                  <a:lnTo>
                    <a:pt x="57205" y="7356"/>
                  </a:lnTo>
                  <a:lnTo>
                    <a:pt x="27433" y="27416"/>
                  </a:lnTo>
                  <a:lnTo>
                    <a:pt x="7360" y="57167"/>
                  </a:lnTo>
                  <a:lnTo>
                    <a:pt x="0" y="93599"/>
                  </a:lnTo>
                  <a:lnTo>
                    <a:pt x="0" y="468249"/>
                  </a:lnTo>
                  <a:lnTo>
                    <a:pt x="7360" y="504680"/>
                  </a:lnTo>
                  <a:lnTo>
                    <a:pt x="27433" y="534431"/>
                  </a:lnTo>
                  <a:lnTo>
                    <a:pt x="57205" y="554491"/>
                  </a:lnTo>
                  <a:lnTo>
                    <a:pt x="93662" y="561848"/>
                  </a:lnTo>
                  <a:lnTo>
                    <a:pt x="3525266" y="561848"/>
                  </a:lnTo>
                  <a:lnTo>
                    <a:pt x="3561697" y="554491"/>
                  </a:lnTo>
                  <a:lnTo>
                    <a:pt x="3591448" y="534431"/>
                  </a:lnTo>
                  <a:lnTo>
                    <a:pt x="3611508" y="504680"/>
                  </a:lnTo>
                  <a:lnTo>
                    <a:pt x="3618865" y="468249"/>
                  </a:lnTo>
                  <a:lnTo>
                    <a:pt x="3618865" y="93599"/>
                  </a:lnTo>
                  <a:lnTo>
                    <a:pt x="3611508" y="57167"/>
                  </a:lnTo>
                  <a:lnTo>
                    <a:pt x="3591448" y="27416"/>
                  </a:lnTo>
                  <a:lnTo>
                    <a:pt x="3561697" y="7356"/>
                  </a:lnTo>
                  <a:lnTo>
                    <a:pt x="35252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200" y="2241041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3525266" y="0"/>
                  </a:lnTo>
                  <a:lnTo>
                    <a:pt x="3561697" y="7356"/>
                  </a:lnTo>
                  <a:lnTo>
                    <a:pt x="3591448" y="27416"/>
                  </a:lnTo>
                  <a:lnTo>
                    <a:pt x="3611508" y="57167"/>
                  </a:lnTo>
                  <a:lnTo>
                    <a:pt x="3618865" y="93599"/>
                  </a:lnTo>
                  <a:lnTo>
                    <a:pt x="3618865" y="468249"/>
                  </a:lnTo>
                  <a:lnTo>
                    <a:pt x="3611508" y="504680"/>
                  </a:lnTo>
                  <a:lnTo>
                    <a:pt x="3591448" y="534431"/>
                  </a:lnTo>
                  <a:lnTo>
                    <a:pt x="3561697" y="554491"/>
                  </a:lnTo>
                  <a:lnTo>
                    <a:pt x="3525266" y="561848"/>
                  </a:lnTo>
                  <a:lnTo>
                    <a:pt x="93662" y="561848"/>
                  </a:lnTo>
                  <a:lnTo>
                    <a:pt x="57205" y="554491"/>
                  </a:lnTo>
                  <a:lnTo>
                    <a:pt x="27433" y="534431"/>
                  </a:lnTo>
                  <a:lnTo>
                    <a:pt x="7360" y="504680"/>
                  </a:lnTo>
                  <a:lnTo>
                    <a:pt x="0" y="468249"/>
                  </a:lnTo>
                  <a:lnTo>
                    <a:pt x="0" y="9359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7065" y="2859150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5147437" y="0"/>
                  </a:moveTo>
                  <a:lnTo>
                    <a:pt x="5147437" y="70231"/>
                  </a:lnTo>
                  <a:lnTo>
                    <a:pt x="0" y="70231"/>
                  </a:lnTo>
                  <a:lnTo>
                    <a:pt x="0" y="491744"/>
                  </a:lnTo>
                  <a:lnTo>
                    <a:pt x="5147437" y="491744"/>
                  </a:lnTo>
                  <a:lnTo>
                    <a:pt x="5147437" y="561975"/>
                  </a:lnTo>
                  <a:lnTo>
                    <a:pt x="5428488" y="280924"/>
                  </a:lnTo>
                  <a:lnTo>
                    <a:pt x="514743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7065" y="2859150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0" y="70231"/>
                  </a:moveTo>
                  <a:lnTo>
                    <a:pt x="5147437" y="70231"/>
                  </a:lnTo>
                  <a:lnTo>
                    <a:pt x="5147437" y="0"/>
                  </a:lnTo>
                  <a:lnTo>
                    <a:pt x="5428488" y="280924"/>
                  </a:lnTo>
                  <a:lnTo>
                    <a:pt x="5147437" y="561975"/>
                  </a:lnTo>
                  <a:lnTo>
                    <a:pt x="5147437" y="491744"/>
                  </a:lnTo>
                  <a:lnTo>
                    <a:pt x="0" y="491744"/>
                  </a:lnTo>
                  <a:lnTo>
                    <a:pt x="0" y="70231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57827" y="2899663"/>
            <a:ext cx="2081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Unknown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5500" y="2846450"/>
            <a:ext cx="9072880" cy="1205865"/>
            <a:chOff x="825500" y="2846450"/>
            <a:chExt cx="9072880" cy="1205865"/>
          </a:xfrm>
        </p:grpSpPr>
        <p:sp>
          <p:nvSpPr>
            <p:cNvPr id="26" name="object 26"/>
            <p:cNvSpPr/>
            <p:nvPr/>
          </p:nvSpPr>
          <p:spPr>
            <a:xfrm>
              <a:off x="838200" y="2859150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3525266" y="0"/>
                  </a:moveTo>
                  <a:lnTo>
                    <a:pt x="93662" y="0"/>
                  </a:lnTo>
                  <a:lnTo>
                    <a:pt x="57205" y="7356"/>
                  </a:lnTo>
                  <a:lnTo>
                    <a:pt x="27433" y="27416"/>
                  </a:lnTo>
                  <a:lnTo>
                    <a:pt x="7360" y="57167"/>
                  </a:lnTo>
                  <a:lnTo>
                    <a:pt x="0" y="93599"/>
                  </a:lnTo>
                  <a:lnTo>
                    <a:pt x="0" y="468249"/>
                  </a:lnTo>
                  <a:lnTo>
                    <a:pt x="7360" y="504753"/>
                  </a:lnTo>
                  <a:lnTo>
                    <a:pt x="27433" y="534543"/>
                  </a:lnTo>
                  <a:lnTo>
                    <a:pt x="57205" y="554616"/>
                  </a:lnTo>
                  <a:lnTo>
                    <a:pt x="93662" y="561975"/>
                  </a:lnTo>
                  <a:lnTo>
                    <a:pt x="3525266" y="561975"/>
                  </a:lnTo>
                  <a:lnTo>
                    <a:pt x="3561697" y="554616"/>
                  </a:lnTo>
                  <a:lnTo>
                    <a:pt x="3591448" y="534543"/>
                  </a:lnTo>
                  <a:lnTo>
                    <a:pt x="3611508" y="504753"/>
                  </a:lnTo>
                  <a:lnTo>
                    <a:pt x="3618865" y="468249"/>
                  </a:lnTo>
                  <a:lnTo>
                    <a:pt x="3618865" y="93599"/>
                  </a:lnTo>
                  <a:lnTo>
                    <a:pt x="3611508" y="57167"/>
                  </a:lnTo>
                  <a:lnTo>
                    <a:pt x="3591448" y="27416"/>
                  </a:lnTo>
                  <a:lnTo>
                    <a:pt x="3561697" y="7356"/>
                  </a:lnTo>
                  <a:lnTo>
                    <a:pt x="35252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200" y="2859150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0" y="93599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3525266" y="0"/>
                  </a:lnTo>
                  <a:lnTo>
                    <a:pt x="3561697" y="7356"/>
                  </a:lnTo>
                  <a:lnTo>
                    <a:pt x="3591448" y="27416"/>
                  </a:lnTo>
                  <a:lnTo>
                    <a:pt x="3611508" y="57167"/>
                  </a:lnTo>
                  <a:lnTo>
                    <a:pt x="3618865" y="93599"/>
                  </a:lnTo>
                  <a:lnTo>
                    <a:pt x="3618865" y="468249"/>
                  </a:lnTo>
                  <a:lnTo>
                    <a:pt x="3611508" y="504753"/>
                  </a:lnTo>
                  <a:lnTo>
                    <a:pt x="3591448" y="534543"/>
                  </a:lnTo>
                  <a:lnTo>
                    <a:pt x="3561697" y="554616"/>
                  </a:lnTo>
                  <a:lnTo>
                    <a:pt x="3525266" y="561975"/>
                  </a:lnTo>
                  <a:lnTo>
                    <a:pt x="93662" y="561975"/>
                  </a:lnTo>
                  <a:lnTo>
                    <a:pt x="57205" y="554616"/>
                  </a:lnTo>
                  <a:lnTo>
                    <a:pt x="27433" y="534543"/>
                  </a:lnTo>
                  <a:lnTo>
                    <a:pt x="7360" y="504753"/>
                  </a:lnTo>
                  <a:lnTo>
                    <a:pt x="0" y="468249"/>
                  </a:lnTo>
                  <a:lnTo>
                    <a:pt x="0" y="935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7065" y="3477259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5147437" y="0"/>
                  </a:moveTo>
                  <a:lnTo>
                    <a:pt x="5147437" y="70231"/>
                  </a:lnTo>
                  <a:lnTo>
                    <a:pt x="0" y="70231"/>
                  </a:lnTo>
                  <a:lnTo>
                    <a:pt x="0" y="491744"/>
                  </a:lnTo>
                  <a:lnTo>
                    <a:pt x="5147437" y="491744"/>
                  </a:lnTo>
                  <a:lnTo>
                    <a:pt x="5147437" y="561975"/>
                  </a:lnTo>
                  <a:lnTo>
                    <a:pt x="5428488" y="281050"/>
                  </a:lnTo>
                  <a:lnTo>
                    <a:pt x="514743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7065" y="3477259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0" y="70231"/>
                  </a:moveTo>
                  <a:lnTo>
                    <a:pt x="5147437" y="70231"/>
                  </a:lnTo>
                  <a:lnTo>
                    <a:pt x="5147437" y="0"/>
                  </a:lnTo>
                  <a:lnTo>
                    <a:pt x="5428488" y="281050"/>
                  </a:lnTo>
                  <a:lnTo>
                    <a:pt x="5147437" y="561975"/>
                  </a:lnTo>
                  <a:lnTo>
                    <a:pt x="5147437" y="491744"/>
                  </a:lnTo>
                  <a:lnTo>
                    <a:pt x="0" y="491744"/>
                  </a:lnTo>
                  <a:lnTo>
                    <a:pt x="0" y="70231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57827" y="3518153"/>
            <a:ext cx="2318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Unassigned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25500" y="3464559"/>
            <a:ext cx="9072880" cy="1205865"/>
            <a:chOff x="825500" y="3464559"/>
            <a:chExt cx="9072880" cy="1205865"/>
          </a:xfrm>
        </p:grpSpPr>
        <p:sp>
          <p:nvSpPr>
            <p:cNvPr id="32" name="object 32"/>
            <p:cNvSpPr/>
            <p:nvPr/>
          </p:nvSpPr>
          <p:spPr>
            <a:xfrm>
              <a:off x="838200" y="3477259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3525266" y="0"/>
                  </a:moveTo>
                  <a:lnTo>
                    <a:pt x="93662" y="0"/>
                  </a:lnTo>
                  <a:lnTo>
                    <a:pt x="57205" y="7375"/>
                  </a:lnTo>
                  <a:lnTo>
                    <a:pt x="27433" y="27479"/>
                  </a:lnTo>
                  <a:lnTo>
                    <a:pt x="7360" y="57275"/>
                  </a:lnTo>
                  <a:lnTo>
                    <a:pt x="0" y="93725"/>
                  </a:lnTo>
                  <a:lnTo>
                    <a:pt x="0" y="468375"/>
                  </a:lnTo>
                  <a:lnTo>
                    <a:pt x="7360" y="504807"/>
                  </a:lnTo>
                  <a:lnTo>
                    <a:pt x="27433" y="534558"/>
                  </a:lnTo>
                  <a:lnTo>
                    <a:pt x="57205" y="554618"/>
                  </a:lnTo>
                  <a:lnTo>
                    <a:pt x="93662" y="561975"/>
                  </a:lnTo>
                  <a:lnTo>
                    <a:pt x="3525266" y="561975"/>
                  </a:lnTo>
                  <a:lnTo>
                    <a:pt x="3561697" y="554618"/>
                  </a:lnTo>
                  <a:lnTo>
                    <a:pt x="3591448" y="534558"/>
                  </a:lnTo>
                  <a:lnTo>
                    <a:pt x="3611508" y="504807"/>
                  </a:lnTo>
                  <a:lnTo>
                    <a:pt x="3618865" y="468375"/>
                  </a:lnTo>
                  <a:lnTo>
                    <a:pt x="3618865" y="93725"/>
                  </a:lnTo>
                  <a:lnTo>
                    <a:pt x="3611508" y="57275"/>
                  </a:lnTo>
                  <a:lnTo>
                    <a:pt x="3591448" y="27479"/>
                  </a:lnTo>
                  <a:lnTo>
                    <a:pt x="3561697" y="7375"/>
                  </a:lnTo>
                  <a:lnTo>
                    <a:pt x="35252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3477259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0" y="93725"/>
                  </a:moveTo>
                  <a:lnTo>
                    <a:pt x="7360" y="57275"/>
                  </a:lnTo>
                  <a:lnTo>
                    <a:pt x="27433" y="27479"/>
                  </a:lnTo>
                  <a:lnTo>
                    <a:pt x="57205" y="7375"/>
                  </a:lnTo>
                  <a:lnTo>
                    <a:pt x="93662" y="0"/>
                  </a:lnTo>
                  <a:lnTo>
                    <a:pt x="3525266" y="0"/>
                  </a:lnTo>
                  <a:lnTo>
                    <a:pt x="3561697" y="7375"/>
                  </a:lnTo>
                  <a:lnTo>
                    <a:pt x="3591448" y="27479"/>
                  </a:lnTo>
                  <a:lnTo>
                    <a:pt x="3611508" y="57275"/>
                  </a:lnTo>
                  <a:lnTo>
                    <a:pt x="3618865" y="93725"/>
                  </a:lnTo>
                  <a:lnTo>
                    <a:pt x="3618865" y="468375"/>
                  </a:lnTo>
                  <a:lnTo>
                    <a:pt x="3611508" y="504807"/>
                  </a:lnTo>
                  <a:lnTo>
                    <a:pt x="3591448" y="534558"/>
                  </a:lnTo>
                  <a:lnTo>
                    <a:pt x="3561697" y="554618"/>
                  </a:lnTo>
                  <a:lnTo>
                    <a:pt x="3525266" y="561975"/>
                  </a:lnTo>
                  <a:lnTo>
                    <a:pt x="93662" y="561975"/>
                  </a:lnTo>
                  <a:lnTo>
                    <a:pt x="57205" y="554618"/>
                  </a:lnTo>
                  <a:lnTo>
                    <a:pt x="27433" y="534558"/>
                  </a:lnTo>
                  <a:lnTo>
                    <a:pt x="7360" y="504807"/>
                  </a:lnTo>
                  <a:lnTo>
                    <a:pt x="0" y="468375"/>
                  </a:lnTo>
                  <a:lnTo>
                    <a:pt x="0" y="937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7065" y="4095495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5147437" y="0"/>
                  </a:moveTo>
                  <a:lnTo>
                    <a:pt x="5147437" y="70230"/>
                  </a:lnTo>
                  <a:lnTo>
                    <a:pt x="0" y="70230"/>
                  </a:lnTo>
                  <a:lnTo>
                    <a:pt x="0" y="491680"/>
                  </a:lnTo>
                  <a:lnTo>
                    <a:pt x="5147437" y="491680"/>
                  </a:lnTo>
                  <a:lnTo>
                    <a:pt x="5147437" y="561924"/>
                  </a:lnTo>
                  <a:lnTo>
                    <a:pt x="5428488" y="280923"/>
                  </a:lnTo>
                  <a:lnTo>
                    <a:pt x="514743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57065" y="4095495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0" y="70230"/>
                  </a:moveTo>
                  <a:lnTo>
                    <a:pt x="5147437" y="70230"/>
                  </a:lnTo>
                  <a:lnTo>
                    <a:pt x="5147437" y="0"/>
                  </a:lnTo>
                  <a:lnTo>
                    <a:pt x="5428488" y="280923"/>
                  </a:lnTo>
                  <a:lnTo>
                    <a:pt x="5147437" y="561924"/>
                  </a:lnTo>
                  <a:lnTo>
                    <a:pt x="5147437" y="491680"/>
                  </a:lnTo>
                  <a:lnTo>
                    <a:pt x="0" y="491680"/>
                  </a:lnTo>
                  <a:lnTo>
                    <a:pt x="0" y="70230"/>
                  </a:lnTo>
                  <a:close/>
                </a:path>
              </a:pathLst>
            </a:custGeom>
            <a:ln w="25399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57827" y="4136542"/>
            <a:ext cx="2981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Complex data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structures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25500" y="4082795"/>
            <a:ext cx="9072880" cy="1205865"/>
            <a:chOff x="825500" y="4082795"/>
            <a:chExt cx="9072880" cy="1205865"/>
          </a:xfrm>
        </p:grpSpPr>
        <p:sp>
          <p:nvSpPr>
            <p:cNvPr id="38" name="object 38"/>
            <p:cNvSpPr/>
            <p:nvPr/>
          </p:nvSpPr>
          <p:spPr>
            <a:xfrm>
              <a:off x="838200" y="4095495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3525266" y="0"/>
                  </a:moveTo>
                  <a:lnTo>
                    <a:pt x="93662" y="0"/>
                  </a:lnTo>
                  <a:lnTo>
                    <a:pt x="57205" y="7356"/>
                  </a:lnTo>
                  <a:lnTo>
                    <a:pt x="27433" y="27416"/>
                  </a:lnTo>
                  <a:lnTo>
                    <a:pt x="7360" y="57167"/>
                  </a:lnTo>
                  <a:lnTo>
                    <a:pt x="0" y="93598"/>
                  </a:lnTo>
                  <a:lnTo>
                    <a:pt x="0" y="468261"/>
                  </a:lnTo>
                  <a:lnTo>
                    <a:pt x="7360" y="504718"/>
                  </a:lnTo>
                  <a:lnTo>
                    <a:pt x="27433" y="534490"/>
                  </a:lnTo>
                  <a:lnTo>
                    <a:pt x="57205" y="554563"/>
                  </a:lnTo>
                  <a:lnTo>
                    <a:pt x="93662" y="561924"/>
                  </a:lnTo>
                  <a:lnTo>
                    <a:pt x="3525266" y="561924"/>
                  </a:lnTo>
                  <a:lnTo>
                    <a:pt x="3561697" y="554563"/>
                  </a:lnTo>
                  <a:lnTo>
                    <a:pt x="3591448" y="534490"/>
                  </a:lnTo>
                  <a:lnTo>
                    <a:pt x="3611508" y="504718"/>
                  </a:lnTo>
                  <a:lnTo>
                    <a:pt x="3618865" y="468261"/>
                  </a:lnTo>
                  <a:lnTo>
                    <a:pt x="3618865" y="93598"/>
                  </a:lnTo>
                  <a:lnTo>
                    <a:pt x="3611508" y="57167"/>
                  </a:lnTo>
                  <a:lnTo>
                    <a:pt x="3591448" y="27416"/>
                  </a:lnTo>
                  <a:lnTo>
                    <a:pt x="3561697" y="7356"/>
                  </a:lnTo>
                  <a:lnTo>
                    <a:pt x="35252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8200" y="4095495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0" y="93598"/>
                  </a:moveTo>
                  <a:lnTo>
                    <a:pt x="7360" y="57167"/>
                  </a:lnTo>
                  <a:lnTo>
                    <a:pt x="27433" y="27416"/>
                  </a:lnTo>
                  <a:lnTo>
                    <a:pt x="57205" y="7356"/>
                  </a:lnTo>
                  <a:lnTo>
                    <a:pt x="93662" y="0"/>
                  </a:lnTo>
                  <a:lnTo>
                    <a:pt x="3525266" y="0"/>
                  </a:lnTo>
                  <a:lnTo>
                    <a:pt x="3561697" y="7356"/>
                  </a:lnTo>
                  <a:lnTo>
                    <a:pt x="3591448" y="27416"/>
                  </a:lnTo>
                  <a:lnTo>
                    <a:pt x="3611508" y="57167"/>
                  </a:lnTo>
                  <a:lnTo>
                    <a:pt x="3618865" y="93598"/>
                  </a:lnTo>
                  <a:lnTo>
                    <a:pt x="3618865" y="468261"/>
                  </a:lnTo>
                  <a:lnTo>
                    <a:pt x="3611508" y="504718"/>
                  </a:lnTo>
                  <a:lnTo>
                    <a:pt x="3591448" y="534490"/>
                  </a:lnTo>
                  <a:lnTo>
                    <a:pt x="3561697" y="554563"/>
                  </a:lnTo>
                  <a:lnTo>
                    <a:pt x="3525266" y="561924"/>
                  </a:lnTo>
                  <a:lnTo>
                    <a:pt x="93662" y="561924"/>
                  </a:lnTo>
                  <a:lnTo>
                    <a:pt x="57205" y="554563"/>
                  </a:lnTo>
                  <a:lnTo>
                    <a:pt x="27433" y="534490"/>
                  </a:lnTo>
                  <a:lnTo>
                    <a:pt x="7360" y="504718"/>
                  </a:lnTo>
                  <a:lnTo>
                    <a:pt x="0" y="468261"/>
                  </a:lnTo>
                  <a:lnTo>
                    <a:pt x="0" y="9359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7065" y="4713617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5147437" y="0"/>
                  </a:moveTo>
                  <a:lnTo>
                    <a:pt x="5147437" y="70243"/>
                  </a:lnTo>
                  <a:lnTo>
                    <a:pt x="0" y="70243"/>
                  </a:lnTo>
                  <a:lnTo>
                    <a:pt x="0" y="491718"/>
                  </a:lnTo>
                  <a:lnTo>
                    <a:pt x="5147437" y="491718"/>
                  </a:lnTo>
                  <a:lnTo>
                    <a:pt x="5147437" y="561962"/>
                  </a:lnTo>
                  <a:lnTo>
                    <a:pt x="5428488" y="280987"/>
                  </a:lnTo>
                  <a:lnTo>
                    <a:pt x="514743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57065" y="4713617"/>
              <a:ext cx="5428615" cy="561975"/>
            </a:xfrm>
            <a:custGeom>
              <a:avLst/>
              <a:gdLst/>
              <a:ahLst/>
              <a:cxnLst/>
              <a:rect l="l" t="t" r="r" b="b"/>
              <a:pathLst>
                <a:path w="5428615" h="561975">
                  <a:moveTo>
                    <a:pt x="0" y="70243"/>
                  </a:moveTo>
                  <a:lnTo>
                    <a:pt x="5147437" y="70243"/>
                  </a:lnTo>
                  <a:lnTo>
                    <a:pt x="5147437" y="0"/>
                  </a:lnTo>
                  <a:lnTo>
                    <a:pt x="5428488" y="280987"/>
                  </a:lnTo>
                  <a:lnTo>
                    <a:pt x="5147437" y="561962"/>
                  </a:lnTo>
                  <a:lnTo>
                    <a:pt x="5147437" y="491718"/>
                  </a:lnTo>
                  <a:lnTo>
                    <a:pt x="0" y="491718"/>
                  </a:lnTo>
                  <a:lnTo>
                    <a:pt x="0" y="70243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57827" y="4754676"/>
            <a:ext cx="2287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spc="-5" dirty="0">
                <a:latin typeface="Tahoma"/>
                <a:cs typeface="Tahoma"/>
              </a:rPr>
              <a:t>Unique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identifiers.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25500" y="4700917"/>
            <a:ext cx="3644265" cy="587375"/>
            <a:chOff x="825500" y="4700917"/>
            <a:chExt cx="3644265" cy="587375"/>
          </a:xfrm>
        </p:grpSpPr>
        <p:sp>
          <p:nvSpPr>
            <p:cNvPr id="44" name="object 44"/>
            <p:cNvSpPr/>
            <p:nvPr/>
          </p:nvSpPr>
          <p:spPr>
            <a:xfrm>
              <a:off x="838200" y="4713617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3525266" y="0"/>
                  </a:moveTo>
                  <a:lnTo>
                    <a:pt x="93662" y="0"/>
                  </a:lnTo>
                  <a:lnTo>
                    <a:pt x="57205" y="7360"/>
                  </a:lnTo>
                  <a:lnTo>
                    <a:pt x="27433" y="27433"/>
                  </a:lnTo>
                  <a:lnTo>
                    <a:pt x="7360" y="57205"/>
                  </a:lnTo>
                  <a:lnTo>
                    <a:pt x="0" y="93662"/>
                  </a:lnTo>
                  <a:lnTo>
                    <a:pt x="0" y="468299"/>
                  </a:lnTo>
                  <a:lnTo>
                    <a:pt x="7360" y="504756"/>
                  </a:lnTo>
                  <a:lnTo>
                    <a:pt x="27433" y="534528"/>
                  </a:lnTo>
                  <a:lnTo>
                    <a:pt x="57205" y="554601"/>
                  </a:lnTo>
                  <a:lnTo>
                    <a:pt x="93662" y="561962"/>
                  </a:lnTo>
                  <a:lnTo>
                    <a:pt x="3525266" y="561962"/>
                  </a:lnTo>
                  <a:lnTo>
                    <a:pt x="3561697" y="554601"/>
                  </a:lnTo>
                  <a:lnTo>
                    <a:pt x="3591448" y="534528"/>
                  </a:lnTo>
                  <a:lnTo>
                    <a:pt x="3611508" y="504756"/>
                  </a:lnTo>
                  <a:lnTo>
                    <a:pt x="3618865" y="468299"/>
                  </a:lnTo>
                  <a:lnTo>
                    <a:pt x="3618865" y="93662"/>
                  </a:lnTo>
                  <a:lnTo>
                    <a:pt x="3611508" y="57205"/>
                  </a:lnTo>
                  <a:lnTo>
                    <a:pt x="3591448" y="27433"/>
                  </a:lnTo>
                  <a:lnTo>
                    <a:pt x="3561697" y="7360"/>
                  </a:lnTo>
                  <a:lnTo>
                    <a:pt x="35252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38200" y="4713617"/>
              <a:ext cx="3618865" cy="561975"/>
            </a:xfrm>
            <a:custGeom>
              <a:avLst/>
              <a:gdLst/>
              <a:ahLst/>
              <a:cxnLst/>
              <a:rect l="l" t="t" r="r" b="b"/>
              <a:pathLst>
                <a:path w="3618865" h="561975">
                  <a:moveTo>
                    <a:pt x="0" y="93662"/>
                  </a:moveTo>
                  <a:lnTo>
                    <a:pt x="7360" y="57205"/>
                  </a:lnTo>
                  <a:lnTo>
                    <a:pt x="27433" y="27433"/>
                  </a:lnTo>
                  <a:lnTo>
                    <a:pt x="57205" y="7360"/>
                  </a:lnTo>
                  <a:lnTo>
                    <a:pt x="93662" y="0"/>
                  </a:lnTo>
                  <a:lnTo>
                    <a:pt x="3525266" y="0"/>
                  </a:lnTo>
                  <a:lnTo>
                    <a:pt x="3561697" y="7360"/>
                  </a:lnTo>
                  <a:lnTo>
                    <a:pt x="3591448" y="27433"/>
                  </a:lnTo>
                  <a:lnTo>
                    <a:pt x="3611508" y="57205"/>
                  </a:lnTo>
                  <a:lnTo>
                    <a:pt x="3618865" y="93662"/>
                  </a:lnTo>
                  <a:lnTo>
                    <a:pt x="3618865" y="468299"/>
                  </a:lnTo>
                  <a:lnTo>
                    <a:pt x="3611508" y="504756"/>
                  </a:lnTo>
                  <a:lnTo>
                    <a:pt x="3591448" y="534528"/>
                  </a:lnTo>
                  <a:lnTo>
                    <a:pt x="3561697" y="554601"/>
                  </a:lnTo>
                  <a:lnTo>
                    <a:pt x="3525266" y="561962"/>
                  </a:lnTo>
                  <a:lnTo>
                    <a:pt x="93662" y="561962"/>
                  </a:lnTo>
                  <a:lnTo>
                    <a:pt x="57205" y="554601"/>
                  </a:lnTo>
                  <a:lnTo>
                    <a:pt x="27433" y="534528"/>
                  </a:lnTo>
                  <a:lnTo>
                    <a:pt x="7360" y="504756"/>
                  </a:lnTo>
                  <a:lnTo>
                    <a:pt x="0" y="468299"/>
                  </a:lnTo>
                  <a:lnTo>
                    <a:pt x="0" y="9366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839214" y="845055"/>
            <a:ext cx="1615440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49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Number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String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Boolean  Null  Und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fined 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Object 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Symbol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83" y="579831"/>
            <a:ext cx="117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Operators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091" y="1415668"/>
            <a:ext cx="1110615" cy="555625"/>
          </a:xfrm>
          <a:custGeom>
            <a:avLst/>
            <a:gdLst/>
            <a:ahLst/>
            <a:cxnLst/>
            <a:rect l="l" t="t" r="r" b="b"/>
            <a:pathLst>
              <a:path w="1110615" h="555625">
                <a:moveTo>
                  <a:pt x="1054887" y="0"/>
                </a:moveTo>
                <a:lnTo>
                  <a:pt x="55511" y="0"/>
                </a:lnTo>
                <a:lnTo>
                  <a:pt x="33904" y="4369"/>
                </a:lnTo>
                <a:lnTo>
                  <a:pt x="16259" y="16287"/>
                </a:lnTo>
                <a:lnTo>
                  <a:pt x="4362" y="33968"/>
                </a:lnTo>
                <a:lnTo>
                  <a:pt x="0" y="55625"/>
                </a:lnTo>
                <a:lnTo>
                  <a:pt x="0" y="499744"/>
                </a:lnTo>
                <a:lnTo>
                  <a:pt x="4362" y="521329"/>
                </a:lnTo>
                <a:lnTo>
                  <a:pt x="16259" y="538972"/>
                </a:lnTo>
                <a:lnTo>
                  <a:pt x="33904" y="550876"/>
                </a:lnTo>
                <a:lnTo>
                  <a:pt x="55511" y="555243"/>
                </a:lnTo>
                <a:lnTo>
                  <a:pt x="1054887" y="555243"/>
                </a:lnTo>
                <a:lnTo>
                  <a:pt x="1076471" y="550876"/>
                </a:lnTo>
                <a:lnTo>
                  <a:pt x="1094114" y="538972"/>
                </a:lnTo>
                <a:lnTo>
                  <a:pt x="1106018" y="521329"/>
                </a:lnTo>
                <a:lnTo>
                  <a:pt x="1110386" y="499744"/>
                </a:lnTo>
                <a:lnTo>
                  <a:pt x="1110386" y="55625"/>
                </a:lnTo>
                <a:lnTo>
                  <a:pt x="1106018" y="33968"/>
                </a:lnTo>
                <a:lnTo>
                  <a:pt x="1094114" y="16287"/>
                </a:lnTo>
                <a:lnTo>
                  <a:pt x="1076471" y="4369"/>
                </a:lnTo>
                <a:lnTo>
                  <a:pt x="105488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1296" y="1563115"/>
            <a:ext cx="822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Arit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metic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6415" y="1958212"/>
            <a:ext cx="1024890" cy="719455"/>
            <a:chOff x="526415" y="1958212"/>
            <a:chExt cx="1024890" cy="719455"/>
          </a:xfrm>
        </p:grpSpPr>
        <p:sp>
          <p:nvSpPr>
            <p:cNvPr id="6" name="object 6"/>
            <p:cNvSpPr/>
            <p:nvPr/>
          </p:nvSpPr>
          <p:spPr>
            <a:xfrm>
              <a:off x="539115" y="1970912"/>
              <a:ext cx="111125" cy="416559"/>
            </a:xfrm>
            <a:custGeom>
              <a:avLst/>
              <a:gdLst/>
              <a:ahLst/>
              <a:cxnLst/>
              <a:rect l="l" t="t" r="r" b="b"/>
              <a:pathLst>
                <a:path w="111125" h="416560">
                  <a:moveTo>
                    <a:pt x="0" y="0"/>
                  </a:moveTo>
                  <a:lnTo>
                    <a:pt x="0" y="416306"/>
                  </a:lnTo>
                  <a:lnTo>
                    <a:pt x="111036" y="416306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151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827" y="0"/>
                  </a:moveTo>
                  <a:lnTo>
                    <a:pt x="55524" y="0"/>
                  </a:lnTo>
                  <a:lnTo>
                    <a:pt x="33914" y="4349"/>
                  </a:lnTo>
                  <a:lnTo>
                    <a:pt x="16265" y="16224"/>
                  </a:lnTo>
                  <a:lnTo>
                    <a:pt x="4364" y="33861"/>
                  </a:lnTo>
                  <a:lnTo>
                    <a:pt x="0" y="55499"/>
                  </a:lnTo>
                  <a:lnTo>
                    <a:pt x="0" y="499618"/>
                  </a:lnTo>
                  <a:lnTo>
                    <a:pt x="4364" y="521202"/>
                  </a:lnTo>
                  <a:lnTo>
                    <a:pt x="16265" y="538845"/>
                  </a:lnTo>
                  <a:lnTo>
                    <a:pt x="33914" y="550749"/>
                  </a:lnTo>
                  <a:lnTo>
                    <a:pt x="55524" y="555117"/>
                  </a:lnTo>
                  <a:lnTo>
                    <a:pt x="832827" y="555117"/>
                  </a:lnTo>
                  <a:lnTo>
                    <a:pt x="854411" y="550749"/>
                  </a:lnTo>
                  <a:lnTo>
                    <a:pt x="872055" y="538845"/>
                  </a:lnTo>
                  <a:lnTo>
                    <a:pt x="883959" y="521202"/>
                  </a:lnTo>
                  <a:lnTo>
                    <a:pt x="888326" y="499618"/>
                  </a:lnTo>
                  <a:lnTo>
                    <a:pt x="888326" y="55499"/>
                  </a:lnTo>
                  <a:lnTo>
                    <a:pt x="883959" y="33861"/>
                  </a:lnTo>
                  <a:lnTo>
                    <a:pt x="872055" y="16224"/>
                  </a:lnTo>
                  <a:lnTo>
                    <a:pt x="854411" y="4349"/>
                  </a:lnTo>
                  <a:lnTo>
                    <a:pt x="83282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151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9"/>
                  </a:moveTo>
                  <a:lnTo>
                    <a:pt x="4364" y="33861"/>
                  </a:lnTo>
                  <a:lnTo>
                    <a:pt x="16265" y="16224"/>
                  </a:lnTo>
                  <a:lnTo>
                    <a:pt x="33914" y="4349"/>
                  </a:lnTo>
                  <a:lnTo>
                    <a:pt x="55524" y="0"/>
                  </a:lnTo>
                  <a:lnTo>
                    <a:pt x="832827" y="0"/>
                  </a:lnTo>
                  <a:lnTo>
                    <a:pt x="854411" y="4349"/>
                  </a:lnTo>
                  <a:lnTo>
                    <a:pt x="872055" y="16224"/>
                  </a:lnTo>
                  <a:lnTo>
                    <a:pt x="883959" y="33861"/>
                  </a:lnTo>
                  <a:lnTo>
                    <a:pt x="888326" y="55499"/>
                  </a:lnTo>
                  <a:lnTo>
                    <a:pt x="888326" y="499618"/>
                  </a:lnTo>
                  <a:lnTo>
                    <a:pt x="883959" y="521202"/>
                  </a:lnTo>
                  <a:lnTo>
                    <a:pt x="872055" y="538845"/>
                  </a:lnTo>
                  <a:lnTo>
                    <a:pt x="854411" y="550749"/>
                  </a:lnTo>
                  <a:lnTo>
                    <a:pt x="832827" y="555117"/>
                  </a:lnTo>
                  <a:lnTo>
                    <a:pt x="55524" y="555117"/>
                  </a:lnTo>
                  <a:lnTo>
                    <a:pt x="33914" y="550749"/>
                  </a:lnTo>
                  <a:lnTo>
                    <a:pt x="16265" y="538845"/>
                  </a:lnTo>
                  <a:lnTo>
                    <a:pt x="4364" y="521202"/>
                  </a:lnTo>
                  <a:lnTo>
                    <a:pt x="0" y="499618"/>
                  </a:lnTo>
                  <a:lnTo>
                    <a:pt x="0" y="55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0623" y="2257425"/>
            <a:ext cx="546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+,-,*,/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6415" y="1958212"/>
            <a:ext cx="1024890" cy="1413510"/>
            <a:chOff x="526415" y="1958212"/>
            <a:chExt cx="1024890" cy="1413510"/>
          </a:xfrm>
        </p:grpSpPr>
        <p:sp>
          <p:nvSpPr>
            <p:cNvPr id="11" name="object 11"/>
            <p:cNvSpPr/>
            <p:nvPr/>
          </p:nvSpPr>
          <p:spPr>
            <a:xfrm>
              <a:off x="539115" y="1970912"/>
              <a:ext cx="111125" cy="1110615"/>
            </a:xfrm>
            <a:custGeom>
              <a:avLst/>
              <a:gdLst/>
              <a:ahLst/>
              <a:cxnLst/>
              <a:rect l="l" t="t" r="r" b="b"/>
              <a:pathLst>
                <a:path w="111125" h="1110614">
                  <a:moveTo>
                    <a:pt x="0" y="0"/>
                  </a:moveTo>
                  <a:lnTo>
                    <a:pt x="0" y="1110361"/>
                  </a:lnTo>
                  <a:lnTo>
                    <a:pt x="111036" y="111036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151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827" y="0"/>
                  </a:moveTo>
                  <a:lnTo>
                    <a:pt x="55524" y="0"/>
                  </a:lnTo>
                  <a:lnTo>
                    <a:pt x="33914" y="4367"/>
                  </a:lnTo>
                  <a:lnTo>
                    <a:pt x="16265" y="16271"/>
                  </a:lnTo>
                  <a:lnTo>
                    <a:pt x="4364" y="33914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64" y="521275"/>
                  </a:lnTo>
                  <a:lnTo>
                    <a:pt x="16265" y="538956"/>
                  </a:lnTo>
                  <a:lnTo>
                    <a:pt x="33914" y="550874"/>
                  </a:lnTo>
                  <a:lnTo>
                    <a:pt x="55524" y="555244"/>
                  </a:lnTo>
                  <a:lnTo>
                    <a:pt x="832827" y="555244"/>
                  </a:lnTo>
                  <a:lnTo>
                    <a:pt x="854411" y="550874"/>
                  </a:lnTo>
                  <a:lnTo>
                    <a:pt x="872055" y="538956"/>
                  </a:lnTo>
                  <a:lnTo>
                    <a:pt x="883959" y="521275"/>
                  </a:lnTo>
                  <a:lnTo>
                    <a:pt x="888326" y="499617"/>
                  </a:lnTo>
                  <a:lnTo>
                    <a:pt x="888326" y="55498"/>
                  </a:lnTo>
                  <a:lnTo>
                    <a:pt x="883959" y="33914"/>
                  </a:lnTo>
                  <a:lnTo>
                    <a:pt x="872055" y="16271"/>
                  </a:lnTo>
                  <a:lnTo>
                    <a:pt x="854411" y="4367"/>
                  </a:lnTo>
                  <a:lnTo>
                    <a:pt x="83282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151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8"/>
                  </a:moveTo>
                  <a:lnTo>
                    <a:pt x="4364" y="33914"/>
                  </a:lnTo>
                  <a:lnTo>
                    <a:pt x="16265" y="16271"/>
                  </a:lnTo>
                  <a:lnTo>
                    <a:pt x="33914" y="4367"/>
                  </a:lnTo>
                  <a:lnTo>
                    <a:pt x="55524" y="0"/>
                  </a:lnTo>
                  <a:lnTo>
                    <a:pt x="832827" y="0"/>
                  </a:lnTo>
                  <a:lnTo>
                    <a:pt x="854411" y="4367"/>
                  </a:lnTo>
                  <a:lnTo>
                    <a:pt x="872055" y="16271"/>
                  </a:lnTo>
                  <a:lnTo>
                    <a:pt x="883959" y="33914"/>
                  </a:lnTo>
                  <a:lnTo>
                    <a:pt x="888326" y="55498"/>
                  </a:lnTo>
                  <a:lnTo>
                    <a:pt x="888326" y="499617"/>
                  </a:lnTo>
                  <a:lnTo>
                    <a:pt x="883959" y="521275"/>
                  </a:lnTo>
                  <a:lnTo>
                    <a:pt x="872055" y="538956"/>
                  </a:lnTo>
                  <a:lnTo>
                    <a:pt x="854411" y="550874"/>
                  </a:lnTo>
                  <a:lnTo>
                    <a:pt x="832827" y="555244"/>
                  </a:lnTo>
                  <a:lnTo>
                    <a:pt x="55524" y="555244"/>
                  </a:lnTo>
                  <a:lnTo>
                    <a:pt x="33914" y="550874"/>
                  </a:lnTo>
                  <a:lnTo>
                    <a:pt x="16265" y="538956"/>
                  </a:lnTo>
                  <a:lnTo>
                    <a:pt x="4364" y="521275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0915" y="2951479"/>
            <a:ext cx="4483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**,%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6415" y="1958212"/>
            <a:ext cx="1024890" cy="2107565"/>
            <a:chOff x="526415" y="1958212"/>
            <a:chExt cx="1024890" cy="2107565"/>
          </a:xfrm>
        </p:grpSpPr>
        <p:sp>
          <p:nvSpPr>
            <p:cNvPr id="16" name="object 16"/>
            <p:cNvSpPr/>
            <p:nvPr/>
          </p:nvSpPr>
          <p:spPr>
            <a:xfrm>
              <a:off x="539115" y="1970912"/>
              <a:ext cx="111125" cy="1804670"/>
            </a:xfrm>
            <a:custGeom>
              <a:avLst/>
              <a:gdLst/>
              <a:ahLst/>
              <a:cxnLst/>
              <a:rect l="l" t="t" r="r" b="b"/>
              <a:pathLst>
                <a:path w="111125" h="1804670">
                  <a:moveTo>
                    <a:pt x="0" y="0"/>
                  </a:moveTo>
                  <a:lnTo>
                    <a:pt x="0" y="1804289"/>
                  </a:lnTo>
                  <a:lnTo>
                    <a:pt x="111036" y="1804289"/>
                  </a:lnTo>
                </a:path>
              </a:pathLst>
            </a:custGeom>
            <a:ln w="25399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151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827" y="0"/>
                  </a:moveTo>
                  <a:lnTo>
                    <a:pt x="55524" y="0"/>
                  </a:lnTo>
                  <a:lnTo>
                    <a:pt x="33914" y="4369"/>
                  </a:lnTo>
                  <a:lnTo>
                    <a:pt x="16265" y="16287"/>
                  </a:lnTo>
                  <a:lnTo>
                    <a:pt x="4364" y="33968"/>
                  </a:lnTo>
                  <a:lnTo>
                    <a:pt x="0" y="55625"/>
                  </a:lnTo>
                  <a:lnTo>
                    <a:pt x="0" y="499744"/>
                  </a:lnTo>
                  <a:lnTo>
                    <a:pt x="4364" y="521329"/>
                  </a:lnTo>
                  <a:lnTo>
                    <a:pt x="16265" y="538972"/>
                  </a:lnTo>
                  <a:lnTo>
                    <a:pt x="33914" y="550876"/>
                  </a:lnTo>
                  <a:lnTo>
                    <a:pt x="55524" y="555243"/>
                  </a:lnTo>
                  <a:lnTo>
                    <a:pt x="832827" y="555243"/>
                  </a:lnTo>
                  <a:lnTo>
                    <a:pt x="854411" y="550876"/>
                  </a:lnTo>
                  <a:lnTo>
                    <a:pt x="872055" y="538972"/>
                  </a:lnTo>
                  <a:lnTo>
                    <a:pt x="883959" y="521329"/>
                  </a:lnTo>
                  <a:lnTo>
                    <a:pt x="888326" y="499744"/>
                  </a:lnTo>
                  <a:lnTo>
                    <a:pt x="888326" y="55625"/>
                  </a:lnTo>
                  <a:lnTo>
                    <a:pt x="883959" y="33968"/>
                  </a:lnTo>
                  <a:lnTo>
                    <a:pt x="872055" y="16287"/>
                  </a:lnTo>
                  <a:lnTo>
                    <a:pt x="854411" y="4369"/>
                  </a:lnTo>
                  <a:lnTo>
                    <a:pt x="83282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0151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625"/>
                  </a:moveTo>
                  <a:lnTo>
                    <a:pt x="4364" y="33968"/>
                  </a:lnTo>
                  <a:lnTo>
                    <a:pt x="16265" y="16287"/>
                  </a:lnTo>
                  <a:lnTo>
                    <a:pt x="33914" y="4369"/>
                  </a:lnTo>
                  <a:lnTo>
                    <a:pt x="55524" y="0"/>
                  </a:lnTo>
                  <a:lnTo>
                    <a:pt x="832827" y="0"/>
                  </a:lnTo>
                  <a:lnTo>
                    <a:pt x="854411" y="4369"/>
                  </a:lnTo>
                  <a:lnTo>
                    <a:pt x="872055" y="16287"/>
                  </a:lnTo>
                  <a:lnTo>
                    <a:pt x="883959" y="33968"/>
                  </a:lnTo>
                  <a:lnTo>
                    <a:pt x="888326" y="55625"/>
                  </a:lnTo>
                  <a:lnTo>
                    <a:pt x="888326" y="499744"/>
                  </a:lnTo>
                  <a:lnTo>
                    <a:pt x="883959" y="521329"/>
                  </a:lnTo>
                  <a:lnTo>
                    <a:pt x="872055" y="538972"/>
                  </a:lnTo>
                  <a:lnTo>
                    <a:pt x="854411" y="550876"/>
                  </a:lnTo>
                  <a:lnTo>
                    <a:pt x="832827" y="555243"/>
                  </a:lnTo>
                  <a:lnTo>
                    <a:pt x="55524" y="555243"/>
                  </a:lnTo>
                  <a:lnTo>
                    <a:pt x="33914" y="550876"/>
                  </a:lnTo>
                  <a:lnTo>
                    <a:pt x="16265" y="538972"/>
                  </a:lnTo>
                  <a:lnTo>
                    <a:pt x="4364" y="521329"/>
                  </a:lnTo>
                  <a:lnTo>
                    <a:pt x="0" y="499744"/>
                  </a:lnTo>
                  <a:lnTo>
                    <a:pt x="0" y="5562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60247" y="3645484"/>
            <a:ext cx="469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++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spc="5" dirty="0">
                <a:latin typeface="Tahoma"/>
                <a:cs typeface="Tahoma"/>
              </a:rPr>
              <a:t>--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5973" y="1415668"/>
            <a:ext cx="1110615" cy="555625"/>
          </a:xfrm>
          <a:custGeom>
            <a:avLst/>
            <a:gdLst/>
            <a:ahLst/>
            <a:cxnLst/>
            <a:rect l="l" t="t" r="r" b="b"/>
            <a:pathLst>
              <a:path w="1110614" h="555625">
                <a:moveTo>
                  <a:pt x="1054862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499744"/>
                </a:lnTo>
                <a:lnTo>
                  <a:pt x="4369" y="521329"/>
                </a:lnTo>
                <a:lnTo>
                  <a:pt x="16287" y="538972"/>
                </a:lnTo>
                <a:lnTo>
                  <a:pt x="33968" y="550876"/>
                </a:lnTo>
                <a:lnTo>
                  <a:pt x="55625" y="555243"/>
                </a:lnTo>
                <a:lnTo>
                  <a:pt x="1054862" y="555243"/>
                </a:lnTo>
                <a:lnTo>
                  <a:pt x="1076499" y="550876"/>
                </a:lnTo>
                <a:lnTo>
                  <a:pt x="1094136" y="538972"/>
                </a:lnTo>
                <a:lnTo>
                  <a:pt x="1106011" y="521329"/>
                </a:lnTo>
                <a:lnTo>
                  <a:pt x="1110360" y="499744"/>
                </a:lnTo>
                <a:lnTo>
                  <a:pt x="1110360" y="55625"/>
                </a:lnTo>
                <a:lnTo>
                  <a:pt x="1106011" y="33968"/>
                </a:lnTo>
                <a:lnTo>
                  <a:pt x="1094136" y="16287"/>
                </a:lnTo>
                <a:lnTo>
                  <a:pt x="1076499" y="4369"/>
                </a:lnTo>
                <a:lnTo>
                  <a:pt x="1054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04492" y="1563115"/>
            <a:ext cx="9321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Assignment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14398" y="1958212"/>
            <a:ext cx="1024890" cy="719455"/>
            <a:chOff x="1914398" y="1958212"/>
            <a:chExt cx="1024890" cy="719455"/>
          </a:xfrm>
        </p:grpSpPr>
        <p:sp>
          <p:nvSpPr>
            <p:cNvPr id="23" name="object 23"/>
            <p:cNvSpPr/>
            <p:nvPr/>
          </p:nvSpPr>
          <p:spPr>
            <a:xfrm>
              <a:off x="1927098" y="1970912"/>
              <a:ext cx="111125" cy="416559"/>
            </a:xfrm>
            <a:custGeom>
              <a:avLst/>
              <a:gdLst/>
              <a:ahLst/>
              <a:cxnLst/>
              <a:rect l="l" t="t" r="r" b="b"/>
              <a:pathLst>
                <a:path w="111125" h="416560">
                  <a:moveTo>
                    <a:pt x="0" y="0"/>
                  </a:moveTo>
                  <a:lnTo>
                    <a:pt x="0" y="416306"/>
                  </a:lnTo>
                  <a:lnTo>
                    <a:pt x="110997" y="416306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8096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9" y="0"/>
                  </a:moveTo>
                  <a:lnTo>
                    <a:pt x="55499" y="0"/>
                  </a:lnTo>
                  <a:lnTo>
                    <a:pt x="33914" y="4349"/>
                  </a:lnTo>
                  <a:lnTo>
                    <a:pt x="16271" y="16224"/>
                  </a:lnTo>
                  <a:lnTo>
                    <a:pt x="4367" y="33861"/>
                  </a:lnTo>
                  <a:lnTo>
                    <a:pt x="0" y="55499"/>
                  </a:lnTo>
                  <a:lnTo>
                    <a:pt x="0" y="499618"/>
                  </a:lnTo>
                  <a:lnTo>
                    <a:pt x="4367" y="521202"/>
                  </a:lnTo>
                  <a:lnTo>
                    <a:pt x="16271" y="538845"/>
                  </a:lnTo>
                  <a:lnTo>
                    <a:pt x="33914" y="550749"/>
                  </a:lnTo>
                  <a:lnTo>
                    <a:pt x="55499" y="555117"/>
                  </a:lnTo>
                  <a:lnTo>
                    <a:pt x="832739" y="555117"/>
                  </a:lnTo>
                  <a:lnTo>
                    <a:pt x="854376" y="550749"/>
                  </a:lnTo>
                  <a:lnTo>
                    <a:pt x="872013" y="538845"/>
                  </a:lnTo>
                  <a:lnTo>
                    <a:pt x="883888" y="521202"/>
                  </a:lnTo>
                  <a:lnTo>
                    <a:pt x="888238" y="499618"/>
                  </a:lnTo>
                  <a:lnTo>
                    <a:pt x="888238" y="55499"/>
                  </a:lnTo>
                  <a:lnTo>
                    <a:pt x="883888" y="33861"/>
                  </a:lnTo>
                  <a:lnTo>
                    <a:pt x="872013" y="16224"/>
                  </a:lnTo>
                  <a:lnTo>
                    <a:pt x="854376" y="4349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8096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9"/>
                  </a:moveTo>
                  <a:lnTo>
                    <a:pt x="4367" y="33861"/>
                  </a:lnTo>
                  <a:lnTo>
                    <a:pt x="16271" y="16224"/>
                  </a:lnTo>
                  <a:lnTo>
                    <a:pt x="33914" y="4349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76" y="4349"/>
                  </a:lnTo>
                  <a:lnTo>
                    <a:pt x="872013" y="16224"/>
                  </a:lnTo>
                  <a:lnTo>
                    <a:pt x="883888" y="33861"/>
                  </a:lnTo>
                  <a:lnTo>
                    <a:pt x="888238" y="55499"/>
                  </a:lnTo>
                  <a:lnTo>
                    <a:pt x="888238" y="499618"/>
                  </a:lnTo>
                  <a:lnTo>
                    <a:pt x="883888" y="521202"/>
                  </a:lnTo>
                  <a:lnTo>
                    <a:pt x="872013" y="538845"/>
                  </a:lnTo>
                  <a:lnTo>
                    <a:pt x="854376" y="550749"/>
                  </a:lnTo>
                  <a:lnTo>
                    <a:pt x="832739" y="555117"/>
                  </a:lnTo>
                  <a:lnTo>
                    <a:pt x="55499" y="555117"/>
                  </a:lnTo>
                  <a:lnTo>
                    <a:pt x="33914" y="550749"/>
                  </a:lnTo>
                  <a:lnTo>
                    <a:pt x="16271" y="538845"/>
                  </a:lnTo>
                  <a:lnTo>
                    <a:pt x="4367" y="521202"/>
                  </a:lnTo>
                  <a:lnTo>
                    <a:pt x="0" y="499618"/>
                  </a:lnTo>
                  <a:lnTo>
                    <a:pt x="0" y="55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05252" y="2257425"/>
            <a:ext cx="155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14398" y="1958212"/>
            <a:ext cx="1024890" cy="1413510"/>
            <a:chOff x="1914398" y="1958212"/>
            <a:chExt cx="1024890" cy="1413510"/>
          </a:xfrm>
        </p:grpSpPr>
        <p:sp>
          <p:nvSpPr>
            <p:cNvPr id="28" name="object 28"/>
            <p:cNvSpPr/>
            <p:nvPr/>
          </p:nvSpPr>
          <p:spPr>
            <a:xfrm>
              <a:off x="1927098" y="1970912"/>
              <a:ext cx="111125" cy="1110615"/>
            </a:xfrm>
            <a:custGeom>
              <a:avLst/>
              <a:gdLst/>
              <a:ahLst/>
              <a:cxnLst/>
              <a:rect l="l" t="t" r="r" b="b"/>
              <a:pathLst>
                <a:path w="111125" h="1110614">
                  <a:moveTo>
                    <a:pt x="0" y="0"/>
                  </a:moveTo>
                  <a:lnTo>
                    <a:pt x="0" y="1110361"/>
                  </a:lnTo>
                  <a:lnTo>
                    <a:pt x="110997" y="111036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38096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9" y="0"/>
                  </a:moveTo>
                  <a:lnTo>
                    <a:pt x="55499" y="0"/>
                  </a:lnTo>
                  <a:lnTo>
                    <a:pt x="33914" y="4367"/>
                  </a:lnTo>
                  <a:lnTo>
                    <a:pt x="16271" y="16271"/>
                  </a:lnTo>
                  <a:lnTo>
                    <a:pt x="4367" y="33914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67" y="521275"/>
                  </a:lnTo>
                  <a:lnTo>
                    <a:pt x="16271" y="538956"/>
                  </a:lnTo>
                  <a:lnTo>
                    <a:pt x="33914" y="550874"/>
                  </a:lnTo>
                  <a:lnTo>
                    <a:pt x="55499" y="555244"/>
                  </a:lnTo>
                  <a:lnTo>
                    <a:pt x="832739" y="555244"/>
                  </a:lnTo>
                  <a:lnTo>
                    <a:pt x="854376" y="550874"/>
                  </a:lnTo>
                  <a:lnTo>
                    <a:pt x="872013" y="538956"/>
                  </a:lnTo>
                  <a:lnTo>
                    <a:pt x="883888" y="521275"/>
                  </a:lnTo>
                  <a:lnTo>
                    <a:pt x="888238" y="499617"/>
                  </a:lnTo>
                  <a:lnTo>
                    <a:pt x="888238" y="55498"/>
                  </a:lnTo>
                  <a:lnTo>
                    <a:pt x="883888" y="33914"/>
                  </a:lnTo>
                  <a:lnTo>
                    <a:pt x="872013" y="16271"/>
                  </a:lnTo>
                  <a:lnTo>
                    <a:pt x="854376" y="4367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38096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8"/>
                  </a:moveTo>
                  <a:lnTo>
                    <a:pt x="4367" y="33914"/>
                  </a:lnTo>
                  <a:lnTo>
                    <a:pt x="16271" y="16271"/>
                  </a:lnTo>
                  <a:lnTo>
                    <a:pt x="33914" y="4367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76" y="4367"/>
                  </a:lnTo>
                  <a:lnTo>
                    <a:pt x="872013" y="16271"/>
                  </a:lnTo>
                  <a:lnTo>
                    <a:pt x="883888" y="33914"/>
                  </a:lnTo>
                  <a:lnTo>
                    <a:pt x="888238" y="55498"/>
                  </a:lnTo>
                  <a:lnTo>
                    <a:pt x="888238" y="499617"/>
                  </a:lnTo>
                  <a:lnTo>
                    <a:pt x="883888" y="521275"/>
                  </a:lnTo>
                  <a:lnTo>
                    <a:pt x="872013" y="538956"/>
                  </a:lnTo>
                  <a:lnTo>
                    <a:pt x="854376" y="550874"/>
                  </a:lnTo>
                  <a:lnTo>
                    <a:pt x="832739" y="555244"/>
                  </a:lnTo>
                  <a:lnTo>
                    <a:pt x="55499" y="555244"/>
                  </a:lnTo>
                  <a:lnTo>
                    <a:pt x="33914" y="550874"/>
                  </a:lnTo>
                  <a:lnTo>
                    <a:pt x="16271" y="538956"/>
                  </a:lnTo>
                  <a:lnTo>
                    <a:pt x="4367" y="521275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16276" y="2951479"/>
            <a:ext cx="534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+=,-=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14398" y="1958212"/>
            <a:ext cx="1024890" cy="2107565"/>
            <a:chOff x="1914398" y="1958212"/>
            <a:chExt cx="1024890" cy="2107565"/>
          </a:xfrm>
        </p:grpSpPr>
        <p:sp>
          <p:nvSpPr>
            <p:cNvPr id="33" name="object 33"/>
            <p:cNvSpPr/>
            <p:nvPr/>
          </p:nvSpPr>
          <p:spPr>
            <a:xfrm>
              <a:off x="1927098" y="1970912"/>
              <a:ext cx="111125" cy="1804670"/>
            </a:xfrm>
            <a:custGeom>
              <a:avLst/>
              <a:gdLst/>
              <a:ahLst/>
              <a:cxnLst/>
              <a:rect l="l" t="t" r="r" b="b"/>
              <a:pathLst>
                <a:path w="111125" h="1804670">
                  <a:moveTo>
                    <a:pt x="0" y="0"/>
                  </a:moveTo>
                  <a:lnTo>
                    <a:pt x="0" y="1804289"/>
                  </a:lnTo>
                  <a:lnTo>
                    <a:pt x="110997" y="1804289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38096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9" y="0"/>
                  </a:moveTo>
                  <a:lnTo>
                    <a:pt x="55499" y="0"/>
                  </a:lnTo>
                  <a:lnTo>
                    <a:pt x="33914" y="4369"/>
                  </a:lnTo>
                  <a:lnTo>
                    <a:pt x="16271" y="16287"/>
                  </a:lnTo>
                  <a:lnTo>
                    <a:pt x="4367" y="33968"/>
                  </a:lnTo>
                  <a:lnTo>
                    <a:pt x="0" y="55625"/>
                  </a:lnTo>
                  <a:lnTo>
                    <a:pt x="0" y="499744"/>
                  </a:lnTo>
                  <a:lnTo>
                    <a:pt x="4367" y="521329"/>
                  </a:lnTo>
                  <a:lnTo>
                    <a:pt x="16271" y="538972"/>
                  </a:lnTo>
                  <a:lnTo>
                    <a:pt x="33914" y="550876"/>
                  </a:lnTo>
                  <a:lnTo>
                    <a:pt x="55499" y="555243"/>
                  </a:lnTo>
                  <a:lnTo>
                    <a:pt x="832739" y="555243"/>
                  </a:lnTo>
                  <a:lnTo>
                    <a:pt x="854376" y="550876"/>
                  </a:lnTo>
                  <a:lnTo>
                    <a:pt x="872013" y="538972"/>
                  </a:lnTo>
                  <a:lnTo>
                    <a:pt x="883888" y="521329"/>
                  </a:lnTo>
                  <a:lnTo>
                    <a:pt x="888238" y="499744"/>
                  </a:lnTo>
                  <a:lnTo>
                    <a:pt x="888238" y="55625"/>
                  </a:lnTo>
                  <a:lnTo>
                    <a:pt x="883888" y="33968"/>
                  </a:lnTo>
                  <a:lnTo>
                    <a:pt x="872013" y="16287"/>
                  </a:lnTo>
                  <a:lnTo>
                    <a:pt x="854376" y="4369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38096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625"/>
                  </a:moveTo>
                  <a:lnTo>
                    <a:pt x="4367" y="33968"/>
                  </a:lnTo>
                  <a:lnTo>
                    <a:pt x="16271" y="16287"/>
                  </a:lnTo>
                  <a:lnTo>
                    <a:pt x="33914" y="4369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76" y="4369"/>
                  </a:lnTo>
                  <a:lnTo>
                    <a:pt x="872013" y="16287"/>
                  </a:lnTo>
                  <a:lnTo>
                    <a:pt x="883888" y="33968"/>
                  </a:lnTo>
                  <a:lnTo>
                    <a:pt x="888238" y="55625"/>
                  </a:lnTo>
                  <a:lnTo>
                    <a:pt x="888238" y="499744"/>
                  </a:lnTo>
                  <a:lnTo>
                    <a:pt x="883888" y="521329"/>
                  </a:lnTo>
                  <a:lnTo>
                    <a:pt x="872013" y="538972"/>
                  </a:lnTo>
                  <a:lnTo>
                    <a:pt x="854376" y="550876"/>
                  </a:lnTo>
                  <a:lnTo>
                    <a:pt x="832739" y="555243"/>
                  </a:lnTo>
                  <a:lnTo>
                    <a:pt x="55499" y="555243"/>
                  </a:lnTo>
                  <a:lnTo>
                    <a:pt x="33914" y="550876"/>
                  </a:lnTo>
                  <a:lnTo>
                    <a:pt x="16271" y="538972"/>
                  </a:lnTo>
                  <a:lnTo>
                    <a:pt x="4367" y="521329"/>
                  </a:lnTo>
                  <a:lnTo>
                    <a:pt x="0" y="499744"/>
                  </a:lnTo>
                  <a:lnTo>
                    <a:pt x="0" y="5562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29992" y="3645484"/>
            <a:ext cx="5041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*=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spc="-5" dirty="0">
                <a:latin typeface="Tahoma"/>
                <a:cs typeface="Tahoma"/>
              </a:rPr>
              <a:t>/=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14398" y="1958212"/>
            <a:ext cx="1024890" cy="2801620"/>
            <a:chOff x="1914398" y="1958212"/>
            <a:chExt cx="1024890" cy="2801620"/>
          </a:xfrm>
        </p:grpSpPr>
        <p:sp>
          <p:nvSpPr>
            <p:cNvPr id="38" name="object 38"/>
            <p:cNvSpPr/>
            <p:nvPr/>
          </p:nvSpPr>
          <p:spPr>
            <a:xfrm>
              <a:off x="1927098" y="1970912"/>
              <a:ext cx="111125" cy="2498725"/>
            </a:xfrm>
            <a:custGeom>
              <a:avLst/>
              <a:gdLst/>
              <a:ahLst/>
              <a:cxnLst/>
              <a:rect l="l" t="t" r="r" b="b"/>
              <a:pathLst>
                <a:path w="111125" h="2498725">
                  <a:moveTo>
                    <a:pt x="0" y="0"/>
                  </a:moveTo>
                  <a:lnTo>
                    <a:pt x="0" y="2498267"/>
                  </a:lnTo>
                  <a:lnTo>
                    <a:pt x="110997" y="2498267"/>
                  </a:lnTo>
                </a:path>
              </a:pathLst>
            </a:custGeom>
            <a:ln w="25399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8096" y="4191634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9" y="0"/>
                  </a:moveTo>
                  <a:lnTo>
                    <a:pt x="55499" y="0"/>
                  </a:lnTo>
                  <a:lnTo>
                    <a:pt x="33914" y="4349"/>
                  </a:lnTo>
                  <a:lnTo>
                    <a:pt x="16271" y="16224"/>
                  </a:lnTo>
                  <a:lnTo>
                    <a:pt x="4367" y="33861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67" y="521227"/>
                  </a:lnTo>
                  <a:lnTo>
                    <a:pt x="16271" y="538876"/>
                  </a:lnTo>
                  <a:lnTo>
                    <a:pt x="33914" y="550777"/>
                  </a:lnTo>
                  <a:lnTo>
                    <a:pt x="55499" y="555142"/>
                  </a:lnTo>
                  <a:lnTo>
                    <a:pt x="832739" y="555142"/>
                  </a:lnTo>
                  <a:lnTo>
                    <a:pt x="854376" y="550777"/>
                  </a:lnTo>
                  <a:lnTo>
                    <a:pt x="872013" y="538876"/>
                  </a:lnTo>
                  <a:lnTo>
                    <a:pt x="883888" y="521227"/>
                  </a:lnTo>
                  <a:lnTo>
                    <a:pt x="888238" y="499617"/>
                  </a:lnTo>
                  <a:lnTo>
                    <a:pt x="888238" y="55498"/>
                  </a:lnTo>
                  <a:lnTo>
                    <a:pt x="883888" y="33861"/>
                  </a:lnTo>
                  <a:lnTo>
                    <a:pt x="872013" y="16224"/>
                  </a:lnTo>
                  <a:lnTo>
                    <a:pt x="854376" y="4349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38096" y="4191634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8"/>
                  </a:moveTo>
                  <a:lnTo>
                    <a:pt x="4367" y="33861"/>
                  </a:lnTo>
                  <a:lnTo>
                    <a:pt x="16271" y="16224"/>
                  </a:lnTo>
                  <a:lnTo>
                    <a:pt x="33914" y="4349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76" y="4349"/>
                  </a:lnTo>
                  <a:lnTo>
                    <a:pt x="872013" y="16224"/>
                  </a:lnTo>
                  <a:lnTo>
                    <a:pt x="883888" y="33861"/>
                  </a:lnTo>
                  <a:lnTo>
                    <a:pt x="888238" y="55498"/>
                  </a:lnTo>
                  <a:lnTo>
                    <a:pt x="888238" y="499617"/>
                  </a:lnTo>
                  <a:lnTo>
                    <a:pt x="883888" y="521227"/>
                  </a:lnTo>
                  <a:lnTo>
                    <a:pt x="872013" y="538876"/>
                  </a:lnTo>
                  <a:lnTo>
                    <a:pt x="854376" y="550777"/>
                  </a:lnTo>
                  <a:lnTo>
                    <a:pt x="832739" y="555142"/>
                  </a:lnTo>
                  <a:lnTo>
                    <a:pt x="55499" y="555142"/>
                  </a:lnTo>
                  <a:lnTo>
                    <a:pt x="33914" y="550777"/>
                  </a:lnTo>
                  <a:lnTo>
                    <a:pt x="16271" y="538876"/>
                  </a:lnTo>
                  <a:lnTo>
                    <a:pt x="4367" y="521227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129408" y="4339844"/>
            <a:ext cx="706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%</a:t>
            </a:r>
            <a:r>
              <a:rPr sz="1400" spc="-5" dirty="0">
                <a:latin typeface="Tahoma"/>
                <a:cs typeface="Tahoma"/>
              </a:rPr>
              <a:t>=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**=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03955" y="1415668"/>
            <a:ext cx="1110615" cy="555625"/>
          </a:xfrm>
          <a:custGeom>
            <a:avLst/>
            <a:gdLst/>
            <a:ahLst/>
            <a:cxnLst/>
            <a:rect l="l" t="t" r="r" b="b"/>
            <a:pathLst>
              <a:path w="1110614" h="555625">
                <a:moveTo>
                  <a:pt x="1054861" y="0"/>
                </a:moveTo>
                <a:lnTo>
                  <a:pt x="55498" y="0"/>
                </a:lnTo>
                <a:lnTo>
                  <a:pt x="33914" y="4369"/>
                </a:lnTo>
                <a:lnTo>
                  <a:pt x="16271" y="16287"/>
                </a:lnTo>
                <a:lnTo>
                  <a:pt x="4367" y="33968"/>
                </a:lnTo>
                <a:lnTo>
                  <a:pt x="0" y="55625"/>
                </a:lnTo>
                <a:lnTo>
                  <a:pt x="0" y="499744"/>
                </a:lnTo>
                <a:lnTo>
                  <a:pt x="4367" y="521329"/>
                </a:lnTo>
                <a:lnTo>
                  <a:pt x="16271" y="538972"/>
                </a:lnTo>
                <a:lnTo>
                  <a:pt x="33914" y="550876"/>
                </a:lnTo>
                <a:lnTo>
                  <a:pt x="55498" y="555243"/>
                </a:lnTo>
                <a:lnTo>
                  <a:pt x="1054861" y="555243"/>
                </a:lnTo>
                <a:lnTo>
                  <a:pt x="1076446" y="550876"/>
                </a:lnTo>
                <a:lnTo>
                  <a:pt x="1094089" y="538972"/>
                </a:lnTo>
                <a:lnTo>
                  <a:pt x="1105993" y="521329"/>
                </a:lnTo>
                <a:lnTo>
                  <a:pt x="1110360" y="499744"/>
                </a:lnTo>
                <a:lnTo>
                  <a:pt x="1110360" y="55625"/>
                </a:lnTo>
                <a:lnTo>
                  <a:pt x="1105993" y="33968"/>
                </a:lnTo>
                <a:lnTo>
                  <a:pt x="1094089" y="16287"/>
                </a:lnTo>
                <a:lnTo>
                  <a:pt x="1076446" y="4369"/>
                </a:lnTo>
                <a:lnTo>
                  <a:pt x="105486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515359" y="1563115"/>
            <a:ext cx="487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02253" y="1958212"/>
            <a:ext cx="1024890" cy="719455"/>
            <a:chOff x="3302253" y="1958212"/>
            <a:chExt cx="1024890" cy="719455"/>
          </a:xfrm>
        </p:grpSpPr>
        <p:sp>
          <p:nvSpPr>
            <p:cNvPr id="45" name="object 45"/>
            <p:cNvSpPr/>
            <p:nvPr/>
          </p:nvSpPr>
          <p:spPr>
            <a:xfrm>
              <a:off x="3314953" y="1970912"/>
              <a:ext cx="111125" cy="416559"/>
            </a:xfrm>
            <a:custGeom>
              <a:avLst/>
              <a:gdLst/>
              <a:ahLst/>
              <a:cxnLst/>
              <a:rect l="l" t="t" r="r" b="b"/>
              <a:pathLst>
                <a:path w="111125" h="416560">
                  <a:moveTo>
                    <a:pt x="0" y="0"/>
                  </a:moveTo>
                  <a:lnTo>
                    <a:pt x="0" y="416306"/>
                  </a:lnTo>
                  <a:lnTo>
                    <a:pt x="111125" y="416306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6078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8" y="0"/>
                  </a:moveTo>
                  <a:lnTo>
                    <a:pt x="55499" y="0"/>
                  </a:lnTo>
                  <a:lnTo>
                    <a:pt x="33861" y="4349"/>
                  </a:lnTo>
                  <a:lnTo>
                    <a:pt x="16224" y="16224"/>
                  </a:lnTo>
                  <a:lnTo>
                    <a:pt x="4349" y="33861"/>
                  </a:lnTo>
                  <a:lnTo>
                    <a:pt x="0" y="55499"/>
                  </a:lnTo>
                  <a:lnTo>
                    <a:pt x="0" y="499618"/>
                  </a:lnTo>
                  <a:lnTo>
                    <a:pt x="4349" y="521202"/>
                  </a:lnTo>
                  <a:lnTo>
                    <a:pt x="16224" y="538845"/>
                  </a:lnTo>
                  <a:lnTo>
                    <a:pt x="33861" y="550749"/>
                  </a:lnTo>
                  <a:lnTo>
                    <a:pt x="55499" y="555117"/>
                  </a:lnTo>
                  <a:lnTo>
                    <a:pt x="832738" y="555117"/>
                  </a:lnTo>
                  <a:lnTo>
                    <a:pt x="854323" y="550749"/>
                  </a:lnTo>
                  <a:lnTo>
                    <a:pt x="871966" y="538845"/>
                  </a:lnTo>
                  <a:lnTo>
                    <a:pt x="883870" y="521202"/>
                  </a:lnTo>
                  <a:lnTo>
                    <a:pt x="888238" y="499618"/>
                  </a:lnTo>
                  <a:lnTo>
                    <a:pt x="888238" y="55499"/>
                  </a:lnTo>
                  <a:lnTo>
                    <a:pt x="883870" y="33861"/>
                  </a:lnTo>
                  <a:lnTo>
                    <a:pt x="871966" y="16224"/>
                  </a:lnTo>
                  <a:lnTo>
                    <a:pt x="854323" y="4349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6078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9"/>
                  </a:moveTo>
                  <a:lnTo>
                    <a:pt x="4349" y="33861"/>
                  </a:lnTo>
                  <a:lnTo>
                    <a:pt x="16224" y="16224"/>
                  </a:lnTo>
                  <a:lnTo>
                    <a:pt x="33861" y="4349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23" y="4349"/>
                  </a:lnTo>
                  <a:lnTo>
                    <a:pt x="871966" y="16224"/>
                  </a:lnTo>
                  <a:lnTo>
                    <a:pt x="883870" y="33861"/>
                  </a:lnTo>
                  <a:lnTo>
                    <a:pt x="888238" y="55499"/>
                  </a:lnTo>
                  <a:lnTo>
                    <a:pt x="888238" y="499618"/>
                  </a:lnTo>
                  <a:lnTo>
                    <a:pt x="883870" y="521202"/>
                  </a:lnTo>
                  <a:lnTo>
                    <a:pt x="871966" y="538845"/>
                  </a:lnTo>
                  <a:lnTo>
                    <a:pt x="854323" y="550749"/>
                  </a:lnTo>
                  <a:lnTo>
                    <a:pt x="832738" y="555117"/>
                  </a:lnTo>
                  <a:lnTo>
                    <a:pt x="55499" y="555117"/>
                  </a:lnTo>
                  <a:lnTo>
                    <a:pt x="33861" y="550749"/>
                  </a:lnTo>
                  <a:lnTo>
                    <a:pt x="16224" y="538845"/>
                  </a:lnTo>
                  <a:lnTo>
                    <a:pt x="4349" y="521202"/>
                  </a:lnTo>
                  <a:lnTo>
                    <a:pt x="0" y="499618"/>
                  </a:lnTo>
                  <a:lnTo>
                    <a:pt x="0" y="55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793616" y="2257425"/>
            <a:ext cx="155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+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02253" y="1958212"/>
            <a:ext cx="1024890" cy="1413510"/>
            <a:chOff x="3302253" y="1958212"/>
            <a:chExt cx="1024890" cy="1413510"/>
          </a:xfrm>
        </p:grpSpPr>
        <p:sp>
          <p:nvSpPr>
            <p:cNvPr id="50" name="object 50"/>
            <p:cNvSpPr/>
            <p:nvPr/>
          </p:nvSpPr>
          <p:spPr>
            <a:xfrm>
              <a:off x="3314953" y="1970912"/>
              <a:ext cx="111125" cy="1110615"/>
            </a:xfrm>
            <a:custGeom>
              <a:avLst/>
              <a:gdLst/>
              <a:ahLst/>
              <a:cxnLst/>
              <a:rect l="l" t="t" r="r" b="b"/>
              <a:pathLst>
                <a:path w="111125" h="1110614">
                  <a:moveTo>
                    <a:pt x="0" y="0"/>
                  </a:moveTo>
                  <a:lnTo>
                    <a:pt x="0" y="1110361"/>
                  </a:lnTo>
                  <a:lnTo>
                    <a:pt x="111125" y="111036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6078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8" y="0"/>
                  </a:moveTo>
                  <a:lnTo>
                    <a:pt x="55499" y="0"/>
                  </a:lnTo>
                  <a:lnTo>
                    <a:pt x="33861" y="4367"/>
                  </a:lnTo>
                  <a:lnTo>
                    <a:pt x="16224" y="16271"/>
                  </a:lnTo>
                  <a:lnTo>
                    <a:pt x="4349" y="33914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49" y="521275"/>
                  </a:lnTo>
                  <a:lnTo>
                    <a:pt x="16224" y="538956"/>
                  </a:lnTo>
                  <a:lnTo>
                    <a:pt x="33861" y="550874"/>
                  </a:lnTo>
                  <a:lnTo>
                    <a:pt x="55499" y="555244"/>
                  </a:lnTo>
                  <a:lnTo>
                    <a:pt x="832738" y="555244"/>
                  </a:lnTo>
                  <a:lnTo>
                    <a:pt x="854323" y="550874"/>
                  </a:lnTo>
                  <a:lnTo>
                    <a:pt x="871966" y="538956"/>
                  </a:lnTo>
                  <a:lnTo>
                    <a:pt x="883870" y="521275"/>
                  </a:lnTo>
                  <a:lnTo>
                    <a:pt x="888238" y="499617"/>
                  </a:lnTo>
                  <a:lnTo>
                    <a:pt x="888238" y="55498"/>
                  </a:lnTo>
                  <a:lnTo>
                    <a:pt x="883870" y="33914"/>
                  </a:lnTo>
                  <a:lnTo>
                    <a:pt x="871966" y="16271"/>
                  </a:lnTo>
                  <a:lnTo>
                    <a:pt x="854323" y="4367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6078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8"/>
                  </a:moveTo>
                  <a:lnTo>
                    <a:pt x="4349" y="33914"/>
                  </a:lnTo>
                  <a:lnTo>
                    <a:pt x="16224" y="16271"/>
                  </a:lnTo>
                  <a:lnTo>
                    <a:pt x="33861" y="4367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23" y="4367"/>
                  </a:lnTo>
                  <a:lnTo>
                    <a:pt x="871966" y="16271"/>
                  </a:lnTo>
                  <a:lnTo>
                    <a:pt x="883870" y="33914"/>
                  </a:lnTo>
                  <a:lnTo>
                    <a:pt x="888238" y="55498"/>
                  </a:lnTo>
                  <a:lnTo>
                    <a:pt x="888238" y="499617"/>
                  </a:lnTo>
                  <a:lnTo>
                    <a:pt x="883870" y="521275"/>
                  </a:lnTo>
                  <a:lnTo>
                    <a:pt x="871966" y="538956"/>
                  </a:lnTo>
                  <a:lnTo>
                    <a:pt x="854323" y="550874"/>
                  </a:lnTo>
                  <a:lnTo>
                    <a:pt x="832738" y="555244"/>
                  </a:lnTo>
                  <a:lnTo>
                    <a:pt x="55499" y="555244"/>
                  </a:lnTo>
                  <a:lnTo>
                    <a:pt x="33861" y="550874"/>
                  </a:lnTo>
                  <a:lnTo>
                    <a:pt x="16224" y="538956"/>
                  </a:lnTo>
                  <a:lnTo>
                    <a:pt x="4349" y="521275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28084" y="2951479"/>
            <a:ext cx="284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+=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91939" y="1415668"/>
            <a:ext cx="1110615" cy="555625"/>
          </a:xfrm>
          <a:custGeom>
            <a:avLst/>
            <a:gdLst/>
            <a:ahLst/>
            <a:cxnLst/>
            <a:rect l="l" t="t" r="r" b="b"/>
            <a:pathLst>
              <a:path w="1110614" h="555625">
                <a:moveTo>
                  <a:pt x="1054735" y="0"/>
                </a:moveTo>
                <a:lnTo>
                  <a:pt x="55499" y="0"/>
                </a:lnTo>
                <a:lnTo>
                  <a:pt x="33861" y="4369"/>
                </a:lnTo>
                <a:lnTo>
                  <a:pt x="16224" y="16287"/>
                </a:lnTo>
                <a:lnTo>
                  <a:pt x="4349" y="33968"/>
                </a:lnTo>
                <a:lnTo>
                  <a:pt x="0" y="55625"/>
                </a:lnTo>
                <a:lnTo>
                  <a:pt x="0" y="499744"/>
                </a:lnTo>
                <a:lnTo>
                  <a:pt x="4349" y="521329"/>
                </a:lnTo>
                <a:lnTo>
                  <a:pt x="16224" y="538972"/>
                </a:lnTo>
                <a:lnTo>
                  <a:pt x="33861" y="550876"/>
                </a:lnTo>
                <a:lnTo>
                  <a:pt x="55499" y="555243"/>
                </a:lnTo>
                <a:lnTo>
                  <a:pt x="1054735" y="555243"/>
                </a:lnTo>
                <a:lnTo>
                  <a:pt x="1076392" y="550876"/>
                </a:lnTo>
                <a:lnTo>
                  <a:pt x="1094073" y="538972"/>
                </a:lnTo>
                <a:lnTo>
                  <a:pt x="1105991" y="521329"/>
                </a:lnTo>
                <a:lnTo>
                  <a:pt x="1110361" y="499744"/>
                </a:lnTo>
                <a:lnTo>
                  <a:pt x="1110361" y="55625"/>
                </a:lnTo>
                <a:lnTo>
                  <a:pt x="1105991" y="33968"/>
                </a:lnTo>
                <a:lnTo>
                  <a:pt x="1094073" y="16287"/>
                </a:lnTo>
                <a:lnTo>
                  <a:pt x="1076392" y="4369"/>
                </a:lnTo>
                <a:lnTo>
                  <a:pt x="10547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671821" y="1563115"/>
            <a:ext cx="953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Compa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690236" y="1958212"/>
            <a:ext cx="1024890" cy="719455"/>
            <a:chOff x="4690236" y="1958212"/>
            <a:chExt cx="1024890" cy="719455"/>
          </a:xfrm>
        </p:grpSpPr>
        <p:sp>
          <p:nvSpPr>
            <p:cNvPr id="57" name="object 57"/>
            <p:cNvSpPr/>
            <p:nvPr/>
          </p:nvSpPr>
          <p:spPr>
            <a:xfrm>
              <a:off x="4702936" y="1970912"/>
              <a:ext cx="111125" cy="416559"/>
            </a:xfrm>
            <a:custGeom>
              <a:avLst/>
              <a:gdLst/>
              <a:ahLst/>
              <a:cxnLst/>
              <a:rect l="l" t="t" r="r" b="b"/>
              <a:pathLst>
                <a:path w="111125" h="416560">
                  <a:moveTo>
                    <a:pt x="0" y="0"/>
                  </a:moveTo>
                  <a:lnTo>
                    <a:pt x="0" y="416306"/>
                  </a:lnTo>
                  <a:lnTo>
                    <a:pt x="110998" y="416306"/>
                  </a:lnTo>
                </a:path>
              </a:pathLst>
            </a:custGeom>
            <a:ln w="25399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3934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8" y="0"/>
                  </a:moveTo>
                  <a:lnTo>
                    <a:pt x="55499" y="0"/>
                  </a:lnTo>
                  <a:lnTo>
                    <a:pt x="33914" y="4349"/>
                  </a:lnTo>
                  <a:lnTo>
                    <a:pt x="16271" y="16224"/>
                  </a:lnTo>
                  <a:lnTo>
                    <a:pt x="4367" y="33861"/>
                  </a:lnTo>
                  <a:lnTo>
                    <a:pt x="0" y="55499"/>
                  </a:lnTo>
                  <a:lnTo>
                    <a:pt x="0" y="499618"/>
                  </a:lnTo>
                  <a:lnTo>
                    <a:pt x="4367" y="521202"/>
                  </a:lnTo>
                  <a:lnTo>
                    <a:pt x="16271" y="538845"/>
                  </a:lnTo>
                  <a:lnTo>
                    <a:pt x="33914" y="550749"/>
                  </a:lnTo>
                  <a:lnTo>
                    <a:pt x="55499" y="555117"/>
                  </a:lnTo>
                  <a:lnTo>
                    <a:pt x="832738" y="555117"/>
                  </a:lnTo>
                  <a:lnTo>
                    <a:pt x="854396" y="550749"/>
                  </a:lnTo>
                  <a:lnTo>
                    <a:pt x="872077" y="538845"/>
                  </a:lnTo>
                  <a:lnTo>
                    <a:pt x="883995" y="521202"/>
                  </a:lnTo>
                  <a:lnTo>
                    <a:pt x="888364" y="499618"/>
                  </a:lnTo>
                  <a:lnTo>
                    <a:pt x="888364" y="55499"/>
                  </a:lnTo>
                  <a:lnTo>
                    <a:pt x="883995" y="33861"/>
                  </a:lnTo>
                  <a:lnTo>
                    <a:pt x="872077" y="16224"/>
                  </a:lnTo>
                  <a:lnTo>
                    <a:pt x="854396" y="4349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3934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9"/>
                  </a:moveTo>
                  <a:lnTo>
                    <a:pt x="4367" y="33861"/>
                  </a:lnTo>
                  <a:lnTo>
                    <a:pt x="16271" y="16224"/>
                  </a:lnTo>
                  <a:lnTo>
                    <a:pt x="33914" y="4349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96" y="4349"/>
                  </a:lnTo>
                  <a:lnTo>
                    <a:pt x="872077" y="16224"/>
                  </a:lnTo>
                  <a:lnTo>
                    <a:pt x="883995" y="33861"/>
                  </a:lnTo>
                  <a:lnTo>
                    <a:pt x="888364" y="55499"/>
                  </a:lnTo>
                  <a:lnTo>
                    <a:pt x="888364" y="499618"/>
                  </a:lnTo>
                  <a:lnTo>
                    <a:pt x="883995" y="521202"/>
                  </a:lnTo>
                  <a:lnTo>
                    <a:pt x="872077" y="538845"/>
                  </a:lnTo>
                  <a:lnTo>
                    <a:pt x="854396" y="550749"/>
                  </a:lnTo>
                  <a:lnTo>
                    <a:pt x="832738" y="555117"/>
                  </a:lnTo>
                  <a:lnTo>
                    <a:pt x="55499" y="555117"/>
                  </a:lnTo>
                  <a:lnTo>
                    <a:pt x="33914" y="550749"/>
                  </a:lnTo>
                  <a:lnTo>
                    <a:pt x="16271" y="538845"/>
                  </a:lnTo>
                  <a:lnTo>
                    <a:pt x="4367" y="521202"/>
                  </a:lnTo>
                  <a:lnTo>
                    <a:pt x="0" y="499618"/>
                  </a:lnTo>
                  <a:lnTo>
                    <a:pt x="0" y="55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995798" y="2257425"/>
            <a:ext cx="527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=</a:t>
            </a:r>
            <a:r>
              <a:rPr sz="1400" spc="-5" dirty="0">
                <a:latin typeface="Tahoma"/>
                <a:cs typeface="Tahoma"/>
              </a:rPr>
              <a:t>=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!=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690236" y="1958212"/>
            <a:ext cx="1024890" cy="1413510"/>
            <a:chOff x="4690236" y="1958212"/>
            <a:chExt cx="1024890" cy="1413510"/>
          </a:xfrm>
        </p:grpSpPr>
        <p:sp>
          <p:nvSpPr>
            <p:cNvPr id="62" name="object 62"/>
            <p:cNvSpPr/>
            <p:nvPr/>
          </p:nvSpPr>
          <p:spPr>
            <a:xfrm>
              <a:off x="4702936" y="1970912"/>
              <a:ext cx="111125" cy="1110615"/>
            </a:xfrm>
            <a:custGeom>
              <a:avLst/>
              <a:gdLst/>
              <a:ahLst/>
              <a:cxnLst/>
              <a:rect l="l" t="t" r="r" b="b"/>
              <a:pathLst>
                <a:path w="111125" h="1110614">
                  <a:moveTo>
                    <a:pt x="0" y="0"/>
                  </a:moveTo>
                  <a:lnTo>
                    <a:pt x="0" y="1110361"/>
                  </a:lnTo>
                  <a:lnTo>
                    <a:pt x="110998" y="111036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13934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8" y="0"/>
                  </a:moveTo>
                  <a:lnTo>
                    <a:pt x="55499" y="0"/>
                  </a:lnTo>
                  <a:lnTo>
                    <a:pt x="33914" y="4367"/>
                  </a:lnTo>
                  <a:lnTo>
                    <a:pt x="16271" y="16271"/>
                  </a:lnTo>
                  <a:lnTo>
                    <a:pt x="4367" y="33914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67" y="521275"/>
                  </a:lnTo>
                  <a:lnTo>
                    <a:pt x="16271" y="538956"/>
                  </a:lnTo>
                  <a:lnTo>
                    <a:pt x="33914" y="550874"/>
                  </a:lnTo>
                  <a:lnTo>
                    <a:pt x="55499" y="555244"/>
                  </a:lnTo>
                  <a:lnTo>
                    <a:pt x="832738" y="555244"/>
                  </a:lnTo>
                  <a:lnTo>
                    <a:pt x="854396" y="550874"/>
                  </a:lnTo>
                  <a:lnTo>
                    <a:pt x="872077" y="538956"/>
                  </a:lnTo>
                  <a:lnTo>
                    <a:pt x="883995" y="521275"/>
                  </a:lnTo>
                  <a:lnTo>
                    <a:pt x="888364" y="499617"/>
                  </a:lnTo>
                  <a:lnTo>
                    <a:pt x="888364" y="55498"/>
                  </a:lnTo>
                  <a:lnTo>
                    <a:pt x="883995" y="33914"/>
                  </a:lnTo>
                  <a:lnTo>
                    <a:pt x="872077" y="16271"/>
                  </a:lnTo>
                  <a:lnTo>
                    <a:pt x="854396" y="4367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13934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8"/>
                  </a:moveTo>
                  <a:lnTo>
                    <a:pt x="4367" y="33914"/>
                  </a:lnTo>
                  <a:lnTo>
                    <a:pt x="16271" y="16271"/>
                  </a:lnTo>
                  <a:lnTo>
                    <a:pt x="33914" y="4367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96" y="4367"/>
                  </a:lnTo>
                  <a:lnTo>
                    <a:pt x="872077" y="16271"/>
                  </a:lnTo>
                  <a:lnTo>
                    <a:pt x="883995" y="33914"/>
                  </a:lnTo>
                  <a:lnTo>
                    <a:pt x="888364" y="55498"/>
                  </a:lnTo>
                  <a:lnTo>
                    <a:pt x="888364" y="499617"/>
                  </a:lnTo>
                  <a:lnTo>
                    <a:pt x="883995" y="521275"/>
                  </a:lnTo>
                  <a:lnTo>
                    <a:pt x="872077" y="538956"/>
                  </a:lnTo>
                  <a:lnTo>
                    <a:pt x="854396" y="550874"/>
                  </a:lnTo>
                  <a:lnTo>
                    <a:pt x="832738" y="555244"/>
                  </a:lnTo>
                  <a:lnTo>
                    <a:pt x="55499" y="555244"/>
                  </a:lnTo>
                  <a:lnTo>
                    <a:pt x="33914" y="550874"/>
                  </a:lnTo>
                  <a:lnTo>
                    <a:pt x="16271" y="538956"/>
                  </a:lnTo>
                  <a:lnTo>
                    <a:pt x="4367" y="521275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866259" y="2951479"/>
            <a:ext cx="786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===,!==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690236" y="1958212"/>
            <a:ext cx="1024890" cy="2107565"/>
            <a:chOff x="4690236" y="1958212"/>
            <a:chExt cx="1024890" cy="2107565"/>
          </a:xfrm>
        </p:grpSpPr>
        <p:sp>
          <p:nvSpPr>
            <p:cNvPr id="67" name="object 67"/>
            <p:cNvSpPr/>
            <p:nvPr/>
          </p:nvSpPr>
          <p:spPr>
            <a:xfrm>
              <a:off x="4702936" y="1970912"/>
              <a:ext cx="111125" cy="1804670"/>
            </a:xfrm>
            <a:custGeom>
              <a:avLst/>
              <a:gdLst/>
              <a:ahLst/>
              <a:cxnLst/>
              <a:rect l="l" t="t" r="r" b="b"/>
              <a:pathLst>
                <a:path w="111125" h="1804670">
                  <a:moveTo>
                    <a:pt x="0" y="0"/>
                  </a:moveTo>
                  <a:lnTo>
                    <a:pt x="0" y="1804289"/>
                  </a:lnTo>
                  <a:lnTo>
                    <a:pt x="110998" y="1804289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3934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8" y="0"/>
                  </a:moveTo>
                  <a:lnTo>
                    <a:pt x="55499" y="0"/>
                  </a:lnTo>
                  <a:lnTo>
                    <a:pt x="33914" y="4369"/>
                  </a:lnTo>
                  <a:lnTo>
                    <a:pt x="16271" y="16287"/>
                  </a:lnTo>
                  <a:lnTo>
                    <a:pt x="4367" y="33968"/>
                  </a:lnTo>
                  <a:lnTo>
                    <a:pt x="0" y="55625"/>
                  </a:lnTo>
                  <a:lnTo>
                    <a:pt x="0" y="499744"/>
                  </a:lnTo>
                  <a:lnTo>
                    <a:pt x="4367" y="521329"/>
                  </a:lnTo>
                  <a:lnTo>
                    <a:pt x="16271" y="538972"/>
                  </a:lnTo>
                  <a:lnTo>
                    <a:pt x="33914" y="550876"/>
                  </a:lnTo>
                  <a:lnTo>
                    <a:pt x="55499" y="555243"/>
                  </a:lnTo>
                  <a:lnTo>
                    <a:pt x="832738" y="555243"/>
                  </a:lnTo>
                  <a:lnTo>
                    <a:pt x="854396" y="550876"/>
                  </a:lnTo>
                  <a:lnTo>
                    <a:pt x="872077" y="538972"/>
                  </a:lnTo>
                  <a:lnTo>
                    <a:pt x="883995" y="521329"/>
                  </a:lnTo>
                  <a:lnTo>
                    <a:pt x="888364" y="499744"/>
                  </a:lnTo>
                  <a:lnTo>
                    <a:pt x="888364" y="55625"/>
                  </a:lnTo>
                  <a:lnTo>
                    <a:pt x="883995" y="33968"/>
                  </a:lnTo>
                  <a:lnTo>
                    <a:pt x="872077" y="16287"/>
                  </a:lnTo>
                  <a:lnTo>
                    <a:pt x="854396" y="4369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3934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625"/>
                  </a:moveTo>
                  <a:lnTo>
                    <a:pt x="4367" y="33968"/>
                  </a:lnTo>
                  <a:lnTo>
                    <a:pt x="16271" y="16287"/>
                  </a:lnTo>
                  <a:lnTo>
                    <a:pt x="33914" y="4369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96" y="4369"/>
                  </a:lnTo>
                  <a:lnTo>
                    <a:pt x="872077" y="16287"/>
                  </a:lnTo>
                  <a:lnTo>
                    <a:pt x="883995" y="33968"/>
                  </a:lnTo>
                  <a:lnTo>
                    <a:pt x="888364" y="55625"/>
                  </a:lnTo>
                  <a:lnTo>
                    <a:pt x="888364" y="499744"/>
                  </a:lnTo>
                  <a:lnTo>
                    <a:pt x="883995" y="521329"/>
                  </a:lnTo>
                  <a:lnTo>
                    <a:pt x="872077" y="538972"/>
                  </a:lnTo>
                  <a:lnTo>
                    <a:pt x="854396" y="550876"/>
                  </a:lnTo>
                  <a:lnTo>
                    <a:pt x="832738" y="555243"/>
                  </a:lnTo>
                  <a:lnTo>
                    <a:pt x="55499" y="555243"/>
                  </a:lnTo>
                  <a:lnTo>
                    <a:pt x="33914" y="550876"/>
                  </a:lnTo>
                  <a:lnTo>
                    <a:pt x="16271" y="538972"/>
                  </a:lnTo>
                  <a:lnTo>
                    <a:pt x="4367" y="521329"/>
                  </a:lnTo>
                  <a:lnTo>
                    <a:pt x="0" y="499744"/>
                  </a:lnTo>
                  <a:lnTo>
                    <a:pt x="0" y="5562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907407" y="3549141"/>
            <a:ext cx="7048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&gt;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&lt;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&lt;</a:t>
            </a:r>
            <a:r>
              <a:rPr sz="1400" spc="-5" dirty="0">
                <a:latin typeface="Tahoma"/>
                <a:cs typeface="Tahoma"/>
              </a:rPr>
              <a:t>=</a:t>
            </a:r>
            <a:r>
              <a:rPr sz="1400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5"/>
              </a:lnSpc>
            </a:pPr>
            <a:r>
              <a:rPr sz="1400" spc="-5" dirty="0">
                <a:latin typeface="Tahoma"/>
                <a:cs typeface="Tahoma"/>
              </a:rPr>
              <a:t>&gt;=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690236" y="1958212"/>
            <a:ext cx="1024890" cy="2801620"/>
            <a:chOff x="4690236" y="1958212"/>
            <a:chExt cx="1024890" cy="2801620"/>
          </a:xfrm>
        </p:grpSpPr>
        <p:sp>
          <p:nvSpPr>
            <p:cNvPr id="72" name="object 72"/>
            <p:cNvSpPr/>
            <p:nvPr/>
          </p:nvSpPr>
          <p:spPr>
            <a:xfrm>
              <a:off x="4702936" y="1970912"/>
              <a:ext cx="111125" cy="2498725"/>
            </a:xfrm>
            <a:custGeom>
              <a:avLst/>
              <a:gdLst/>
              <a:ahLst/>
              <a:cxnLst/>
              <a:rect l="l" t="t" r="r" b="b"/>
              <a:pathLst>
                <a:path w="111125" h="2498725">
                  <a:moveTo>
                    <a:pt x="0" y="0"/>
                  </a:moveTo>
                  <a:lnTo>
                    <a:pt x="0" y="2498267"/>
                  </a:lnTo>
                  <a:lnTo>
                    <a:pt x="110998" y="2498267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13934" y="4191634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832738" y="0"/>
                  </a:moveTo>
                  <a:lnTo>
                    <a:pt x="55499" y="0"/>
                  </a:lnTo>
                  <a:lnTo>
                    <a:pt x="33914" y="4349"/>
                  </a:lnTo>
                  <a:lnTo>
                    <a:pt x="16271" y="16224"/>
                  </a:lnTo>
                  <a:lnTo>
                    <a:pt x="4367" y="33861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67" y="521227"/>
                  </a:lnTo>
                  <a:lnTo>
                    <a:pt x="16271" y="538876"/>
                  </a:lnTo>
                  <a:lnTo>
                    <a:pt x="33914" y="550777"/>
                  </a:lnTo>
                  <a:lnTo>
                    <a:pt x="55499" y="555142"/>
                  </a:lnTo>
                  <a:lnTo>
                    <a:pt x="832738" y="555142"/>
                  </a:lnTo>
                  <a:lnTo>
                    <a:pt x="854396" y="550777"/>
                  </a:lnTo>
                  <a:lnTo>
                    <a:pt x="872077" y="538876"/>
                  </a:lnTo>
                  <a:lnTo>
                    <a:pt x="883995" y="521227"/>
                  </a:lnTo>
                  <a:lnTo>
                    <a:pt x="888364" y="499617"/>
                  </a:lnTo>
                  <a:lnTo>
                    <a:pt x="888364" y="55498"/>
                  </a:lnTo>
                  <a:lnTo>
                    <a:pt x="883995" y="33861"/>
                  </a:lnTo>
                  <a:lnTo>
                    <a:pt x="872077" y="16224"/>
                  </a:lnTo>
                  <a:lnTo>
                    <a:pt x="854396" y="4349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13934" y="4191634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4" h="555625">
                  <a:moveTo>
                    <a:pt x="0" y="55498"/>
                  </a:moveTo>
                  <a:lnTo>
                    <a:pt x="4367" y="33861"/>
                  </a:lnTo>
                  <a:lnTo>
                    <a:pt x="16271" y="16224"/>
                  </a:lnTo>
                  <a:lnTo>
                    <a:pt x="33914" y="4349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96" y="4349"/>
                  </a:lnTo>
                  <a:lnTo>
                    <a:pt x="872077" y="16224"/>
                  </a:lnTo>
                  <a:lnTo>
                    <a:pt x="883995" y="33861"/>
                  </a:lnTo>
                  <a:lnTo>
                    <a:pt x="888364" y="55498"/>
                  </a:lnTo>
                  <a:lnTo>
                    <a:pt x="888364" y="499617"/>
                  </a:lnTo>
                  <a:lnTo>
                    <a:pt x="883995" y="521227"/>
                  </a:lnTo>
                  <a:lnTo>
                    <a:pt x="872077" y="538876"/>
                  </a:lnTo>
                  <a:lnTo>
                    <a:pt x="854396" y="550777"/>
                  </a:lnTo>
                  <a:lnTo>
                    <a:pt x="832738" y="555142"/>
                  </a:lnTo>
                  <a:lnTo>
                    <a:pt x="55499" y="555142"/>
                  </a:lnTo>
                  <a:lnTo>
                    <a:pt x="33914" y="550777"/>
                  </a:lnTo>
                  <a:lnTo>
                    <a:pt x="16271" y="538876"/>
                  </a:lnTo>
                  <a:lnTo>
                    <a:pt x="4367" y="521227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204586" y="4339844"/>
            <a:ext cx="109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79795" y="1415668"/>
            <a:ext cx="1110615" cy="555625"/>
          </a:xfrm>
          <a:custGeom>
            <a:avLst/>
            <a:gdLst/>
            <a:ahLst/>
            <a:cxnLst/>
            <a:rect l="l" t="t" r="r" b="b"/>
            <a:pathLst>
              <a:path w="1110615" h="555625">
                <a:moveTo>
                  <a:pt x="1054861" y="0"/>
                </a:moveTo>
                <a:lnTo>
                  <a:pt x="55499" y="0"/>
                </a:lnTo>
                <a:lnTo>
                  <a:pt x="33914" y="4369"/>
                </a:lnTo>
                <a:lnTo>
                  <a:pt x="16271" y="16287"/>
                </a:lnTo>
                <a:lnTo>
                  <a:pt x="4367" y="33968"/>
                </a:lnTo>
                <a:lnTo>
                  <a:pt x="0" y="55625"/>
                </a:lnTo>
                <a:lnTo>
                  <a:pt x="0" y="499744"/>
                </a:lnTo>
                <a:lnTo>
                  <a:pt x="4367" y="521329"/>
                </a:lnTo>
                <a:lnTo>
                  <a:pt x="16271" y="538972"/>
                </a:lnTo>
                <a:lnTo>
                  <a:pt x="33914" y="550876"/>
                </a:lnTo>
                <a:lnTo>
                  <a:pt x="55499" y="555243"/>
                </a:lnTo>
                <a:lnTo>
                  <a:pt x="1054861" y="555243"/>
                </a:lnTo>
                <a:lnTo>
                  <a:pt x="1076446" y="550876"/>
                </a:lnTo>
                <a:lnTo>
                  <a:pt x="1094089" y="538972"/>
                </a:lnTo>
                <a:lnTo>
                  <a:pt x="1105993" y="521329"/>
                </a:lnTo>
                <a:lnTo>
                  <a:pt x="1110360" y="499744"/>
                </a:lnTo>
                <a:lnTo>
                  <a:pt x="1110360" y="55625"/>
                </a:lnTo>
                <a:lnTo>
                  <a:pt x="1105993" y="33968"/>
                </a:lnTo>
                <a:lnTo>
                  <a:pt x="1094089" y="16287"/>
                </a:lnTo>
                <a:lnTo>
                  <a:pt x="1076446" y="4369"/>
                </a:lnTo>
                <a:lnTo>
                  <a:pt x="105486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251828" y="1563115"/>
            <a:ext cx="568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Logical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78220" y="1958212"/>
            <a:ext cx="1024890" cy="719455"/>
            <a:chOff x="6078220" y="1958212"/>
            <a:chExt cx="1024890" cy="719455"/>
          </a:xfrm>
        </p:grpSpPr>
        <p:sp>
          <p:nvSpPr>
            <p:cNvPr id="79" name="object 79"/>
            <p:cNvSpPr/>
            <p:nvPr/>
          </p:nvSpPr>
          <p:spPr>
            <a:xfrm>
              <a:off x="6090920" y="1970912"/>
              <a:ext cx="111125" cy="416559"/>
            </a:xfrm>
            <a:custGeom>
              <a:avLst/>
              <a:gdLst/>
              <a:ahLst/>
              <a:cxnLst/>
              <a:rect l="l" t="t" r="r" b="b"/>
              <a:pathLst>
                <a:path w="111125" h="416560">
                  <a:moveTo>
                    <a:pt x="0" y="0"/>
                  </a:moveTo>
                  <a:lnTo>
                    <a:pt x="0" y="416306"/>
                  </a:lnTo>
                  <a:lnTo>
                    <a:pt x="110997" y="416306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01918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738" y="0"/>
                  </a:moveTo>
                  <a:lnTo>
                    <a:pt x="55499" y="0"/>
                  </a:lnTo>
                  <a:lnTo>
                    <a:pt x="33914" y="4349"/>
                  </a:lnTo>
                  <a:lnTo>
                    <a:pt x="16271" y="16224"/>
                  </a:lnTo>
                  <a:lnTo>
                    <a:pt x="4367" y="33861"/>
                  </a:lnTo>
                  <a:lnTo>
                    <a:pt x="0" y="55499"/>
                  </a:lnTo>
                  <a:lnTo>
                    <a:pt x="0" y="499618"/>
                  </a:lnTo>
                  <a:lnTo>
                    <a:pt x="4367" y="521202"/>
                  </a:lnTo>
                  <a:lnTo>
                    <a:pt x="16271" y="538845"/>
                  </a:lnTo>
                  <a:lnTo>
                    <a:pt x="33914" y="550749"/>
                  </a:lnTo>
                  <a:lnTo>
                    <a:pt x="55499" y="555117"/>
                  </a:lnTo>
                  <a:lnTo>
                    <a:pt x="832738" y="555117"/>
                  </a:lnTo>
                  <a:lnTo>
                    <a:pt x="854323" y="550749"/>
                  </a:lnTo>
                  <a:lnTo>
                    <a:pt x="871966" y="538845"/>
                  </a:lnTo>
                  <a:lnTo>
                    <a:pt x="883870" y="521202"/>
                  </a:lnTo>
                  <a:lnTo>
                    <a:pt x="888238" y="499618"/>
                  </a:lnTo>
                  <a:lnTo>
                    <a:pt x="888238" y="55499"/>
                  </a:lnTo>
                  <a:lnTo>
                    <a:pt x="883870" y="33861"/>
                  </a:lnTo>
                  <a:lnTo>
                    <a:pt x="871966" y="16224"/>
                  </a:lnTo>
                  <a:lnTo>
                    <a:pt x="854323" y="4349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01918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9"/>
                  </a:moveTo>
                  <a:lnTo>
                    <a:pt x="4367" y="33861"/>
                  </a:lnTo>
                  <a:lnTo>
                    <a:pt x="16271" y="16224"/>
                  </a:lnTo>
                  <a:lnTo>
                    <a:pt x="33914" y="4349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23" y="4349"/>
                  </a:lnTo>
                  <a:lnTo>
                    <a:pt x="871966" y="16224"/>
                  </a:lnTo>
                  <a:lnTo>
                    <a:pt x="883870" y="33861"/>
                  </a:lnTo>
                  <a:lnTo>
                    <a:pt x="888238" y="55499"/>
                  </a:lnTo>
                  <a:lnTo>
                    <a:pt x="888238" y="499618"/>
                  </a:lnTo>
                  <a:lnTo>
                    <a:pt x="883870" y="521202"/>
                  </a:lnTo>
                  <a:lnTo>
                    <a:pt x="871966" y="538845"/>
                  </a:lnTo>
                  <a:lnTo>
                    <a:pt x="854323" y="550749"/>
                  </a:lnTo>
                  <a:lnTo>
                    <a:pt x="832738" y="555117"/>
                  </a:lnTo>
                  <a:lnTo>
                    <a:pt x="55499" y="555117"/>
                  </a:lnTo>
                  <a:lnTo>
                    <a:pt x="33914" y="550749"/>
                  </a:lnTo>
                  <a:lnTo>
                    <a:pt x="16271" y="538845"/>
                  </a:lnTo>
                  <a:lnTo>
                    <a:pt x="4367" y="521202"/>
                  </a:lnTo>
                  <a:lnTo>
                    <a:pt x="0" y="499618"/>
                  </a:lnTo>
                  <a:lnTo>
                    <a:pt x="0" y="55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513321" y="2257425"/>
            <a:ext cx="266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&amp;&amp;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078220" y="1958212"/>
            <a:ext cx="1024890" cy="1413510"/>
            <a:chOff x="6078220" y="1958212"/>
            <a:chExt cx="1024890" cy="1413510"/>
          </a:xfrm>
        </p:grpSpPr>
        <p:sp>
          <p:nvSpPr>
            <p:cNvPr id="84" name="object 84"/>
            <p:cNvSpPr/>
            <p:nvPr/>
          </p:nvSpPr>
          <p:spPr>
            <a:xfrm>
              <a:off x="6090920" y="1970912"/>
              <a:ext cx="111125" cy="1110615"/>
            </a:xfrm>
            <a:custGeom>
              <a:avLst/>
              <a:gdLst/>
              <a:ahLst/>
              <a:cxnLst/>
              <a:rect l="l" t="t" r="r" b="b"/>
              <a:pathLst>
                <a:path w="111125" h="1110614">
                  <a:moveTo>
                    <a:pt x="0" y="0"/>
                  </a:moveTo>
                  <a:lnTo>
                    <a:pt x="0" y="1110361"/>
                  </a:lnTo>
                  <a:lnTo>
                    <a:pt x="110997" y="111036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01918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738" y="0"/>
                  </a:moveTo>
                  <a:lnTo>
                    <a:pt x="55499" y="0"/>
                  </a:lnTo>
                  <a:lnTo>
                    <a:pt x="33914" y="4367"/>
                  </a:lnTo>
                  <a:lnTo>
                    <a:pt x="16271" y="16271"/>
                  </a:lnTo>
                  <a:lnTo>
                    <a:pt x="4367" y="33914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67" y="521275"/>
                  </a:lnTo>
                  <a:lnTo>
                    <a:pt x="16271" y="538956"/>
                  </a:lnTo>
                  <a:lnTo>
                    <a:pt x="33914" y="550874"/>
                  </a:lnTo>
                  <a:lnTo>
                    <a:pt x="55499" y="555244"/>
                  </a:lnTo>
                  <a:lnTo>
                    <a:pt x="832738" y="555244"/>
                  </a:lnTo>
                  <a:lnTo>
                    <a:pt x="854323" y="550874"/>
                  </a:lnTo>
                  <a:lnTo>
                    <a:pt x="871966" y="538956"/>
                  </a:lnTo>
                  <a:lnTo>
                    <a:pt x="883870" y="521275"/>
                  </a:lnTo>
                  <a:lnTo>
                    <a:pt x="888238" y="499617"/>
                  </a:lnTo>
                  <a:lnTo>
                    <a:pt x="888238" y="55498"/>
                  </a:lnTo>
                  <a:lnTo>
                    <a:pt x="883870" y="33914"/>
                  </a:lnTo>
                  <a:lnTo>
                    <a:pt x="871966" y="16271"/>
                  </a:lnTo>
                  <a:lnTo>
                    <a:pt x="854323" y="4367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01918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8"/>
                  </a:moveTo>
                  <a:lnTo>
                    <a:pt x="4367" y="33914"/>
                  </a:lnTo>
                  <a:lnTo>
                    <a:pt x="16271" y="16271"/>
                  </a:lnTo>
                  <a:lnTo>
                    <a:pt x="33914" y="4367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23" y="4367"/>
                  </a:lnTo>
                  <a:lnTo>
                    <a:pt x="871966" y="16271"/>
                  </a:lnTo>
                  <a:lnTo>
                    <a:pt x="883870" y="33914"/>
                  </a:lnTo>
                  <a:lnTo>
                    <a:pt x="888238" y="55498"/>
                  </a:lnTo>
                  <a:lnTo>
                    <a:pt x="888238" y="499617"/>
                  </a:lnTo>
                  <a:lnTo>
                    <a:pt x="883870" y="521275"/>
                  </a:lnTo>
                  <a:lnTo>
                    <a:pt x="871966" y="538956"/>
                  </a:lnTo>
                  <a:lnTo>
                    <a:pt x="854323" y="550874"/>
                  </a:lnTo>
                  <a:lnTo>
                    <a:pt x="832738" y="555244"/>
                  </a:lnTo>
                  <a:lnTo>
                    <a:pt x="55499" y="555244"/>
                  </a:lnTo>
                  <a:lnTo>
                    <a:pt x="33914" y="550874"/>
                  </a:lnTo>
                  <a:lnTo>
                    <a:pt x="16271" y="538956"/>
                  </a:lnTo>
                  <a:lnTo>
                    <a:pt x="4367" y="521275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565138" y="2951479"/>
            <a:ext cx="162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||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078220" y="1958212"/>
            <a:ext cx="1024890" cy="2107565"/>
            <a:chOff x="6078220" y="1958212"/>
            <a:chExt cx="1024890" cy="2107565"/>
          </a:xfrm>
        </p:grpSpPr>
        <p:sp>
          <p:nvSpPr>
            <p:cNvPr id="89" name="object 89"/>
            <p:cNvSpPr/>
            <p:nvPr/>
          </p:nvSpPr>
          <p:spPr>
            <a:xfrm>
              <a:off x="6090920" y="1970912"/>
              <a:ext cx="111125" cy="1804670"/>
            </a:xfrm>
            <a:custGeom>
              <a:avLst/>
              <a:gdLst/>
              <a:ahLst/>
              <a:cxnLst/>
              <a:rect l="l" t="t" r="r" b="b"/>
              <a:pathLst>
                <a:path w="111125" h="1804670">
                  <a:moveTo>
                    <a:pt x="0" y="0"/>
                  </a:moveTo>
                  <a:lnTo>
                    <a:pt x="0" y="1804289"/>
                  </a:lnTo>
                  <a:lnTo>
                    <a:pt x="110997" y="1804289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01918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738" y="0"/>
                  </a:moveTo>
                  <a:lnTo>
                    <a:pt x="55499" y="0"/>
                  </a:lnTo>
                  <a:lnTo>
                    <a:pt x="33914" y="4369"/>
                  </a:lnTo>
                  <a:lnTo>
                    <a:pt x="16271" y="16287"/>
                  </a:lnTo>
                  <a:lnTo>
                    <a:pt x="4367" y="33968"/>
                  </a:lnTo>
                  <a:lnTo>
                    <a:pt x="0" y="55625"/>
                  </a:lnTo>
                  <a:lnTo>
                    <a:pt x="0" y="499744"/>
                  </a:lnTo>
                  <a:lnTo>
                    <a:pt x="4367" y="521329"/>
                  </a:lnTo>
                  <a:lnTo>
                    <a:pt x="16271" y="538972"/>
                  </a:lnTo>
                  <a:lnTo>
                    <a:pt x="33914" y="550876"/>
                  </a:lnTo>
                  <a:lnTo>
                    <a:pt x="55499" y="555243"/>
                  </a:lnTo>
                  <a:lnTo>
                    <a:pt x="832738" y="555243"/>
                  </a:lnTo>
                  <a:lnTo>
                    <a:pt x="854323" y="550876"/>
                  </a:lnTo>
                  <a:lnTo>
                    <a:pt x="871966" y="538972"/>
                  </a:lnTo>
                  <a:lnTo>
                    <a:pt x="883870" y="521329"/>
                  </a:lnTo>
                  <a:lnTo>
                    <a:pt x="888238" y="499744"/>
                  </a:lnTo>
                  <a:lnTo>
                    <a:pt x="888238" y="55625"/>
                  </a:lnTo>
                  <a:lnTo>
                    <a:pt x="883870" y="33968"/>
                  </a:lnTo>
                  <a:lnTo>
                    <a:pt x="871966" y="16287"/>
                  </a:lnTo>
                  <a:lnTo>
                    <a:pt x="854323" y="4369"/>
                  </a:lnTo>
                  <a:lnTo>
                    <a:pt x="8327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01918" y="3497579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625"/>
                  </a:moveTo>
                  <a:lnTo>
                    <a:pt x="4367" y="33968"/>
                  </a:lnTo>
                  <a:lnTo>
                    <a:pt x="16271" y="16287"/>
                  </a:lnTo>
                  <a:lnTo>
                    <a:pt x="33914" y="4369"/>
                  </a:lnTo>
                  <a:lnTo>
                    <a:pt x="55499" y="0"/>
                  </a:lnTo>
                  <a:lnTo>
                    <a:pt x="832738" y="0"/>
                  </a:lnTo>
                  <a:lnTo>
                    <a:pt x="854323" y="4369"/>
                  </a:lnTo>
                  <a:lnTo>
                    <a:pt x="871966" y="16287"/>
                  </a:lnTo>
                  <a:lnTo>
                    <a:pt x="883870" y="33968"/>
                  </a:lnTo>
                  <a:lnTo>
                    <a:pt x="888238" y="55625"/>
                  </a:lnTo>
                  <a:lnTo>
                    <a:pt x="888238" y="499744"/>
                  </a:lnTo>
                  <a:lnTo>
                    <a:pt x="883870" y="521329"/>
                  </a:lnTo>
                  <a:lnTo>
                    <a:pt x="871966" y="538972"/>
                  </a:lnTo>
                  <a:lnTo>
                    <a:pt x="854323" y="550876"/>
                  </a:lnTo>
                  <a:lnTo>
                    <a:pt x="832738" y="555243"/>
                  </a:lnTo>
                  <a:lnTo>
                    <a:pt x="55499" y="555243"/>
                  </a:lnTo>
                  <a:lnTo>
                    <a:pt x="33914" y="550876"/>
                  </a:lnTo>
                  <a:lnTo>
                    <a:pt x="16271" y="538972"/>
                  </a:lnTo>
                  <a:lnTo>
                    <a:pt x="4367" y="521329"/>
                  </a:lnTo>
                  <a:lnTo>
                    <a:pt x="0" y="499744"/>
                  </a:lnTo>
                  <a:lnTo>
                    <a:pt x="0" y="5562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604761" y="3645484"/>
            <a:ext cx="850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367778" y="1415668"/>
            <a:ext cx="1110615" cy="555625"/>
          </a:xfrm>
          <a:custGeom>
            <a:avLst/>
            <a:gdLst/>
            <a:ahLst/>
            <a:cxnLst/>
            <a:rect l="l" t="t" r="r" b="b"/>
            <a:pathLst>
              <a:path w="1110615" h="555625">
                <a:moveTo>
                  <a:pt x="1054862" y="0"/>
                </a:moveTo>
                <a:lnTo>
                  <a:pt x="55499" y="0"/>
                </a:lnTo>
                <a:lnTo>
                  <a:pt x="33914" y="4369"/>
                </a:lnTo>
                <a:lnTo>
                  <a:pt x="16271" y="16287"/>
                </a:lnTo>
                <a:lnTo>
                  <a:pt x="4367" y="33968"/>
                </a:lnTo>
                <a:lnTo>
                  <a:pt x="0" y="55625"/>
                </a:lnTo>
                <a:lnTo>
                  <a:pt x="0" y="499744"/>
                </a:lnTo>
                <a:lnTo>
                  <a:pt x="4367" y="521329"/>
                </a:lnTo>
                <a:lnTo>
                  <a:pt x="16271" y="538972"/>
                </a:lnTo>
                <a:lnTo>
                  <a:pt x="33914" y="550876"/>
                </a:lnTo>
                <a:lnTo>
                  <a:pt x="55499" y="555243"/>
                </a:lnTo>
                <a:lnTo>
                  <a:pt x="1054862" y="555243"/>
                </a:lnTo>
                <a:lnTo>
                  <a:pt x="1076446" y="550876"/>
                </a:lnTo>
                <a:lnTo>
                  <a:pt x="1094089" y="538972"/>
                </a:lnTo>
                <a:lnTo>
                  <a:pt x="1105993" y="521329"/>
                </a:lnTo>
                <a:lnTo>
                  <a:pt x="1110361" y="499744"/>
                </a:lnTo>
                <a:lnTo>
                  <a:pt x="1110361" y="55625"/>
                </a:lnTo>
                <a:lnTo>
                  <a:pt x="1105993" y="33968"/>
                </a:lnTo>
                <a:lnTo>
                  <a:pt x="1094089" y="16287"/>
                </a:lnTo>
                <a:lnTo>
                  <a:pt x="1076446" y="4369"/>
                </a:lnTo>
                <a:lnTo>
                  <a:pt x="1054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727060" y="1563115"/>
            <a:ext cx="393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ype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466076" y="1958212"/>
            <a:ext cx="1024890" cy="719455"/>
            <a:chOff x="7466076" y="1958212"/>
            <a:chExt cx="1024890" cy="719455"/>
          </a:xfrm>
        </p:grpSpPr>
        <p:sp>
          <p:nvSpPr>
            <p:cNvPr id="96" name="object 96"/>
            <p:cNvSpPr/>
            <p:nvPr/>
          </p:nvSpPr>
          <p:spPr>
            <a:xfrm>
              <a:off x="7478776" y="1970912"/>
              <a:ext cx="111125" cy="416559"/>
            </a:xfrm>
            <a:custGeom>
              <a:avLst/>
              <a:gdLst/>
              <a:ahLst/>
              <a:cxnLst/>
              <a:rect l="l" t="t" r="r" b="b"/>
              <a:pathLst>
                <a:path w="111125" h="416560">
                  <a:moveTo>
                    <a:pt x="0" y="0"/>
                  </a:moveTo>
                  <a:lnTo>
                    <a:pt x="0" y="416306"/>
                  </a:lnTo>
                  <a:lnTo>
                    <a:pt x="111125" y="416306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89901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739" y="0"/>
                  </a:moveTo>
                  <a:lnTo>
                    <a:pt x="55499" y="0"/>
                  </a:lnTo>
                  <a:lnTo>
                    <a:pt x="33861" y="4349"/>
                  </a:lnTo>
                  <a:lnTo>
                    <a:pt x="16224" y="16224"/>
                  </a:lnTo>
                  <a:lnTo>
                    <a:pt x="4349" y="33861"/>
                  </a:lnTo>
                  <a:lnTo>
                    <a:pt x="0" y="55499"/>
                  </a:lnTo>
                  <a:lnTo>
                    <a:pt x="0" y="499618"/>
                  </a:lnTo>
                  <a:lnTo>
                    <a:pt x="4349" y="521202"/>
                  </a:lnTo>
                  <a:lnTo>
                    <a:pt x="16224" y="538845"/>
                  </a:lnTo>
                  <a:lnTo>
                    <a:pt x="33861" y="550749"/>
                  </a:lnTo>
                  <a:lnTo>
                    <a:pt x="55499" y="555117"/>
                  </a:lnTo>
                  <a:lnTo>
                    <a:pt x="832739" y="555117"/>
                  </a:lnTo>
                  <a:lnTo>
                    <a:pt x="854323" y="550749"/>
                  </a:lnTo>
                  <a:lnTo>
                    <a:pt x="871966" y="538845"/>
                  </a:lnTo>
                  <a:lnTo>
                    <a:pt x="883870" y="521202"/>
                  </a:lnTo>
                  <a:lnTo>
                    <a:pt x="888238" y="499618"/>
                  </a:lnTo>
                  <a:lnTo>
                    <a:pt x="888238" y="55499"/>
                  </a:lnTo>
                  <a:lnTo>
                    <a:pt x="883870" y="33861"/>
                  </a:lnTo>
                  <a:lnTo>
                    <a:pt x="871966" y="16224"/>
                  </a:lnTo>
                  <a:lnTo>
                    <a:pt x="854323" y="4349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89901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9"/>
                  </a:moveTo>
                  <a:lnTo>
                    <a:pt x="4349" y="33861"/>
                  </a:lnTo>
                  <a:lnTo>
                    <a:pt x="16224" y="16224"/>
                  </a:lnTo>
                  <a:lnTo>
                    <a:pt x="33861" y="4349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23" y="4349"/>
                  </a:lnTo>
                  <a:lnTo>
                    <a:pt x="871966" y="16224"/>
                  </a:lnTo>
                  <a:lnTo>
                    <a:pt x="883870" y="33861"/>
                  </a:lnTo>
                  <a:lnTo>
                    <a:pt x="888238" y="55499"/>
                  </a:lnTo>
                  <a:lnTo>
                    <a:pt x="888238" y="499618"/>
                  </a:lnTo>
                  <a:lnTo>
                    <a:pt x="883870" y="521202"/>
                  </a:lnTo>
                  <a:lnTo>
                    <a:pt x="871966" y="538845"/>
                  </a:lnTo>
                  <a:lnTo>
                    <a:pt x="854323" y="550749"/>
                  </a:lnTo>
                  <a:lnTo>
                    <a:pt x="832739" y="555117"/>
                  </a:lnTo>
                  <a:lnTo>
                    <a:pt x="55499" y="555117"/>
                  </a:lnTo>
                  <a:lnTo>
                    <a:pt x="33861" y="550749"/>
                  </a:lnTo>
                  <a:lnTo>
                    <a:pt x="16224" y="538845"/>
                  </a:lnTo>
                  <a:lnTo>
                    <a:pt x="4349" y="521202"/>
                  </a:lnTo>
                  <a:lnTo>
                    <a:pt x="0" y="499618"/>
                  </a:lnTo>
                  <a:lnTo>
                    <a:pt x="0" y="55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775193" y="2257425"/>
            <a:ext cx="519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yp</a:t>
            </a:r>
            <a:r>
              <a:rPr sz="1400" dirty="0">
                <a:latin typeface="Tahoma"/>
                <a:cs typeface="Tahoma"/>
              </a:rPr>
              <a:t>eof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7466076" y="1958212"/>
            <a:ext cx="1024890" cy="1413510"/>
            <a:chOff x="7466076" y="1958212"/>
            <a:chExt cx="1024890" cy="1413510"/>
          </a:xfrm>
        </p:grpSpPr>
        <p:sp>
          <p:nvSpPr>
            <p:cNvPr id="101" name="object 101"/>
            <p:cNvSpPr/>
            <p:nvPr/>
          </p:nvSpPr>
          <p:spPr>
            <a:xfrm>
              <a:off x="7478776" y="1970912"/>
              <a:ext cx="111125" cy="1110615"/>
            </a:xfrm>
            <a:custGeom>
              <a:avLst/>
              <a:gdLst/>
              <a:ahLst/>
              <a:cxnLst/>
              <a:rect l="l" t="t" r="r" b="b"/>
              <a:pathLst>
                <a:path w="111125" h="1110614">
                  <a:moveTo>
                    <a:pt x="0" y="0"/>
                  </a:moveTo>
                  <a:lnTo>
                    <a:pt x="0" y="1110361"/>
                  </a:lnTo>
                  <a:lnTo>
                    <a:pt x="111125" y="111036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589901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739" y="0"/>
                  </a:moveTo>
                  <a:lnTo>
                    <a:pt x="55499" y="0"/>
                  </a:lnTo>
                  <a:lnTo>
                    <a:pt x="33861" y="4367"/>
                  </a:lnTo>
                  <a:lnTo>
                    <a:pt x="16224" y="16271"/>
                  </a:lnTo>
                  <a:lnTo>
                    <a:pt x="4349" y="33914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49" y="521275"/>
                  </a:lnTo>
                  <a:lnTo>
                    <a:pt x="16224" y="538956"/>
                  </a:lnTo>
                  <a:lnTo>
                    <a:pt x="33861" y="550874"/>
                  </a:lnTo>
                  <a:lnTo>
                    <a:pt x="55499" y="555244"/>
                  </a:lnTo>
                  <a:lnTo>
                    <a:pt x="832739" y="555244"/>
                  </a:lnTo>
                  <a:lnTo>
                    <a:pt x="854323" y="550874"/>
                  </a:lnTo>
                  <a:lnTo>
                    <a:pt x="871966" y="538956"/>
                  </a:lnTo>
                  <a:lnTo>
                    <a:pt x="883870" y="521275"/>
                  </a:lnTo>
                  <a:lnTo>
                    <a:pt x="888238" y="499617"/>
                  </a:lnTo>
                  <a:lnTo>
                    <a:pt x="888238" y="55498"/>
                  </a:lnTo>
                  <a:lnTo>
                    <a:pt x="883870" y="33914"/>
                  </a:lnTo>
                  <a:lnTo>
                    <a:pt x="871966" y="16271"/>
                  </a:lnTo>
                  <a:lnTo>
                    <a:pt x="854323" y="4367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89901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8"/>
                  </a:moveTo>
                  <a:lnTo>
                    <a:pt x="4349" y="33914"/>
                  </a:lnTo>
                  <a:lnTo>
                    <a:pt x="16224" y="16271"/>
                  </a:lnTo>
                  <a:lnTo>
                    <a:pt x="33861" y="4367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23" y="4367"/>
                  </a:lnTo>
                  <a:lnTo>
                    <a:pt x="871966" y="16271"/>
                  </a:lnTo>
                  <a:lnTo>
                    <a:pt x="883870" y="33914"/>
                  </a:lnTo>
                  <a:lnTo>
                    <a:pt x="888238" y="55498"/>
                  </a:lnTo>
                  <a:lnTo>
                    <a:pt x="888238" y="499617"/>
                  </a:lnTo>
                  <a:lnTo>
                    <a:pt x="883870" y="521275"/>
                  </a:lnTo>
                  <a:lnTo>
                    <a:pt x="871966" y="538956"/>
                  </a:lnTo>
                  <a:lnTo>
                    <a:pt x="854323" y="550874"/>
                  </a:lnTo>
                  <a:lnTo>
                    <a:pt x="832739" y="555244"/>
                  </a:lnTo>
                  <a:lnTo>
                    <a:pt x="55499" y="555244"/>
                  </a:lnTo>
                  <a:lnTo>
                    <a:pt x="33861" y="550874"/>
                  </a:lnTo>
                  <a:lnTo>
                    <a:pt x="16224" y="538956"/>
                  </a:lnTo>
                  <a:lnTo>
                    <a:pt x="4349" y="521275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621269" y="2951479"/>
            <a:ext cx="828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inst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nce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755760" y="1415668"/>
            <a:ext cx="1110615" cy="555625"/>
          </a:xfrm>
          <a:custGeom>
            <a:avLst/>
            <a:gdLst/>
            <a:ahLst/>
            <a:cxnLst/>
            <a:rect l="l" t="t" r="r" b="b"/>
            <a:pathLst>
              <a:path w="1110615" h="555625">
                <a:moveTo>
                  <a:pt x="1054735" y="0"/>
                </a:moveTo>
                <a:lnTo>
                  <a:pt x="55499" y="0"/>
                </a:lnTo>
                <a:lnTo>
                  <a:pt x="33861" y="4369"/>
                </a:lnTo>
                <a:lnTo>
                  <a:pt x="16224" y="16287"/>
                </a:lnTo>
                <a:lnTo>
                  <a:pt x="4349" y="33968"/>
                </a:lnTo>
                <a:lnTo>
                  <a:pt x="0" y="55625"/>
                </a:lnTo>
                <a:lnTo>
                  <a:pt x="0" y="499744"/>
                </a:lnTo>
                <a:lnTo>
                  <a:pt x="4349" y="521329"/>
                </a:lnTo>
                <a:lnTo>
                  <a:pt x="16224" y="538972"/>
                </a:lnTo>
                <a:lnTo>
                  <a:pt x="33861" y="550876"/>
                </a:lnTo>
                <a:lnTo>
                  <a:pt x="55499" y="555243"/>
                </a:lnTo>
                <a:lnTo>
                  <a:pt x="1054735" y="555243"/>
                </a:lnTo>
                <a:lnTo>
                  <a:pt x="1076372" y="550876"/>
                </a:lnTo>
                <a:lnTo>
                  <a:pt x="1094009" y="538972"/>
                </a:lnTo>
                <a:lnTo>
                  <a:pt x="1105884" y="521329"/>
                </a:lnTo>
                <a:lnTo>
                  <a:pt x="1110234" y="499744"/>
                </a:lnTo>
                <a:lnTo>
                  <a:pt x="1110234" y="55625"/>
                </a:lnTo>
                <a:lnTo>
                  <a:pt x="1105884" y="33968"/>
                </a:lnTo>
                <a:lnTo>
                  <a:pt x="1094009" y="16287"/>
                </a:lnTo>
                <a:lnTo>
                  <a:pt x="1076372" y="4369"/>
                </a:lnTo>
                <a:lnTo>
                  <a:pt x="10547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994775" y="1563115"/>
            <a:ext cx="6337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itwi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8854058" y="1958212"/>
            <a:ext cx="1024890" cy="719455"/>
            <a:chOff x="8854058" y="1958212"/>
            <a:chExt cx="1024890" cy="719455"/>
          </a:xfrm>
        </p:grpSpPr>
        <p:sp>
          <p:nvSpPr>
            <p:cNvPr id="108" name="object 108"/>
            <p:cNvSpPr/>
            <p:nvPr/>
          </p:nvSpPr>
          <p:spPr>
            <a:xfrm>
              <a:off x="8866758" y="1970912"/>
              <a:ext cx="111125" cy="416559"/>
            </a:xfrm>
            <a:custGeom>
              <a:avLst/>
              <a:gdLst/>
              <a:ahLst/>
              <a:cxnLst/>
              <a:rect l="l" t="t" r="r" b="b"/>
              <a:pathLst>
                <a:path w="111125" h="416560">
                  <a:moveTo>
                    <a:pt x="0" y="0"/>
                  </a:moveTo>
                  <a:lnTo>
                    <a:pt x="0" y="416306"/>
                  </a:lnTo>
                  <a:lnTo>
                    <a:pt x="110998" y="416306"/>
                  </a:lnTo>
                </a:path>
              </a:pathLst>
            </a:custGeom>
            <a:ln w="25399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977756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739" y="0"/>
                  </a:moveTo>
                  <a:lnTo>
                    <a:pt x="55499" y="0"/>
                  </a:lnTo>
                  <a:lnTo>
                    <a:pt x="33914" y="4349"/>
                  </a:lnTo>
                  <a:lnTo>
                    <a:pt x="16271" y="16224"/>
                  </a:lnTo>
                  <a:lnTo>
                    <a:pt x="4367" y="33861"/>
                  </a:lnTo>
                  <a:lnTo>
                    <a:pt x="0" y="55499"/>
                  </a:lnTo>
                  <a:lnTo>
                    <a:pt x="0" y="499618"/>
                  </a:lnTo>
                  <a:lnTo>
                    <a:pt x="4367" y="521202"/>
                  </a:lnTo>
                  <a:lnTo>
                    <a:pt x="16271" y="538845"/>
                  </a:lnTo>
                  <a:lnTo>
                    <a:pt x="33914" y="550749"/>
                  </a:lnTo>
                  <a:lnTo>
                    <a:pt x="55499" y="555117"/>
                  </a:lnTo>
                  <a:lnTo>
                    <a:pt x="832739" y="555117"/>
                  </a:lnTo>
                  <a:lnTo>
                    <a:pt x="854376" y="550749"/>
                  </a:lnTo>
                  <a:lnTo>
                    <a:pt x="872013" y="538845"/>
                  </a:lnTo>
                  <a:lnTo>
                    <a:pt x="883888" y="521202"/>
                  </a:lnTo>
                  <a:lnTo>
                    <a:pt x="888238" y="499618"/>
                  </a:lnTo>
                  <a:lnTo>
                    <a:pt x="888238" y="55499"/>
                  </a:lnTo>
                  <a:lnTo>
                    <a:pt x="883888" y="33861"/>
                  </a:lnTo>
                  <a:lnTo>
                    <a:pt x="872013" y="16224"/>
                  </a:lnTo>
                  <a:lnTo>
                    <a:pt x="854376" y="4349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977756" y="2109723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9"/>
                  </a:moveTo>
                  <a:lnTo>
                    <a:pt x="4367" y="33861"/>
                  </a:lnTo>
                  <a:lnTo>
                    <a:pt x="16271" y="16224"/>
                  </a:lnTo>
                  <a:lnTo>
                    <a:pt x="33914" y="4349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76" y="4349"/>
                  </a:lnTo>
                  <a:lnTo>
                    <a:pt x="872013" y="16224"/>
                  </a:lnTo>
                  <a:lnTo>
                    <a:pt x="883888" y="33861"/>
                  </a:lnTo>
                  <a:lnTo>
                    <a:pt x="888238" y="55499"/>
                  </a:lnTo>
                  <a:lnTo>
                    <a:pt x="888238" y="499618"/>
                  </a:lnTo>
                  <a:lnTo>
                    <a:pt x="883888" y="521202"/>
                  </a:lnTo>
                  <a:lnTo>
                    <a:pt x="872013" y="538845"/>
                  </a:lnTo>
                  <a:lnTo>
                    <a:pt x="854376" y="550749"/>
                  </a:lnTo>
                  <a:lnTo>
                    <a:pt x="832739" y="555117"/>
                  </a:lnTo>
                  <a:lnTo>
                    <a:pt x="55499" y="555117"/>
                  </a:lnTo>
                  <a:lnTo>
                    <a:pt x="33914" y="550749"/>
                  </a:lnTo>
                  <a:lnTo>
                    <a:pt x="16271" y="538845"/>
                  </a:lnTo>
                  <a:lnTo>
                    <a:pt x="4367" y="521202"/>
                  </a:lnTo>
                  <a:lnTo>
                    <a:pt x="0" y="499618"/>
                  </a:lnTo>
                  <a:lnTo>
                    <a:pt x="0" y="55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9141968" y="2257425"/>
            <a:ext cx="564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&amp;,|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!,~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8854058" y="1958212"/>
            <a:ext cx="1024890" cy="1413510"/>
            <a:chOff x="8854058" y="1958212"/>
            <a:chExt cx="1024890" cy="1413510"/>
          </a:xfrm>
        </p:grpSpPr>
        <p:sp>
          <p:nvSpPr>
            <p:cNvPr id="113" name="object 113"/>
            <p:cNvSpPr/>
            <p:nvPr/>
          </p:nvSpPr>
          <p:spPr>
            <a:xfrm>
              <a:off x="8866758" y="1970912"/>
              <a:ext cx="111125" cy="1110615"/>
            </a:xfrm>
            <a:custGeom>
              <a:avLst/>
              <a:gdLst/>
              <a:ahLst/>
              <a:cxnLst/>
              <a:rect l="l" t="t" r="r" b="b"/>
              <a:pathLst>
                <a:path w="111125" h="1110614">
                  <a:moveTo>
                    <a:pt x="0" y="0"/>
                  </a:moveTo>
                  <a:lnTo>
                    <a:pt x="0" y="1110361"/>
                  </a:lnTo>
                  <a:lnTo>
                    <a:pt x="110998" y="111036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977756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832739" y="0"/>
                  </a:moveTo>
                  <a:lnTo>
                    <a:pt x="55499" y="0"/>
                  </a:lnTo>
                  <a:lnTo>
                    <a:pt x="33914" y="4367"/>
                  </a:lnTo>
                  <a:lnTo>
                    <a:pt x="16271" y="16271"/>
                  </a:lnTo>
                  <a:lnTo>
                    <a:pt x="4367" y="33914"/>
                  </a:lnTo>
                  <a:lnTo>
                    <a:pt x="0" y="55498"/>
                  </a:lnTo>
                  <a:lnTo>
                    <a:pt x="0" y="499617"/>
                  </a:lnTo>
                  <a:lnTo>
                    <a:pt x="4367" y="521275"/>
                  </a:lnTo>
                  <a:lnTo>
                    <a:pt x="16271" y="538956"/>
                  </a:lnTo>
                  <a:lnTo>
                    <a:pt x="33914" y="550874"/>
                  </a:lnTo>
                  <a:lnTo>
                    <a:pt x="55499" y="555244"/>
                  </a:lnTo>
                  <a:lnTo>
                    <a:pt x="832739" y="555244"/>
                  </a:lnTo>
                  <a:lnTo>
                    <a:pt x="854376" y="550874"/>
                  </a:lnTo>
                  <a:lnTo>
                    <a:pt x="872013" y="538956"/>
                  </a:lnTo>
                  <a:lnTo>
                    <a:pt x="883888" y="521275"/>
                  </a:lnTo>
                  <a:lnTo>
                    <a:pt x="888238" y="499617"/>
                  </a:lnTo>
                  <a:lnTo>
                    <a:pt x="888238" y="55498"/>
                  </a:lnTo>
                  <a:lnTo>
                    <a:pt x="883888" y="33914"/>
                  </a:lnTo>
                  <a:lnTo>
                    <a:pt x="872013" y="16271"/>
                  </a:lnTo>
                  <a:lnTo>
                    <a:pt x="854376" y="4367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977756" y="2803651"/>
              <a:ext cx="888365" cy="555625"/>
            </a:xfrm>
            <a:custGeom>
              <a:avLst/>
              <a:gdLst/>
              <a:ahLst/>
              <a:cxnLst/>
              <a:rect l="l" t="t" r="r" b="b"/>
              <a:pathLst>
                <a:path w="888365" h="555625">
                  <a:moveTo>
                    <a:pt x="0" y="55498"/>
                  </a:moveTo>
                  <a:lnTo>
                    <a:pt x="4367" y="33914"/>
                  </a:lnTo>
                  <a:lnTo>
                    <a:pt x="16271" y="16271"/>
                  </a:lnTo>
                  <a:lnTo>
                    <a:pt x="33914" y="4367"/>
                  </a:lnTo>
                  <a:lnTo>
                    <a:pt x="55499" y="0"/>
                  </a:lnTo>
                  <a:lnTo>
                    <a:pt x="832739" y="0"/>
                  </a:lnTo>
                  <a:lnTo>
                    <a:pt x="854376" y="4367"/>
                  </a:lnTo>
                  <a:lnTo>
                    <a:pt x="872013" y="16271"/>
                  </a:lnTo>
                  <a:lnTo>
                    <a:pt x="883888" y="33914"/>
                  </a:lnTo>
                  <a:lnTo>
                    <a:pt x="888238" y="55498"/>
                  </a:lnTo>
                  <a:lnTo>
                    <a:pt x="888238" y="499617"/>
                  </a:lnTo>
                  <a:lnTo>
                    <a:pt x="883888" y="521275"/>
                  </a:lnTo>
                  <a:lnTo>
                    <a:pt x="872013" y="538956"/>
                  </a:lnTo>
                  <a:lnTo>
                    <a:pt x="854376" y="550874"/>
                  </a:lnTo>
                  <a:lnTo>
                    <a:pt x="832739" y="555244"/>
                  </a:lnTo>
                  <a:lnTo>
                    <a:pt x="55499" y="555244"/>
                  </a:lnTo>
                  <a:lnTo>
                    <a:pt x="33914" y="550874"/>
                  </a:lnTo>
                  <a:lnTo>
                    <a:pt x="16271" y="538956"/>
                  </a:lnTo>
                  <a:lnTo>
                    <a:pt x="4367" y="521275"/>
                  </a:lnTo>
                  <a:lnTo>
                    <a:pt x="0" y="499617"/>
                  </a:lnTo>
                  <a:lnTo>
                    <a:pt x="0" y="5549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9033764" y="2854832"/>
            <a:ext cx="78041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&lt;</a:t>
            </a:r>
            <a:r>
              <a:rPr sz="1400" spc="-5" dirty="0">
                <a:latin typeface="Tahoma"/>
                <a:cs typeface="Tahoma"/>
              </a:rPr>
              <a:t>&lt;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&gt;</a:t>
            </a:r>
            <a:r>
              <a:rPr sz="1400" spc="-5" dirty="0">
                <a:latin typeface="Tahoma"/>
                <a:cs typeface="Tahoma"/>
              </a:rPr>
              <a:t>&gt;</a:t>
            </a:r>
            <a:r>
              <a:rPr sz="1400" spc="-1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5"/>
              </a:lnSpc>
            </a:pPr>
            <a:r>
              <a:rPr sz="1400" spc="-5" dirty="0">
                <a:latin typeface="Tahoma"/>
                <a:cs typeface="Tahoma"/>
              </a:rPr>
              <a:t>&gt;&gt;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www.cybage.com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0" dirty="0">
                <a:solidFill>
                  <a:srgbClr val="404040"/>
                </a:solidFill>
              </a:rPr>
              <a:t>Copyright </a:t>
            </a:r>
            <a:r>
              <a:rPr spc="50" dirty="0">
                <a:solidFill>
                  <a:srgbClr val="404040"/>
                </a:solidFill>
              </a:rPr>
              <a:t>© </a:t>
            </a:r>
            <a:r>
              <a:rPr spc="-140" dirty="0">
                <a:solidFill>
                  <a:srgbClr val="404040"/>
                </a:solidFill>
              </a:rPr>
              <a:t>2019 </a:t>
            </a:r>
            <a:r>
              <a:rPr spc="-110" dirty="0">
                <a:solidFill>
                  <a:srgbClr val="404040"/>
                </a:solidFill>
              </a:rPr>
              <a:t>Cybage </a:t>
            </a:r>
            <a:r>
              <a:rPr spc="-120" dirty="0">
                <a:solidFill>
                  <a:srgbClr val="404040"/>
                </a:solidFill>
              </a:rPr>
              <a:t>Software </a:t>
            </a:r>
            <a:r>
              <a:rPr spc="-110" dirty="0">
                <a:solidFill>
                  <a:srgbClr val="404040"/>
                </a:solidFill>
              </a:rPr>
              <a:t>Pvt. Ltd. </a:t>
            </a:r>
            <a:r>
              <a:rPr spc="-105" dirty="0">
                <a:solidFill>
                  <a:srgbClr val="404040"/>
                </a:solidFill>
              </a:rPr>
              <a:t>All </a:t>
            </a:r>
            <a:r>
              <a:rPr spc="-120" dirty="0">
                <a:solidFill>
                  <a:srgbClr val="404040"/>
                </a:solidFill>
              </a:rPr>
              <a:t>Rights Reserved. </a:t>
            </a:r>
            <a:r>
              <a:rPr spc="-110" dirty="0">
                <a:solidFill>
                  <a:srgbClr val="404040"/>
                </a:solidFill>
              </a:rPr>
              <a:t>Cybage</a:t>
            </a:r>
            <a:r>
              <a:rPr spc="-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2824</Words>
  <Application>Microsoft Office PowerPoint</Application>
  <PresentationFormat>Custom</PresentationFormat>
  <Paragraphs>667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Black</vt:lpstr>
      <vt:lpstr>Calibri</vt:lpstr>
      <vt:lpstr>Carlito</vt:lpstr>
      <vt:lpstr>Consolas</vt:lpstr>
      <vt:lpstr>Tahoma</vt:lpstr>
      <vt:lpstr>Times New Roman</vt:lpstr>
      <vt:lpstr>urw-din</vt:lpstr>
      <vt:lpstr>Office Theme</vt:lpstr>
      <vt:lpstr>JavaScript</vt:lpstr>
      <vt:lpstr>Agenda</vt:lpstr>
      <vt:lpstr>Introduction</vt:lpstr>
      <vt:lpstr>JavaScript can:</vt:lpstr>
      <vt:lpstr>PowerPoint Presentation</vt:lpstr>
      <vt:lpstr>JavaScript-Core Concepts</vt:lpstr>
      <vt:lpstr>Variables</vt:lpstr>
      <vt:lpstr>PowerPoint Presentation</vt:lpstr>
      <vt:lpstr>Operators</vt:lpstr>
      <vt:lpstr>PowerPoint Presentation</vt:lpstr>
      <vt:lpstr>Program Flow</vt:lpstr>
      <vt:lpstr>Functions</vt:lpstr>
      <vt:lpstr>Dialog Boxes</vt:lpstr>
      <vt:lpstr>Anonymous, Arrow, Callback,Recursive Functions</vt:lpstr>
      <vt:lpstr>Arrays</vt:lpstr>
      <vt:lpstr>Arrays (contd…)</vt:lpstr>
      <vt:lpstr>Arrays (contd…)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Creation</vt:lpstr>
      <vt:lpstr>Classes</vt:lpstr>
      <vt:lpstr>Classes (contd…)</vt:lpstr>
      <vt:lpstr>JavaScript-Advanced Concepts</vt:lpstr>
      <vt:lpstr>Hoisting</vt:lpstr>
      <vt:lpstr>PowerPoint Presentation</vt:lpstr>
      <vt:lpstr>Scoping And Scope-Chain(contd…)</vt:lpstr>
      <vt:lpstr>PowerPoint Presentation</vt:lpstr>
      <vt:lpstr>PowerPoint Presentation</vt:lpstr>
      <vt:lpstr>Prototype (contd…)</vt:lpstr>
      <vt:lpstr>PowerPoint Presentation</vt:lpstr>
      <vt:lpstr>JavaScript DOM</vt:lpstr>
      <vt:lpstr>JavaScript DOM (contd…)</vt:lpstr>
      <vt:lpstr>PowerPoint Presentation</vt:lpstr>
      <vt:lpstr>JavaScript DOM (contd…)</vt:lpstr>
      <vt:lpstr>JavaScript DOM(contd…)</vt:lpstr>
      <vt:lpstr>JavaScript DOM(contd…)</vt:lpstr>
      <vt:lpstr>JavaScript DOM(contd…)</vt:lpstr>
      <vt:lpstr>Events</vt:lpstr>
      <vt:lpstr>Events (contd…)</vt:lpstr>
      <vt:lpstr>PowerPoint Presentation</vt:lpstr>
      <vt:lpstr>Events (contd…)</vt:lpstr>
      <vt:lpstr>Events (contd…)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22</cp:revision>
  <dcterms:created xsi:type="dcterms:W3CDTF">2021-07-11T13:44:18Z</dcterms:created>
  <dcterms:modified xsi:type="dcterms:W3CDTF">2021-08-19T13:07:46Z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2021-07-11T00:00:00Z</vt:filetime>
  </property>
</Properties>
</file>