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0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Phase 1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Work done and progress made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Work done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Pre-lab access</a:t>
            </a:r>
          </a:p>
          <a:p>
            <a:pPr lvl="1"/>
            <a:r>
              <a:rPr lang="sv-SE" dirty="0" smtClean="0"/>
              <a:t>Git repository</a:t>
            </a:r>
          </a:p>
          <a:p>
            <a:pPr lvl="1"/>
            <a:r>
              <a:rPr lang="sv-SE" dirty="0" smtClean="0"/>
              <a:t>Seeking information</a:t>
            </a:r>
          </a:p>
          <a:p>
            <a:pPr lvl="2"/>
            <a:r>
              <a:rPr lang="sv-SE" dirty="0" smtClean="0"/>
              <a:t>Screen</a:t>
            </a:r>
          </a:p>
          <a:p>
            <a:pPr lvl="2"/>
            <a:r>
              <a:rPr lang="sv-SE" dirty="0" smtClean="0"/>
              <a:t>Code examples</a:t>
            </a:r>
          </a:p>
          <a:p>
            <a:pPr lvl="1"/>
            <a:r>
              <a:rPr lang="sv-SE" dirty="0" smtClean="0"/>
              <a:t>Clean room</a:t>
            </a:r>
          </a:p>
          <a:p>
            <a:pPr lvl="1"/>
            <a:endParaRPr lang="sv-SE" dirty="0" smtClean="0"/>
          </a:p>
        </p:txBody>
      </p:sp>
      <p:sp>
        <p:nvSpPr>
          <p:cNvPr id="4" name="Rectangle 3"/>
          <p:cNvSpPr/>
          <p:nvPr/>
        </p:nvSpPr>
        <p:spPr>
          <a:xfrm>
            <a:off x="8686800" y="6400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Work done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smtClean="0"/>
              <a:t>Post-lab access</a:t>
            </a:r>
          </a:p>
          <a:p>
            <a:pPr lvl="1"/>
            <a:r>
              <a:rPr lang="sv-SE" dirty="0" smtClean="0"/>
              <a:t>Getting the screen to work</a:t>
            </a:r>
          </a:p>
          <a:p>
            <a:pPr lvl="2"/>
            <a:r>
              <a:rPr lang="sv-SE" dirty="0" smtClean="0"/>
              <a:t>Communication protocol</a:t>
            </a:r>
          </a:p>
          <a:p>
            <a:pPr lvl="2"/>
            <a:r>
              <a:rPr lang="sv-SE" dirty="0" smtClean="0"/>
              <a:t>Decoding datasheet</a:t>
            </a:r>
          </a:p>
          <a:p>
            <a:pPr lvl="1"/>
            <a:r>
              <a:rPr lang="sv-SE" dirty="0" smtClean="0"/>
              <a:t>Getting the touch interface to work</a:t>
            </a:r>
          </a:p>
          <a:p>
            <a:pPr lvl="2"/>
            <a:r>
              <a:rPr lang="sv-SE" dirty="0" smtClean="0"/>
              <a:t>Measurement method</a:t>
            </a:r>
          </a:p>
          <a:p>
            <a:pPr lvl="1"/>
            <a:r>
              <a:rPr lang="sv-SE" dirty="0" smtClean="0"/>
              <a:t>Starting GUI design</a:t>
            </a:r>
          </a:p>
          <a:p>
            <a:pPr lvl="2"/>
            <a:r>
              <a:rPr lang="sv-SE" dirty="0" smtClean="0"/>
              <a:t>Detail</a:t>
            </a:r>
          </a:p>
          <a:p>
            <a:pPr lvl="2"/>
            <a:r>
              <a:rPr lang="sv-SE" dirty="0" smtClean="0"/>
              <a:t>Drawing speed</a:t>
            </a:r>
          </a:p>
          <a:p>
            <a:pPr lvl="1"/>
            <a:r>
              <a:rPr lang="sv-SE" dirty="0" smtClean="0"/>
              <a:t>Specifications for PCB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8686800" y="6400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Progress made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smtClean="0"/>
              <a:t>Screen</a:t>
            </a:r>
          </a:p>
          <a:p>
            <a:pPr lvl="1"/>
            <a:r>
              <a:rPr lang="sv-SE" dirty="0" smtClean="0"/>
              <a:t>Works</a:t>
            </a:r>
          </a:p>
          <a:p>
            <a:pPr lvl="1"/>
            <a:r>
              <a:rPr lang="sv-SE" dirty="0" smtClean="0"/>
              <a:t>Library</a:t>
            </a:r>
          </a:p>
          <a:p>
            <a:r>
              <a:rPr lang="sv-SE" dirty="0" smtClean="0"/>
              <a:t>Touch interface</a:t>
            </a:r>
          </a:p>
          <a:p>
            <a:pPr lvl="1"/>
            <a:r>
              <a:rPr lang="sv-SE" dirty="0" smtClean="0"/>
              <a:t>Measurements</a:t>
            </a:r>
          </a:p>
          <a:p>
            <a:pPr lvl="1"/>
            <a:r>
              <a:rPr lang="sv-SE" dirty="0" smtClean="0"/>
              <a:t>Library</a:t>
            </a:r>
          </a:p>
          <a:p>
            <a:r>
              <a:rPr lang="sv-SE" dirty="0" smtClean="0"/>
              <a:t>PCB</a:t>
            </a:r>
          </a:p>
          <a:p>
            <a:endParaRPr lang="sv-SE" dirty="0" smtClean="0"/>
          </a:p>
          <a:p>
            <a:r>
              <a:rPr lang="sv-SE" dirty="0" smtClean="0"/>
              <a:t>Time schedule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8686800" y="6400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Next phase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Focus on</a:t>
            </a:r>
          </a:p>
          <a:p>
            <a:pPr lvl="1"/>
            <a:r>
              <a:rPr lang="sv-SE" dirty="0" smtClean="0"/>
              <a:t>PCB design</a:t>
            </a:r>
          </a:p>
          <a:p>
            <a:pPr lvl="1"/>
            <a:r>
              <a:rPr lang="sv-SE" dirty="0" smtClean="0"/>
              <a:t>Software logic</a:t>
            </a:r>
          </a:p>
          <a:p>
            <a:pPr lvl="1"/>
            <a:r>
              <a:rPr lang="sv-SE" dirty="0" smtClean="0"/>
              <a:t>Microcontroller to industrial electronics</a:t>
            </a:r>
          </a:p>
          <a:p>
            <a:pPr lvl="1"/>
            <a:r>
              <a:rPr lang="sv-SE" dirty="0" smtClean="0"/>
              <a:t>PID regulator</a:t>
            </a:r>
          </a:p>
          <a:p>
            <a:pPr lvl="1"/>
            <a:r>
              <a:rPr lang="sv-SE" dirty="0" smtClean="0"/>
              <a:t>Some minor GUI work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8686800" y="6400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13</TotalTime>
  <Words>80</Words>
  <Application>Microsoft Office PowerPoint</Application>
  <PresentationFormat>On-screen Show (4:3)</PresentationFormat>
  <Paragraphs>37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Technic</vt:lpstr>
      <vt:lpstr>Phase 1</vt:lpstr>
      <vt:lpstr>Work done</vt:lpstr>
      <vt:lpstr>Work done</vt:lpstr>
      <vt:lpstr>Progress made</vt:lpstr>
      <vt:lpstr>Next phase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1</dc:title>
  <dc:creator>Simon</dc:creator>
  <cp:lastModifiedBy>Simon</cp:lastModifiedBy>
  <cp:revision>7</cp:revision>
  <dcterms:created xsi:type="dcterms:W3CDTF">2006-08-16T00:00:00Z</dcterms:created>
  <dcterms:modified xsi:type="dcterms:W3CDTF">2017-02-10T00:11:56Z</dcterms:modified>
</cp:coreProperties>
</file>