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58" r:id="rId5"/>
    <p:sldId id="266" r:id="rId6"/>
    <p:sldId id="263" r:id="rId7"/>
    <p:sldId id="259" r:id="rId8"/>
    <p:sldId id="264" r:id="rId9"/>
    <p:sldId id="265" r:id="rId10"/>
    <p:sldId id="260" r:id="rId11"/>
    <p:sldId id="268" r:id="rId12"/>
    <p:sldId id="262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14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Electron gun vacuum system control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Project in Embedded Systems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Results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Working PCB</a:t>
            </a:r>
          </a:p>
          <a:p>
            <a:pPr lvl="1"/>
            <a:endParaRPr lang="sv-SE" dirty="0" smtClean="0"/>
          </a:p>
          <a:p>
            <a:pPr lvl="1"/>
            <a:r>
              <a:rPr lang="sv-SE" dirty="0" smtClean="0"/>
              <a:t>GUI for vacuum system</a:t>
            </a:r>
          </a:p>
          <a:p>
            <a:pPr lvl="1"/>
            <a:endParaRPr lang="sv-SE" dirty="0" smtClean="0"/>
          </a:p>
          <a:p>
            <a:pPr lvl="1"/>
            <a:r>
              <a:rPr lang="sv-SE" dirty="0" smtClean="0"/>
              <a:t>GUI for PID-controller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8686800" y="6400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Summary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Prototype and test</a:t>
            </a:r>
          </a:p>
          <a:p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PCB design</a:t>
            </a:r>
          </a:p>
          <a:p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PCB test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0"/>
            <a:ext cx="7470648" cy="1143000"/>
          </a:xfrm>
        </p:spPr>
        <p:txBody>
          <a:bodyPr/>
          <a:lstStyle/>
          <a:p>
            <a:pPr algn="ctr"/>
            <a:r>
              <a:rPr lang="sv-SE" dirty="0" smtClean="0"/>
              <a:t>Demonstration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Outline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Purpose and project specifications</a:t>
            </a:r>
          </a:p>
          <a:p>
            <a:endParaRPr lang="sv-SE" dirty="0" smtClean="0"/>
          </a:p>
          <a:p>
            <a:r>
              <a:rPr lang="sv-SE" dirty="0" smtClean="0"/>
              <a:t>Work</a:t>
            </a:r>
          </a:p>
          <a:p>
            <a:endParaRPr lang="sv-SE" dirty="0" smtClean="0"/>
          </a:p>
          <a:p>
            <a:r>
              <a:rPr lang="sv-SE" dirty="0" smtClean="0"/>
              <a:t>Results and </a:t>
            </a:r>
            <a:r>
              <a:rPr lang="sv-SE" dirty="0" smtClean="0"/>
              <a:t>summary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Demonstration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Purpose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Control system for vacuum </a:t>
            </a:r>
            <a:r>
              <a:rPr lang="sv-SE" dirty="0" smtClean="0"/>
              <a:t>system</a:t>
            </a:r>
            <a:endParaRPr lang="sv-SE" dirty="0" smtClean="0"/>
          </a:p>
        </p:txBody>
      </p:sp>
      <p:sp>
        <p:nvSpPr>
          <p:cNvPr id="4" name="Rectangle 3"/>
          <p:cNvSpPr/>
          <p:nvPr/>
        </p:nvSpPr>
        <p:spPr>
          <a:xfrm>
            <a:off x="8686800" y="6400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026" name="Picture 2" descr="C:\Users\Simon\Documents\Universitet\Projekt-i-inbyggda-system\Drawings\VauumSystemOvervie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590800"/>
            <a:ext cx="6705600" cy="3462959"/>
          </a:xfrm>
          <a:prstGeom prst="rect">
            <a:avLst/>
          </a:prstGeom>
          <a:noFill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Specifications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Milestones</a:t>
            </a:r>
          </a:p>
          <a:p>
            <a:pPr lvl="1"/>
            <a:r>
              <a:rPr lang="sv-SE" dirty="0" smtClean="0"/>
              <a:t>Prototype on breadboard with working touch screen and digital I/O</a:t>
            </a:r>
          </a:p>
          <a:p>
            <a:pPr lvl="1"/>
            <a:endParaRPr lang="sv-SE" dirty="0" smtClean="0"/>
          </a:p>
          <a:p>
            <a:pPr lvl="1"/>
            <a:r>
              <a:rPr lang="sv-SE" dirty="0" smtClean="0"/>
              <a:t>Prototype on breadboard with working universal PID-controller</a:t>
            </a:r>
          </a:p>
          <a:p>
            <a:pPr lvl="1"/>
            <a:endParaRPr lang="sv-SE" dirty="0" smtClean="0"/>
          </a:p>
          <a:p>
            <a:pPr lvl="1"/>
            <a:r>
              <a:rPr lang="sv-SE" dirty="0" smtClean="0"/>
              <a:t>Finished PCB with working universal PID-controller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8686800" y="6400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Development tools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 smtClean="0"/>
              <a:t>AtmelStudio 7.0</a:t>
            </a:r>
          </a:p>
          <a:p>
            <a:endParaRPr lang="sv-SE" dirty="0" smtClean="0"/>
          </a:p>
          <a:p>
            <a:r>
              <a:rPr lang="sv-SE" dirty="0" smtClean="0"/>
              <a:t>Sublime Text</a:t>
            </a:r>
          </a:p>
          <a:p>
            <a:endParaRPr lang="sv-SE" dirty="0" smtClean="0"/>
          </a:p>
          <a:p>
            <a:r>
              <a:rPr lang="sv-SE" dirty="0" smtClean="0"/>
              <a:t>Git</a:t>
            </a:r>
          </a:p>
          <a:p>
            <a:endParaRPr lang="sv-SE" dirty="0" smtClean="0"/>
          </a:p>
          <a:p>
            <a:r>
              <a:rPr lang="sv-SE" dirty="0" smtClean="0"/>
              <a:t>AVRDUDESS</a:t>
            </a:r>
          </a:p>
          <a:p>
            <a:endParaRPr lang="sv-SE" dirty="0" smtClean="0"/>
          </a:p>
          <a:p>
            <a:r>
              <a:rPr lang="sv-SE" dirty="0" smtClean="0"/>
              <a:t>KiCad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Work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Software</a:t>
            </a:r>
          </a:p>
          <a:p>
            <a:pPr lvl="1"/>
            <a:r>
              <a:rPr lang="sv-SE" dirty="0" smtClean="0"/>
              <a:t>Microcontroller</a:t>
            </a:r>
          </a:p>
          <a:p>
            <a:pPr lvl="1"/>
            <a:r>
              <a:rPr lang="sv-SE" dirty="0" smtClean="0"/>
              <a:t>Touch screen display</a:t>
            </a:r>
          </a:p>
          <a:p>
            <a:pPr lvl="1"/>
            <a:r>
              <a:rPr lang="sv-SE" dirty="0" smtClean="0"/>
              <a:t>Touch screen touch interface</a:t>
            </a:r>
          </a:p>
          <a:p>
            <a:pPr lvl="2"/>
            <a:r>
              <a:rPr lang="sv-SE" dirty="0" smtClean="0"/>
              <a:t>Polling</a:t>
            </a:r>
          </a:p>
          <a:p>
            <a:pPr lvl="1"/>
            <a:r>
              <a:rPr lang="sv-SE" dirty="0" smtClean="0"/>
              <a:t>GUI</a:t>
            </a:r>
          </a:p>
          <a:p>
            <a:pPr lvl="1"/>
            <a:r>
              <a:rPr lang="sv-SE" dirty="0" smtClean="0"/>
              <a:t>Controls</a:t>
            </a:r>
          </a:p>
          <a:p>
            <a:pPr lvl="2"/>
            <a:r>
              <a:rPr lang="sv-SE" dirty="0" smtClean="0"/>
              <a:t>Binary search</a:t>
            </a:r>
          </a:p>
          <a:p>
            <a:pPr lvl="1"/>
            <a:r>
              <a:rPr lang="sv-SE" dirty="0" smtClean="0"/>
              <a:t>PID-controller</a:t>
            </a:r>
          </a:p>
          <a:p>
            <a:pPr lvl="1"/>
            <a:endParaRPr lang="sv-SE" dirty="0" smtClean="0"/>
          </a:p>
          <a:p>
            <a:pPr lvl="1"/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Work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Prototype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8686800" y="6400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050" name="Picture 2" descr="C:\Users\Simon\Documents\Universitet\Projekt-i-inbyggda-system\Images\Prototyp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09800"/>
            <a:ext cx="5331762" cy="40007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Work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PCB design</a:t>
            </a:r>
          </a:p>
          <a:p>
            <a:pPr lvl="1"/>
            <a:r>
              <a:rPr lang="sv-SE" dirty="0" smtClean="0"/>
              <a:t>Datasheets</a:t>
            </a:r>
          </a:p>
          <a:p>
            <a:pPr lvl="1"/>
            <a:r>
              <a:rPr lang="sv-SE" dirty="0" smtClean="0"/>
              <a:t>Footprints</a:t>
            </a:r>
            <a:endParaRPr lang="sv-SE" dirty="0" smtClean="0"/>
          </a:p>
          <a:p>
            <a:pPr>
              <a:buNone/>
            </a:pPr>
            <a:endParaRPr lang="sv-SE" dirty="0" smtClean="0"/>
          </a:p>
          <a:p>
            <a:pPr>
              <a:buNone/>
            </a:pPr>
            <a:endParaRPr lang="sv-SE" dirty="0" smtClean="0"/>
          </a:p>
          <a:p>
            <a:r>
              <a:rPr lang="sv-SE" dirty="0" smtClean="0"/>
              <a:t>KiCad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Work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  <a:p>
            <a:r>
              <a:rPr lang="sv-SE" dirty="0" smtClean="0"/>
              <a:t>PCB</a:t>
            </a:r>
            <a:endParaRPr lang="sv-SE" dirty="0"/>
          </a:p>
        </p:txBody>
      </p:sp>
      <p:pic>
        <p:nvPicPr>
          <p:cNvPr id="3074" name="Picture 2" descr="C:\Users\Simon\Documents\Universitet\Projekt-i-inbyggda-system\Images\PCB_complete.jpg"/>
          <p:cNvPicPr>
            <a:picLocks noChangeAspect="1" noChangeArrowheads="1"/>
          </p:cNvPicPr>
          <p:nvPr/>
        </p:nvPicPr>
        <p:blipFill>
          <a:blip r:embed="rId2" cstate="print"/>
          <a:srcRect l="15937" t="23333" r="8532" b="22222"/>
          <a:stretch>
            <a:fillRect/>
          </a:stretch>
        </p:blipFill>
        <p:spPr bwMode="auto">
          <a:xfrm>
            <a:off x="5791200" y="3276600"/>
            <a:ext cx="3013788" cy="2895600"/>
          </a:xfrm>
          <a:prstGeom prst="rect">
            <a:avLst/>
          </a:prstGeom>
          <a:noFill/>
        </p:spPr>
      </p:pic>
      <p:pic>
        <p:nvPicPr>
          <p:cNvPr id="3075" name="Picture 3" descr="C:\Users\Simon\Documents\Universitet\Projekt-i-inbyggda-system\Images\PCB_clean.jpg"/>
          <p:cNvPicPr>
            <a:picLocks noChangeAspect="1" noChangeArrowheads="1"/>
          </p:cNvPicPr>
          <p:nvPr/>
        </p:nvPicPr>
        <p:blipFill>
          <a:blip r:embed="rId3" cstate="print"/>
          <a:srcRect l="1643" t="17778" r="-24" b="15556"/>
          <a:stretch>
            <a:fillRect/>
          </a:stretch>
        </p:blipFill>
        <p:spPr bwMode="auto">
          <a:xfrm>
            <a:off x="3733800" y="381000"/>
            <a:ext cx="5029200" cy="2557221"/>
          </a:xfrm>
          <a:prstGeom prst="rect">
            <a:avLst/>
          </a:prstGeom>
          <a:noFill/>
        </p:spPr>
      </p:pic>
      <p:pic>
        <p:nvPicPr>
          <p:cNvPr id="3076" name="Picture 4" descr="C:\Users\Simon\Documents\Universitet\Projekt-i-inbyggda-system\Images\PCB1.jpg"/>
          <p:cNvPicPr>
            <a:picLocks noChangeAspect="1" noChangeArrowheads="1"/>
          </p:cNvPicPr>
          <p:nvPr/>
        </p:nvPicPr>
        <p:blipFill>
          <a:blip r:embed="rId4" cstate="print"/>
          <a:srcRect l="18899" t="38889" r="12975" b="8889"/>
          <a:stretch>
            <a:fillRect/>
          </a:stretch>
        </p:blipFill>
        <p:spPr bwMode="auto">
          <a:xfrm>
            <a:off x="2895600" y="3276600"/>
            <a:ext cx="2833991" cy="2895600"/>
          </a:xfrm>
          <a:prstGeom prst="rect">
            <a:avLst/>
          </a:prstGeom>
          <a:noFill/>
        </p:spPr>
      </p:pic>
      <p:pic>
        <p:nvPicPr>
          <p:cNvPr id="3077" name="Picture 5" descr="C:\Users\Simon\Documents\Universitet\Projekt-i-inbyggda-system\Images\powersupply.jpg"/>
          <p:cNvPicPr>
            <a:picLocks noChangeAspect="1" noChangeArrowheads="1"/>
          </p:cNvPicPr>
          <p:nvPr/>
        </p:nvPicPr>
        <p:blipFill>
          <a:blip r:embed="rId5" cstate="print"/>
          <a:srcRect l="20380" t="32222" r="15937" b="31111"/>
          <a:stretch>
            <a:fillRect/>
          </a:stretch>
        </p:blipFill>
        <p:spPr bwMode="auto">
          <a:xfrm>
            <a:off x="152400" y="3733800"/>
            <a:ext cx="2680855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149</TotalTime>
  <Words>104</Words>
  <Application>Microsoft Office PowerPoint</Application>
  <PresentationFormat>On-screen Show (4:3)</PresentationFormat>
  <Paragraphs>66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Technic</vt:lpstr>
      <vt:lpstr>Electron gun vacuum system control</vt:lpstr>
      <vt:lpstr>Outline</vt:lpstr>
      <vt:lpstr>Purpose</vt:lpstr>
      <vt:lpstr>Specifications</vt:lpstr>
      <vt:lpstr>Development tools</vt:lpstr>
      <vt:lpstr>Work</vt:lpstr>
      <vt:lpstr>Work</vt:lpstr>
      <vt:lpstr>Work</vt:lpstr>
      <vt:lpstr>Work</vt:lpstr>
      <vt:lpstr>Results</vt:lpstr>
      <vt:lpstr>Summary</vt:lpstr>
      <vt:lpstr>Demonstration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1</dc:title>
  <dc:creator>Simon</dc:creator>
  <cp:lastModifiedBy>Simon</cp:lastModifiedBy>
  <cp:revision>28</cp:revision>
  <dcterms:created xsi:type="dcterms:W3CDTF">2006-08-16T00:00:00Z</dcterms:created>
  <dcterms:modified xsi:type="dcterms:W3CDTF">2017-03-20T11:31:28Z</dcterms:modified>
</cp:coreProperties>
</file>